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44" d="100"/>
          <a:sy n="44" d="100"/>
        </p:scale>
        <p:origin x="57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14/2/2025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14/2/2025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14/02/2025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747</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Admin</cp:lastModifiedBy>
  <cp:revision>25</cp:revision>
  <dcterms:created xsi:type="dcterms:W3CDTF">2022-11-18T15:12:16Z</dcterms:created>
  <dcterms:modified xsi:type="dcterms:W3CDTF">2025-02-14T01:39:15Z</dcterms:modified>
  <cp:category>9Slide.vn</cp:category>
</cp:coreProperties>
</file>