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7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-1341293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406065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325536" y="2578100"/>
            <a:ext cx="348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776763" y="375389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553243" y="4744495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1919763" y="3982495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1919763" y="4896895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4078763" y="4383815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4415313" y="4311425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4129563" y="398249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2759233" y="2777265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2585243" y="309857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3348513" y="3894865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3062763" y="564873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C42F116C-6239-9CBE-5503-0ADE1A9AE856}"/>
              </a:ext>
            </a:extLst>
          </p:cNvPr>
          <p:cNvSpPr/>
          <p:nvPr/>
        </p:nvSpPr>
        <p:spPr>
          <a:xfrm rot="16200000">
            <a:off x="7365290" y="3545249"/>
            <a:ext cx="332695" cy="824041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8844F335-EB72-AA84-6FF6-19E72D720BCD}"/>
              </a:ext>
            </a:extLst>
          </p:cNvPr>
          <p:cNvSpPr txBox="1"/>
          <p:nvPr/>
        </p:nvSpPr>
        <p:spPr>
          <a:xfrm>
            <a:off x="199290" y="485883"/>
            <a:ext cx="3484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5719737-F571-9748-AD04-C608DA823DD6}"/>
              </a:ext>
            </a:extLst>
          </p:cNvPr>
          <p:cNvSpPr txBox="1"/>
          <p:nvPr/>
        </p:nvSpPr>
        <p:spPr>
          <a:xfrm>
            <a:off x="151740" y="166167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3AD6AE1-B000-17C6-9BB7-90E43D1C017F}"/>
              </a:ext>
            </a:extLst>
          </p:cNvPr>
          <p:cNvSpPr txBox="1"/>
          <p:nvPr/>
        </p:nvSpPr>
        <p:spPr>
          <a:xfrm>
            <a:off x="-71780" y="2652278"/>
            <a:ext cx="2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89BFBF-E0C6-7B8B-75BE-11656ABF843B}"/>
              </a:ext>
            </a:extLst>
          </p:cNvPr>
          <p:cNvGrpSpPr/>
          <p:nvPr/>
        </p:nvGrpSpPr>
        <p:grpSpPr>
          <a:xfrm>
            <a:off x="1156205" y="1890278"/>
            <a:ext cx="2133600" cy="381000"/>
            <a:chOff x="2971800" y="2400300"/>
            <a:chExt cx="2133600" cy="3810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ECB532C-11A9-032C-153F-530DEE31A67C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BF1A14C-D7FD-EC34-8496-6450774D2C84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C4AE3-3732-B508-B7E2-03898BF3032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5C31570-5F8E-76BE-5990-08AB921B1E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79B0F03-B5ED-802E-8A9A-83CDE83C60DD}"/>
              </a:ext>
            </a:extLst>
          </p:cNvPr>
          <p:cNvGrpSpPr/>
          <p:nvPr/>
        </p:nvGrpSpPr>
        <p:grpSpPr>
          <a:xfrm>
            <a:off x="1183889" y="2943223"/>
            <a:ext cx="3276600" cy="411480"/>
            <a:chOff x="2971800" y="2400300"/>
            <a:chExt cx="3276600" cy="41148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E99B313-323F-1AB4-D6CB-5FBD1A5D6278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3607D8A-FEB3-C8AA-5FDC-E5DD8C499E9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4B13DF2-B510-4F69-05F0-ED76C04030F9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5B04838-140A-D54F-B7DE-0EAF5475BE12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917B365-5969-43A5-C411-607CE364C099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3657C2A-094B-5F2B-62A4-801C72118EA5}"/>
              </a:ext>
            </a:extLst>
          </p:cNvPr>
          <p:cNvCxnSpPr>
            <a:cxnSpLocks/>
          </p:cNvCxnSpPr>
          <p:nvPr/>
        </p:nvCxnSpPr>
        <p:spPr>
          <a:xfrm>
            <a:off x="3315191" y="2291598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ight Brace 90">
            <a:extLst>
              <a:ext uri="{FF2B5EF4-FFF2-40B4-BE49-F238E27FC236}">
                <a16:creationId xmlns:a16="http://schemas.microsoft.com/office/drawing/2014/main" id="{220E681E-92F5-4925-B83C-F1B27AFF7327}"/>
              </a:ext>
            </a:extLst>
          </p:cNvPr>
          <p:cNvSpPr/>
          <p:nvPr/>
        </p:nvSpPr>
        <p:spPr>
          <a:xfrm rot="16200000">
            <a:off x="3651740" y="2219208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9789C65-F378-B04B-4AB2-9BABB996E6FE}"/>
              </a:ext>
            </a:extLst>
          </p:cNvPr>
          <p:cNvSpPr txBox="1"/>
          <p:nvPr/>
        </p:nvSpPr>
        <p:spPr>
          <a:xfrm>
            <a:off x="3379845" y="1973408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Right Brace 92">
            <a:extLst>
              <a:ext uri="{FF2B5EF4-FFF2-40B4-BE49-F238E27FC236}">
                <a16:creationId xmlns:a16="http://schemas.microsoft.com/office/drawing/2014/main" id="{18116409-C78E-45FD-CDFD-AF9F1DD71079}"/>
              </a:ext>
            </a:extLst>
          </p:cNvPr>
          <p:cNvSpPr/>
          <p:nvPr/>
        </p:nvSpPr>
        <p:spPr>
          <a:xfrm rot="16200000">
            <a:off x="1981575" y="662246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24BC66-C7E8-1E93-BEDB-8817EE004B7B}"/>
              </a:ext>
            </a:extLst>
          </p:cNvPr>
          <p:cNvSpPr txBox="1"/>
          <p:nvPr/>
        </p:nvSpPr>
        <p:spPr>
          <a:xfrm>
            <a:off x="1835525" y="1006358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14CD66DF-49DD-4272-9D32-27DECB5D05D4}"/>
              </a:ext>
            </a:extLst>
          </p:cNvPr>
          <p:cNvSpPr/>
          <p:nvPr/>
        </p:nvSpPr>
        <p:spPr>
          <a:xfrm rot="5400000">
            <a:off x="2571084" y="1788793"/>
            <a:ext cx="457200" cy="3164609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C571DEE-1863-F511-1965-FC2568A01226}"/>
              </a:ext>
            </a:extLst>
          </p:cNvPr>
          <p:cNvSpPr txBox="1"/>
          <p:nvPr/>
        </p:nvSpPr>
        <p:spPr>
          <a:xfrm>
            <a:off x="2437740" y="3556518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7930A-6292-20F4-D073-4FD53862034E}"/>
              </a:ext>
            </a:extLst>
          </p:cNvPr>
          <p:cNvSpPr txBox="1"/>
          <p:nvPr/>
        </p:nvSpPr>
        <p:spPr>
          <a:xfrm>
            <a:off x="4943084" y="944517"/>
            <a:ext cx="6598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 – 2 = 1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278DE-C375-E3F5-915C-D023FF934146}"/>
              </a:ext>
            </a:extLst>
          </p:cNvPr>
          <p:cNvSpPr txBox="1"/>
          <p:nvPr/>
        </p:nvSpPr>
        <p:spPr>
          <a:xfrm>
            <a:off x="4752111" y="2065936"/>
            <a:ext cx="7827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10 : 1 × 3 = 30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B9D2E-55D7-1F58-A964-0D4AD7CA9E3C}"/>
              </a:ext>
            </a:extLst>
          </p:cNvPr>
          <p:cNvSpPr txBox="1"/>
          <p:nvPr/>
        </p:nvSpPr>
        <p:spPr>
          <a:xfrm>
            <a:off x="4853045" y="3784699"/>
            <a:ext cx="73389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10 = 20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2B749-527B-F407-0519-1DCC633C231D}"/>
              </a:ext>
            </a:extLst>
          </p:cNvPr>
          <p:cNvSpPr txBox="1"/>
          <p:nvPr/>
        </p:nvSpPr>
        <p:spPr>
          <a:xfrm>
            <a:off x="6636326" y="5502666"/>
            <a:ext cx="53617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8DCCB-5542-8245-A610-7FF82375FCDC}"/>
              </a:ext>
            </a:extLst>
          </p:cNvPr>
          <p:cNvSpPr txBox="1"/>
          <p:nvPr/>
        </p:nvSpPr>
        <p:spPr>
          <a:xfrm>
            <a:off x="6386944" y="290945"/>
            <a:ext cx="18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91" grpId="0" animBg="1"/>
      <p:bldP spid="92" grpId="0"/>
      <p:bldP spid="93" grpId="0" animBg="1"/>
      <p:bldP spid="94" grpId="0"/>
      <p:bldP spid="95" grpId="0" animBg="1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84 : 7 x 5 = 60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84 - 60 = 24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 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A077F-5638-5269-BBEE-8D8253C28BF2}"/>
              </a:ext>
            </a:extLst>
          </p:cNvPr>
          <p:cNvSpPr txBox="1"/>
          <p:nvPr/>
        </p:nvSpPr>
        <p:spPr>
          <a:xfrm>
            <a:off x="4890655" y="1427018"/>
            <a:ext cx="180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4D7CE-884B-5F83-D5B3-76458A8FDD88}"/>
              </a:ext>
            </a:extLst>
          </p:cNvPr>
          <p:cNvSpPr txBox="1"/>
          <p:nvPr/>
        </p:nvSpPr>
        <p:spPr>
          <a:xfrm>
            <a:off x="2521527" y="2687782"/>
            <a:ext cx="7135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GB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8688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-419682" y="117408"/>
            <a:ext cx="12898834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687555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523236" y="99821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412390" y="204519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412390" y="297942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407445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407445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007654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313715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017805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5787960" y="2092960"/>
            <a:ext cx="60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29731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5560280" y="3667760"/>
            <a:ext cx="619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413125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179745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C7140-C8A4-43BB-FAB6-9D04DE44BCA8}"/>
              </a:ext>
            </a:extLst>
          </p:cNvPr>
          <p:cNvSpPr txBox="1"/>
          <p:nvPr/>
        </p:nvSpPr>
        <p:spPr>
          <a:xfrm>
            <a:off x="997527" y="401777"/>
            <a:ext cx="22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CFB43A9-B861-6558-42D1-C85E76A3AC32}"/>
              </a:ext>
            </a:extLst>
          </p:cNvPr>
          <p:cNvSpPr/>
          <p:nvPr/>
        </p:nvSpPr>
        <p:spPr>
          <a:xfrm rot="16200000">
            <a:off x="3470535" y="517622"/>
            <a:ext cx="533681" cy="2674134"/>
          </a:xfrm>
          <a:prstGeom prst="rightBrace">
            <a:avLst>
              <a:gd name="adj1" fmla="val 11904"/>
              <a:gd name="adj2" fmla="val 4839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909112-8450-294A-F7A3-3E9153F7FD80}"/>
              </a:ext>
            </a:extLst>
          </p:cNvPr>
          <p:cNvSpPr/>
          <p:nvPr/>
        </p:nvSpPr>
        <p:spPr>
          <a:xfrm flipV="1">
            <a:off x="276635" y="7514491"/>
            <a:ext cx="11506200" cy="8131748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0D76432-C62B-1F52-CAEC-F0E037CF738E}"/>
              </a:ext>
            </a:extLst>
          </p:cNvPr>
          <p:cNvSpPr/>
          <p:nvPr/>
        </p:nvSpPr>
        <p:spPr>
          <a:xfrm rot="5400000" flipH="1">
            <a:off x="2996824" y="2144966"/>
            <a:ext cx="421440" cy="1600201"/>
          </a:xfrm>
          <a:prstGeom prst="rightBrace">
            <a:avLst>
              <a:gd name="adj1" fmla="val 11904"/>
              <a:gd name="adj2" fmla="val 5075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8B260-07B3-981A-D100-4937E5C0DEDD}"/>
              </a:ext>
            </a:extLst>
          </p:cNvPr>
          <p:cNvSpPr txBox="1"/>
          <p:nvPr/>
        </p:nvSpPr>
        <p:spPr>
          <a:xfrm>
            <a:off x="3689187" y="1445213"/>
            <a:ext cx="33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?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C2826-5046-458C-870A-34EC9BC0DE49}"/>
              </a:ext>
            </a:extLst>
          </p:cNvPr>
          <p:cNvSpPr txBox="1"/>
          <p:nvPr/>
        </p:nvSpPr>
        <p:spPr>
          <a:xfrm>
            <a:off x="2928942" y="2506343"/>
            <a:ext cx="2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  <p:bldP spid="13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FF0000"/>
                </a:solidFill>
              </a:rPr>
              <a:t>98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408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39</cp:revision>
  <dcterms:created xsi:type="dcterms:W3CDTF">2022-11-18T06:18:46Z</dcterms:created>
  <dcterms:modified xsi:type="dcterms:W3CDTF">2025-02-14T01:38:46Z</dcterms:modified>
</cp:coreProperties>
</file>