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52" r:id="rId3"/>
    <p:sldId id="277" r:id="rId4"/>
    <p:sldId id="260" r:id="rId5"/>
    <p:sldId id="256" r:id="rId6"/>
    <p:sldId id="264" r:id="rId7"/>
    <p:sldId id="270" r:id="rId8"/>
    <p:sldId id="278" r:id="rId9"/>
    <p:sldId id="279" r:id="rId10"/>
    <p:sldId id="281" r:id="rId11"/>
    <p:sldId id="275" r:id="rId12"/>
    <p:sldId id="28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46" d="100"/>
          <a:sy n="46" d="100"/>
        </p:scale>
        <p:origin x="5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14/2/2025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D48B-CB56-5223-5476-BA60BB7A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4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A8120-89AD-09A1-2C14-4F7E121D4F74}"/>
              </a:ext>
            </a:extLst>
          </p:cNvPr>
          <p:cNvSpPr txBox="1"/>
          <p:nvPr/>
        </p:nvSpPr>
        <p:spPr>
          <a:xfrm>
            <a:off x="4082143" y="1273626"/>
            <a:ext cx="3282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F7945-3234-26AC-5F82-B747FE80C0B7}"/>
              </a:ext>
            </a:extLst>
          </p:cNvPr>
          <p:cNvSpPr txBox="1"/>
          <p:nvPr/>
        </p:nvSpPr>
        <p:spPr>
          <a:xfrm>
            <a:off x="685800" y="2596243"/>
            <a:ext cx="1066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9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DA49-7A3C-3F97-CDE5-8D0CDA1DB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B04A-DB3A-526E-A3B0-005EC6715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439</Words>
  <Application>Microsoft Office PowerPoint</Application>
  <PresentationFormat>Widescreen</PresentationFormat>
  <Paragraphs>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#9Slide03 SFU Futura_05</vt:lpstr>
      <vt:lpstr>Arial</vt:lpstr>
      <vt:lpstr>Calibri</vt:lpstr>
      <vt:lpstr>Calibri Light</vt:lpstr>
      <vt:lpstr>Cambria</vt:lpstr>
      <vt:lpstr>等线</vt:lpstr>
      <vt:lpstr>Times New Roman</vt:lpstr>
      <vt:lpstr>Office Theme</vt:lpstr>
      <vt:lpstr>1_Office Theme</vt:lpstr>
      <vt:lpstr>Thứ Tư ngày 22 tháng 1 năm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16</cp:revision>
  <dcterms:created xsi:type="dcterms:W3CDTF">2023-08-13T03:06:39Z</dcterms:created>
  <dcterms:modified xsi:type="dcterms:W3CDTF">2025-02-14T01:36:02Z</dcterms:modified>
  <cp:version>KTUTS</cp:version>
</cp:coreProperties>
</file>