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5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14/2/2025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463</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Aptos Display</vt:lpstr>
      <vt:lpstr>Arial</vt:lpstr>
      <vt:lpstr>Calibri</vt:lpstr>
      <vt:lpstr>Cambria</vt:lpstr>
      <vt:lpstr>Cambria Math</vt:lpstr>
      <vt:lpstr>Caribi</vt:lpstr>
      <vt:lpstr>等线</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2024-10-28T03:25:15Z</dcterms:created>
  <dcterms:modified xsi:type="dcterms:W3CDTF">2025-02-14T01:35:06Z</dcterms:modified>
</cp:coreProperties>
</file>