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352" r:id="rId4"/>
    <p:sldId id="260" r:id="rId5"/>
    <p:sldId id="261" r:id="rId6"/>
    <p:sldId id="265" r:id="rId7"/>
    <p:sldId id="337" r:id="rId8"/>
    <p:sldId id="338" r:id="rId9"/>
    <p:sldId id="339" r:id="rId10"/>
    <p:sldId id="257" r:id="rId11"/>
    <p:sldId id="259" r:id="rId12"/>
    <p:sldId id="287" r:id="rId13"/>
    <p:sldId id="336" r:id="rId14"/>
    <p:sldId id="323" r:id="rId15"/>
    <p:sldId id="324" r:id="rId16"/>
    <p:sldId id="325" r:id="rId17"/>
    <p:sldId id="326" r:id="rId18"/>
    <p:sldId id="327" r:id="rId19"/>
    <p:sldId id="340" r:id="rId20"/>
    <p:sldId id="341" r:id="rId21"/>
    <p:sldId id="346" r:id="rId22"/>
    <p:sldId id="347" r:id="rId23"/>
    <p:sldId id="348" r:id="rId24"/>
    <p:sldId id="349" r:id="rId25"/>
    <p:sldId id="350" r:id="rId26"/>
    <p:sldId id="351" r:id="rId27"/>
    <p:sldId id="316" r:id="rId28"/>
    <p:sldId id="31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47" autoAdjust="0"/>
  </p:normalViewPr>
  <p:slideViewPr>
    <p:cSldViewPr snapToGrid="0">
      <p:cViewPr varScale="1">
        <p:scale>
          <a:sx n="42" d="100"/>
          <a:sy n="42" d="100"/>
        </p:scale>
        <p:origin x="48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2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3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3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76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D0EC62D-BEB0-D72E-A893-D644C853C0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9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5.svg"/><Relationship Id="rId14" Type="http://schemas.openxmlformats.org/officeDocument/2006/relationships/image" Target="../media/image1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46.png"/><Relationship Id="rId5" Type="http://schemas.openxmlformats.org/officeDocument/2006/relationships/image" Target="../media/image3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5.png"/><Relationship Id="rId18" Type="http://schemas.microsoft.com/office/2007/relationships/hdphoto" Target="../media/hdphoto12.wdp"/><Relationship Id="rId26" Type="http://schemas.microsoft.com/office/2007/relationships/hdphoto" Target="../media/hdphoto15.wdp"/><Relationship Id="rId3" Type="http://schemas.openxmlformats.org/officeDocument/2006/relationships/slide" Target="slide22.xml"/><Relationship Id="rId21" Type="http://schemas.openxmlformats.org/officeDocument/2006/relationships/image" Target="../media/image59.png"/><Relationship Id="rId34" Type="http://schemas.openxmlformats.org/officeDocument/2006/relationships/image" Target="../media/image70.png"/><Relationship Id="rId7" Type="http://schemas.openxmlformats.org/officeDocument/2006/relationships/image" Target="../media/image53.png"/><Relationship Id="rId12" Type="http://schemas.openxmlformats.org/officeDocument/2006/relationships/slide" Target="slide24.xml"/><Relationship Id="rId17" Type="http://schemas.openxmlformats.org/officeDocument/2006/relationships/image" Target="../media/image57.png"/><Relationship Id="rId25" Type="http://schemas.openxmlformats.org/officeDocument/2006/relationships/image" Target="../media/image62.png"/><Relationship Id="rId3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3.xml"/><Relationship Id="rId11" Type="http://schemas.microsoft.com/office/2007/relationships/hdphoto" Target="../media/hdphoto9.wdp"/><Relationship Id="rId24" Type="http://schemas.openxmlformats.org/officeDocument/2006/relationships/image" Target="../media/image61.png"/><Relationship Id="rId32" Type="http://schemas.openxmlformats.org/officeDocument/2006/relationships/image" Target="../media/image68.png"/><Relationship Id="rId5" Type="http://schemas.microsoft.com/office/2007/relationships/hdphoto" Target="../media/hdphoto7.wdp"/><Relationship Id="rId15" Type="http://schemas.openxmlformats.org/officeDocument/2006/relationships/image" Target="../media/image56.png"/><Relationship Id="rId23" Type="http://schemas.openxmlformats.org/officeDocument/2006/relationships/image" Target="../media/image60.png"/><Relationship Id="rId28" Type="http://schemas.openxmlformats.org/officeDocument/2006/relationships/image" Target="../media/image64.png"/><Relationship Id="rId10" Type="http://schemas.openxmlformats.org/officeDocument/2006/relationships/image" Target="../media/image54.png"/><Relationship Id="rId19" Type="http://schemas.openxmlformats.org/officeDocument/2006/relationships/image" Target="../media/image58.png"/><Relationship Id="rId31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slide" Target="slide21.xml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75.png"/><Relationship Id="rId18" Type="http://schemas.openxmlformats.org/officeDocument/2006/relationships/image" Target="../media/image78.png"/><Relationship Id="rId26" Type="http://schemas.openxmlformats.org/officeDocument/2006/relationships/image" Target="../media/image83.png"/><Relationship Id="rId3" Type="http://schemas.openxmlformats.org/officeDocument/2006/relationships/audio" Target="../media/audio3.wav"/><Relationship Id="rId21" Type="http://schemas.microsoft.com/office/2007/relationships/hdphoto" Target="../media/hdphoto22.wdp"/><Relationship Id="rId7" Type="http://schemas.openxmlformats.org/officeDocument/2006/relationships/image" Target="../media/image72.png"/><Relationship Id="rId12" Type="http://schemas.microsoft.com/office/2007/relationships/hdphoto" Target="../media/hdphoto18.wdp"/><Relationship Id="rId17" Type="http://schemas.openxmlformats.org/officeDocument/2006/relationships/image" Target="../media/image77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6" Type="http://schemas.microsoft.com/office/2007/relationships/hdphoto" Target="../media/hdphoto20.wdp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0.xml"/><Relationship Id="rId11" Type="http://schemas.openxmlformats.org/officeDocument/2006/relationships/image" Target="../media/image74.png"/><Relationship Id="rId24" Type="http://schemas.openxmlformats.org/officeDocument/2006/relationships/image" Target="../media/image81.png"/><Relationship Id="rId5" Type="http://schemas.openxmlformats.org/officeDocument/2006/relationships/image" Target="../media/image2.png"/><Relationship Id="rId15" Type="http://schemas.openxmlformats.org/officeDocument/2006/relationships/image" Target="../media/image76.png"/><Relationship Id="rId23" Type="http://schemas.microsoft.com/office/2007/relationships/hdphoto" Target="../media/hdphoto23.wdp"/><Relationship Id="rId28" Type="http://schemas.openxmlformats.org/officeDocument/2006/relationships/image" Target="../media/image87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audio" Target="../media/audio4.wav"/><Relationship Id="rId9" Type="http://schemas.openxmlformats.org/officeDocument/2006/relationships/image" Target="../media/image73.png"/><Relationship Id="rId14" Type="http://schemas.microsoft.com/office/2007/relationships/hdphoto" Target="../media/hdphoto19.wdp"/><Relationship Id="rId22" Type="http://schemas.openxmlformats.org/officeDocument/2006/relationships/image" Target="../media/image80.png"/><Relationship Id="rId27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18" Type="http://schemas.microsoft.com/office/2007/relationships/hdphoto" Target="../media/hdphoto23.wdp"/><Relationship Id="rId26" Type="http://schemas.openxmlformats.org/officeDocument/2006/relationships/image" Target="../media/image85.png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7.png"/><Relationship Id="rId17" Type="http://schemas.openxmlformats.org/officeDocument/2006/relationships/image" Target="../media/image80.png"/><Relationship Id="rId25" Type="http://schemas.openxmlformats.org/officeDocument/2006/relationships/slide" Target="slide20.xml"/><Relationship Id="rId2" Type="http://schemas.openxmlformats.org/officeDocument/2006/relationships/notesSlide" Target="../notesSlides/notesSlide9.xml"/><Relationship Id="rId16" Type="http://schemas.microsoft.com/office/2007/relationships/hdphoto" Target="../media/hdphoto22.wdp"/><Relationship Id="rId20" Type="http://schemas.openxmlformats.org/officeDocument/2006/relationships/image" Target="../media/image82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png"/><Relationship Id="rId11" Type="http://schemas.microsoft.com/office/2007/relationships/hdphoto" Target="../media/hdphoto20.wdp"/><Relationship Id="rId24" Type="http://schemas.openxmlformats.org/officeDocument/2006/relationships/image" Target="../media/image75.png"/><Relationship Id="rId5" Type="http://schemas.openxmlformats.org/officeDocument/2006/relationships/image" Target="../media/image2.png"/><Relationship Id="rId15" Type="http://schemas.openxmlformats.org/officeDocument/2006/relationships/image" Target="../media/image79.png"/><Relationship Id="rId23" Type="http://schemas.openxmlformats.org/officeDocument/2006/relationships/image" Target="../media/image84.png"/><Relationship Id="rId28" Type="http://schemas.openxmlformats.org/officeDocument/2006/relationships/image" Target="../media/image89.png"/><Relationship Id="rId10" Type="http://schemas.openxmlformats.org/officeDocument/2006/relationships/image" Target="../media/image76.png"/><Relationship Id="rId19" Type="http://schemas.openxmlformats.org/officeDocument/2006/relationships/image" Target="../media/image81.png"/><Relationship Id="rId31" Type="http://schemas.openxmlformats.org/officeDocument/2006/relationships/image" Target="../media/image92.png"/><Relationship Id="rId4" Type="http://schemas.openxmlformats.org/officeDocument/2006/relationships/audio" Target="../media/audio3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3.png"/><Relationship Id="rId27" Type="http://schemas.microsoft.com/office/2007/relationships/hdphoto" Target="../media/hdphoto24.wdp"/><Relationship Id="rId30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18" Type="http://schemas.microsoft.com/office/2007/relationships/hdphoto" Target="../media/hdphoto23.wdp"/><Relationship Id="rId26" Type="http://schemas.openxmlformats.org/officeDocument/2006/relationships/image" Target="../media/image86.png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7.png"/><Relationship Id="rId17" Type="http://schemas.openxmlformats.org/officeDocument/2006/relationships/image" Target="../media/image80.png"/><Relationship Id="rId25" Type="http://schemas.openxmlformats.org/officeDocument/2006/relationships/slide" Target="slide20.xml"/><Relationship Id="rId2" Type="http://schemas.openxmlformats.org/officeDocument/2006/relationships/notesSlide" Target="../notesSlides/notesSlide10.xml"/><Relationship Id="rId16" Type="http://schemas.microsoft.com/office/2007/relationships/hdphoto" Target="../media/hdphoto22.wdp"/><Relationship Id="rId20" Type="http://schemas.openxmlformats.org/officeDocument/2006/relationships/image" Target="../media/image82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png"/><Relationship Id="rId11" Type="http://schemas.microsoft.com/office/2007/relationships/hdphoto" Target="../media/hdphoto20.wdp"/><Relationship Id="rId24" Type="http://schemas.openxmlformats.org/officeDocument/2006/relationships/image" Target="../media/image75.png"/><Relationship Id="rId5" Type="http://schemas.openxmlformats.org/officeDocument/2006/relationships/image" Target="../media/image2.png"/><Relationship Id="rId15" Type="http://schemas.openxmlformats.org/officeDocument/2006/relationships/image" Target="../media/image79.png"/><Relationship Id="rId23" Type="http://schemas.openxmlformats.org/officeDocument/2006/relationships/image" Target="../media/image84.png"/><Relationship Id="rId28" Type="http://schemas.openxmlformats.org/officeDocument/2006/relationships/image" Target="../media/image94.png"/><Relationship Id="rId10" Type="http://schemas.openxmlformats.org/officeDocument/2006/relationships/image" Target="../media/image76.png"/><Relationship Id="rId19" Type="http://schemas.openxmlformats.org/officeDocument/2006/relationships/image" Target="../media/image81.png"/><Relationship Id="rId31" Type="http://schemas.openxmlformats.org/officeDocument/2006/relationships/image" Target="../media/image97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3.png"/><Relationship Id="rId27" Type="http://schemas.microsoft.com/office/2007/relationships/hdphoto" Target="../media/hdphoto25.wdp"/><Relationship Id="rId30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png"/><Relationship Id="rId18" Type="http://schemas.openxmlformats.org/officeDocument/2006/relationships/image" Target="../media/image81.png"/><Relationship Id="rId26" Type="http://schemas.microsoft.com/office/2007/relationships/hdphoto" Target="../media/hdphoto26.wdp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20.wdp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5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0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png"/><Relationship Id="rId11" Type="http://schemas.openxmlformats.org/officeDocument/2006/relationships/image" Target="../media/image78.png"/><Relationship Id="rId24" Type="http://schemas.openxmlformats.org/officeDocument/2006/relationships/slide" Target="slide20.xml"/><Relationship Id="rId5" Type="http://schemas.openxmlformats.org/officeDocument/2006/relationships/image" Target="../media/image2.png"/><Relationship Id="rId15" Type="http://schemas.openxmlformats.org/officeDocument/2006/relationships/image" Target="../media/image99.png"/><Relationship Id="rId23" Type="http://schemas.openxmlformats.org/officeDocument/2006/relationships/image" Target="../media/image75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2.wdp"/><Relationship Id="rId22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6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105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0D48B-CB56-5223-5476-BA60BB7AB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204"/>
          </a:xfrm>
        </p:spPr>
        <p:txBody>
          <a:bodyPr/>
          <a:lstStyle/>
          <a:p>
            <a:pPr algn="ctr"/>
            <a:r>
              <a:rPr lang="en-GB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GB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GB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AA8120-89AD-09A1-2C14-4F7E121D4F74}"/>
              </a:ext>
            </a:extLst>
          </p:cNvPr>
          <p:cNvSpPr txBox="1"/>
          <p:nvPr/>
        </p:nvSpPr>
        <p:spPr>
          <a:xfrm>
            <a:off x="4082143" y="1273626"/>
            <a:ext cx="3282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1F7945-3234-26AC-5F82-B747FE80C0B7}"/>
              </a:ext>
            </a:extLst>
          </p:cNvPr>
          <p:cNvSpPr txBox="1"/>
          <p:nvPr/>
        </p:nvSpPr>
        <p:spPr>
          <a:xfrm>
            <a:off x="1698171" y="259624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36: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596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209422-6AE6-0FF9-1E6A-A691D345235B}"/>
              </a:ext>
            </a:extLst>
          </p:cNvPr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9120623"/>
                  </p:ext>
                </p:extLst>
              </p:nvPr>
            </p:nvGraphicFramePr>
            <p:xfrm>
              <a:off x="653143" y="1132112"/>
              <a:ext cx="10820398" cy="558109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(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khác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0)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9120623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(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khác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0)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A07E3-D055-574A-20F5-EF8D206526F8}"/>
              </a:ext>
            </a:extLst>
          </p:cNvPr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9687" y="662697"/>
            <a:ext cx="11595955" cy="5860845"/>
            <a:chOff x="359687" y="662697"/>
            <a:chExt cx="11595955" cy="5860845"/>
          </a:xfrm>
        </p:grpSpPr>
        <p:grpSp>
          <p:nvGrpSpPr>
            <p:cNvPr id="4" name="Group 3"/>
            <p:cNvGrpSpPr/>
            <p:nvPr/>
          </p:nvGrpSpPr>
          <p:grpSpPr>
            <a:xfrm>
              <a:off x="3722914" y="2717662"/>
              <a:ext cx="8232728" cy="3805880"/>
              <a:chOff x="383137" y="858794"/>
              <a:chExt cx="13456498" cy="12117993"/>
            </a:xfrm>
          </p:grpSpPr>
          <p:sp>
            <p:nvSpPr>
              <p:cNvPr id="15" name="Hình chữ nhật: Góc Tròn 6">
                <a:extLst>
                  <a:ext uri="{FF2B5EF4-FFF2-40B4-BE49-F238E27FC236}">
                    <a16:creationId xmlns:a16="http://schemas.microsoft.com/office/drawing/2014/main" id="{5EDA13FA-52E6-BE1A-FEDF-A2A8F414FB17}"/>
                  </a:ext>
                </a:extLst>
              </p:cNvPr>
              <p:cNvSpPr/>
              <p:nvPr/>
            </p:nvSpPr>
            <p:spPr>
              <a:xfrm>
                <a:off x="383137" y="858794"/>
                <a:ext cx="13456498" cy="11965329"/>
              </a:xfrm>
              <a:custGeom>
                <a:avLst/>
                <a:gdLst>
                  <a:gd name="connsiteX0" fmla="*/ 0 w 13456498"/>
                  <a:gd name="connsiteY0" fmla="*/ 1994261 h 11965329"/>
                  <a:gd name="connsiteX1" fmla="*/ 1994261 w 13456498"/>
                  <a:gd name="connsiteY1" fmla="*/ 0 h 11965329"/>
                  <a:gd name="connsiteX2" fmla="*/ 11462237 w 13456498"/>
                  <a:gd name="connsiteY2" fmla="*/ 0 h 11965329"/>
                  <a:gd name="connsiteX3" fmla="*/ 13456498 w 13456498"/>
                  <a:gd name="connsiteY3" fmla="*/ 1994261 h 11965329"/>
                  <a:gd name="connsiteX4" fmla="*/ 13456498 w 13456498"/>
                  <a:gd name="connsiteY4" fmla="*/ 9971068 h 11965329"/>
                  <a:gd name="connsiteX5" fmla="*/ 11462237 w 13456498"/>
                  <a:gd name="connsiteY5" fmla="*/ 11965329 h 11965329"/>
                  <a:gd name="connsiteX6" fmla="*/ 1994261 w 13456498"/>
                  <a:gd name="connsiteY6" fmla="*/ 11965329 h 11965329"/>
                  <a:gd name="connsiteX7" fmla="*/ 0 w 13456498"/>
                  <a:gd name="connsiteY7" fmla="*/ 9971068 h 11965329"/>
                  <a:gd name="connsiteX8" fmla="*/ 0 w 13456498"/>
                  <a:gd name="connsiteY8" fmla="*/ 1994261 h 119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56498" h="11965329" fill="none" extrusionOk="0">
                    <a:moveTo>
                      <a:pt x="0" y="1994261"/>
                    </a:moveTo>
                    <a:cubicBezTo>
                      <a:pt x="-199291" y="905253"/>
                      <a:pt x="869849" y="130669"/>
                      <a:pt x="1994261" y="0"/>
                    </a:cubicBezTo>
                    <a:cubicBezTo>
                      <a:pt x="4492278" y="77600"/>
                      <a:pt x="7024217" y="-27269"/>
                      <a:pt x="11462237" y="0"/>
                    </a:cubicBezTo>
                    <a:cubicBezTo>
                      <a:pt x="12665167" y="-133934"/>
                      <a:pt x="13589478" y="932009"/>
                      <a:pt x="13456498" y="1994261"/>
                    </a:cubicBezTo>
                    <a:cubicBezTo>
                      <a:pt x="13565498" y="3307987"/>
                      <a:pt x="13378289" y="7962008"/>
                      <a:pt x="13456498" y="9971068"/>
                    </a:cubicBezTo>
                    <a:cubicBezTo>
                      <a:pt x="13284228" y="11005078"/>
                      <a:pt x="12485948" y="11999592"/>
                      <a:pt x="11462237" y="11965329"/>
                    </a:cubicBezTo>
                    <a:cubicBezTo>
                      <a:pt x="10449522" y="12014506"/>
                      <a:pt x="5691897" y="11842627"/>
                      <a:pt x="1994261" y="11965329"/>
                    </a:cubicBezTo>
                    <a:cubicBezTo>
                      <a:pt x="884020" y="12033231"/>
                      <a:pt x="-67687" y="11130747"/>
                      <a:pt x="0" y="9971068"/>
                    </a:cubicBezTo>
                    <a:cubicBezTo>
                      <a:pt x="47022" y="8583173"/>
                      <a:pt x="104569" y="4356839"/>
                      <a:pt x="0" y="1994261"/>
                    </a:cubicBezTo>
                    <a:close/>
                  </a:path>
                  <a:path w="13456498" h="11965329" stroke="0" extrusionOk="0">
                    <a:moveTo>
                      <a:pt x="0" y="1994261"/>
                    </a:moveTo>
                    <a:cubicBezTo>
                      <a:pt x="210276" y="868826"/>
                      <a:pt x="1019670" y="-8462"/>
                      <a:pt x="1994261" y="0"/>
                    </a:cubicBezTo>
                    <a:cubicBezTo>
                      <a:pt x="6001175" y="-129276"/>
                      <a:pt x="7038445" y="-77778"/>
                      <a:pt x="11462237" y="0"/>
                    </a:cubicBezTo>
                    <a:cubicBezTo>
                      <a:pt x="12529075" y="-110182"/>
                      <a:pt x="13435792" y="1012255"/>
                      <a:pt x="13456498" y="1994261"/>
                    </a:cubicBezTo>
                    <a:cubicBezTo>
                      <a:pt x="13538097" y="5488436"/>
                      <a:pt x="13610798" y="8431981"/>
                      <a:pt x="13456498" y="9971068"/>
                    </a:cubicBezTo>
                    <a:cubicBezTo>
                      <a:pt x="13487819" y="11138521"/>
                      <a:pt x="12473269" y="11996041"/>
                      <a:pt x="11462237" y="11965329"/>
                    </a:cubicBezTo>
                    <a:cubicBezTo>
                      <a:pt x="7345225" y="12009549"/>
                      <a:pt x="3485067" y="11935947"/>
                      <a:pt x="1994261" y="11965329"/>
                    </a:cubicBezTo>
                    <a:cubicBezTo>
                      <a:pt x="886931" y="11942543"/>
                      <a:pt x="-107815" y="11047550"/>
                      <a:pt x="0" y="9971068"/>
                    </a:cubicBezTo>
                    <a:cubicBezTo>
                      <a:pt x="-159954" y="6082474"/>
                      <a:pt x="22140" y="3759762"/>
                      <a:pt x="0" y="1994261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FB85A1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721494" y="923200"/>
                <a:ext cx="13118141" cy="12053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Hãy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lắng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nghe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câu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cô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giáo và trả lời thật nhanh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nhé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3981" l="10000" r="48438">
                          <a14:backgroundMark x1="13802" y1="43333" x2="13802" y2="43333"/>
                          <a14:backgroundMark x1="15625" y1="50370" x2="15625" y2="50370"/>
                          <a14:backgroundMark x1="38125" y1="32222" x2="38125" y2="32222"/>
                          <a14:backgroundMark x1="17656" y1="22315" x2="17656" y2="22315"/>
                          <a14:backgroundMark x1="17083" y1="21944" x2="17083" y2="21944"/>
                          <a14:backgroundMark x1="17083" y1="21481" x2="17083" y2="21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7179" r="59113" b="19131"/>
            <a:stretch/>
          </p:blipFill>
          <p:spPr>
            <a:xfrm flipH="1">
              <a:off x="359687" y="662697"/>
              <a:ext cx="3920855" cy="48777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CF131D-5646-F1A0-3DC9-E34FE351B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98653"/>
            <a:ext cx="12192000" cy="1845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2927A4-BE39-7025-4AF9-569FBBC6B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620" y="1723352"/>
            <a:ext cx="413344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904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719482" y="1085974"/>
            <a:ext cx="97758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Viết thương của phép chia 5 : 9 dưới dạng phân số.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masis MT Pro" panose="02040504050005020304" pitchFamily="18" charset="0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45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phân số nào là phân số thập phân?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blipFill>
                <a:blip r:embed="rId5"/>
                <a:stretch>
                  <a:fillRect l="-2182" b="-1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89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nl-NL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727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 Viết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phân số thập phân có mẫu số là 100?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blipFill>
                <a:blip r:embed="rId5"/>
                <a:stretch>
                  <a:fillRect l="-748" r="-1870" b="-15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678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Chuyển phân số thập phân: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số thập phân.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blipFill>
                <a:blip r:embed="rId5"/>
                <a:stretch>
                  <a:fillRect l="-2182" b="-16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0,48</m:t>
                      </m:r>
                    </m:oMath>
                  </m:oMathPara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66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141121"/>
              <a:gd name="connsiteY0" fmla="*/ 1518606 h 3037211"/>
              <a:gd name="connsiteX1" fmla="*/ 1518606 w 9141121"/>
              <a:gd name="connsiteY1" fmla="*/ 0 h 3037211"/>
              <a:gd name="connsiteX2" fmla="*/ 1890390 w 9141121"/>
              <a:gd name="connsiteY2" fmla="*/ 0 h 3037211"/>
              <a:gd name="connsiteX3" fmla="*/ 2567369 w 9141121"/>
              <a:gd name="connsiteY3" fmla="*/ 0 h 3037211"/>
              <a:gd name="connsiteX4" fmla="*/ 3183309 w 9141121"/>
              <a:gd name="connsiteY4" fmla="*/ 0 h 3037211"/>
              <a:gd name="connsiteX5" fmla="*/ 3799249 w 9141121"/>
              <a:gd name="connsiteY5" fmla="*/ 0 h 3037211"/>
              <a:gd name="connsiteX6" fmla="*/ 4476228 w 9141121"/>
              <a:gd name="connsiteY6" fmla="*/ 0 h 3037211"/>
              <a:gd name="connsiteX7" fmla="*/ 5092168 w 9141121"/>
              <a:gd name="connsiteY7" fmla="*/ 0 h 3037211"/>
              <a:gd name="connsiteX8" fmla="*/ 5647069 w 9141121"/>
              <a:gd name="connsiteY8" fmla="*/ 0 h 3037211"/>
              <a:gd name="connsiteX9" fmla="*/ 6079891 w 9141121"/>
              <a:gd name="connsiteY9" fmla="*/ 0 h 3037211"/>
              <a:gd name="connsiteX10" fmla="*/ 6512714 w 9141121"/>
              <a:gd name="connsiteY10" fmla="*/ 0 h 3037211"/>
              <a:gd name="connsiteX11" fmla="*/ 7067615 w 9141121"/>
              <a:gd name="connsiteY11" fmla="*/ 0 h 3037211"/>
              <a:gd name="connsiteX12" fmla="*/ 7622516 w 9141121"/>
              <a:gd name="connsiteY12" fmla="*/ 0 h 3037211"/>
              <a:gd name="connsiteX13" fmla="*/ 9141122 w 9141121"/>
              <a:gd name="connsiteY13" fmla="*/ 1518606 h 3037211"/>
              <a:gd name="connsiteX14" fmla="*/ 9141121 w 9141121"/>
              <a:gd name="connsiteY14" fmla="*/ 1518606 h 3037211"/>
              <a:gd name="connsiteX15" fmla="*/ 7622515 w 9141121"/>
              <a:gd name="connsiteY15" fmla="*/ 3037212 h 3037211"/>
              <a:gd name="connsiteX16" fmla="*/ 7128653 w 9141121"/>
              <a:gd name="connsiteY16" fmla="*/ 3037212 h 3037211"/>
              <a:gd name="connsiteX17" fmla="*/ 6573752 w 9141121"/>
              <a:gd name="connsiteY17" fmla="*/ 3037212 h 3037211"/>
              <a:gd name="connsiteX18" fmla="*/ 6018852 w 9141121"/>
              <a:gd name="connsiteY18" fmla="*/ 3037212 h 3037211"/>
              <a:gd name="connsiteX19" fmla="*/ 5647068 w 9141121"/>
              <a:gd name="connsiteY19" fmla="*/ 3037212 h 3037211"/>
              <a:gd name="connsiteX20" fmla="*/ 4970089 w 9141121"/>
              <a:gd name="connsiteY20" fmla="*/ 3037212 h 3037211"/>
              <a:gd name="connsiteX21" fmla="*/ 4537266 w 9141121"/>
              <a:gd name="connsiteY21" fmla="*/ 3037211 h 3037211"/>
              <a:gd name="connsiteX22" fmla="*/ 4165483 w 9141121"/>
              <a:gd name="connsiteY22" fmla="*/ 3037211 h 3037211"/>
              <a:gd name="connsiteX23" fmla="*/ 3732660 w 9141121"/>
              <a:gd name="connsiteY23" fmla="*/ 3037211 h 3037211"/>
              <a:gd name="connsiteX24" fmla="*/ 3177759 w 9141121"/>
              <a:gd name="connsiteY24" fmla="*/ 3037211 h 3037211"/>
              <a:gd name="connsiteX25" fmla="*/ 2744937 w 9141121"/>
              <a:gd name="connsiteY25" fmla="*/ 3037211 h 3037211"/>
              <a:gd name="connsiteX26" fmla="*/ 2190036 w 9141121"/>
              <a:gd name="connsiteY26" fmla="*/ 3037211 h 3037211"/>
              <a:gd name="connsiteX27" fmla="*/ 1518606 w 9141121"/>
              <a:gd name="connsiteY27" fmla="*/ 3037211 h 3037211"/>
              <a:gd name="connsiteX28" fmla="*/ 0 w 9141121"/>
              <a:gd name="connsiteY28" fmla="*/ 1518605 h 3037211"/>
              <a:gd name="connsiteX29" fmla="*/ 0 w 9141121"/>
              <a:gd name="connsiteY29" fmla="*/ 1518606 h 303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41121" h="3037211" fill="none" extrusionOk="0">
                <a:moveTo>
                  <a:pt x="0" y="1518606"/>
                </a:moveTo>
                <a:cubicBezTo>
                  <a:pt x="211713" y="546049"/>
                  <a:pt x="706206" y="-8226"/>
                  <a:pt x="1518606" y="0"/>
                </a:cubicBezTo>
                <a:cubicBezTo>
                  <a:pt x="1601690" y="-34787"/>
                  <a:pt x="1731903" y="43945"/>
                  <a:pt x="1890390" y="0"/>
                </a:cubicBezTo>
                <a:cubicBezTo>
                  <a:pt x="2048877" y="-43945"/>
                  <a:pt x="2277463" y="24132"/>
                  <a:pt x="2567369" y="0"/>
                </a:cubicBezTo>
                <a:cubicBezTo>
                  <a:pt x="2857275" y="-24132"/>
                  <a:pt x="3006095" y="10426"/>
                  <a:pt x="3183309" y="0"/>
                </a:cubicBezTo>
                <a:cubicBezTo>
                  <a:pt x="3360523" y="-10426"/>
                  <a:pt x="3621529" y="27966"/>
                  <a:pt x="3799249" y="0"/>
                </a:cubicBezTo>
                <a:cubicBezTo>
                  <a:pt x="3976969" y="-27966"/>
                  <a:pt x="4274565" y="77341"/>
                  <a:pt x="4476228" y="0"/>
                </a:cubicBezTo>
                <a:cubicBezTo>
                  <a:pt x="4677891" y="-77341"/>
                  <a:pt x="4837703" y="58367"/>
                  <a:pt x="5092168" y="0"/>
                </a:cubicBezTo>
                <a:cubicBezTo>
                  <a:pt x="5346633" y="-58367"/>
                  <a:pt x="5494218" y="24896"/>
                  <a:pt x="5647069" y="0"/>
                </a:cubicBezTo>
                <a:cubicBezTo>
                  <a:pt x="5799920" y="-24896"/>
                  <a:pt x="5935459" y="13803"/>
                  <a:pt x="6079891" y="0"/>
                </a:cubicBezTo>
                <a:cubicBezTo>
                  <a:pt x="6224323" y="-13803"/>
                  <a:pt x="6330861" y="30945"/>
                  <a:pt x="6512714" y="0"/>
                </a:cubicBezTo>
                <a:cubicBezTo>
                  <a:pt x="6694567" y="-30945"/>
                  <a:pt x="6885232" y="1510"/>
                  <a:pt x="7067615" y="0"/>
                </a:cubicBezTo>
                <a:cubicBezTo>
                  <a:pt x="7249998" y="-1510"/>
                  <a:pt x="7392524" y="35111"/>
                  <a:pt x="7622516" y="0"/>
                </a:cubicBezTo>
                <a:cubicBezTo>
                  <a:pt x="8282250" y="75700"/>
                  <a:pt x="8906173" y="686505"/>
                  <a:pt x="9141122" y="1518606"/>
                </a:cubicBezTo>
                <a:lnTo>
                  <a:pt x="9141121" y="1518606"/>
                </a:lnTo>
                <a:cubicBezTo>
                  <a:pt x="9224443" y="2425814"/>
                  <a:pt x="8432246" y="3106909"/>
                  <a:pt x="7622515" y="3037212"/>
                </a:cubicBezTo>
                <a:cubicBezTo>
                  <a:pt x="7407291" y="3096104"/>
                  <a:pt x="7323266" y="3003528"/>
                  <a:pt x="7128653" y="3037212"/>
                </a:cubicBezTo>
                <a:cubicBezTo>
                  <a:pt x="6934040" y="3070896"/>
                  <a:pt x="6726715" y="2996602"/>
                  <a:pt x="6573752" y="3037212"/>
                </a:cubicBezTo>
                <a:cubicBezTo>
                  <a:pt x="6420789" y="3077822"/>
                  <a:pt x="6201921" y="3020608"/>
                  <a:pt x="6018852" y="3037212"/>
                </a:cubicBezTo>
                <a:cubicBezTo>
                  <a:pt x="5835783" y="3053816"/>
                  <a:pt x="5795126" y="3008307"/>
                  <a:pt x="5647068" y="3037212"/>
                </a:cubicBezTo>
                <a:cubicBezTo>
                  <a:pt x="5499010" y="3066117"/>
                  <a:pt x="5122745" y="2970324"/>
                  <a:pt x="4970089" y="3037212"/>
                </a:cubicBezTo>
                <a:cubicBezTo>
                  <a:pt x="4817433" y="3104099"/>
                  <a:pt x="4741880" y="2993662"/>
                  <a:pt x="4537266" y="3037211"/>
                </a:cubicBezTo>
                <a:cubicBezTo>
                  <a:pt x="4332652" y="3080760"/>
                  <a:pt x="4288831" y="2996972"/>
                  <a:pt x="4165483" y="3037211"/>
                </a:cubicBezTo>
                <a:cubicBezTo>
                  <a:pt x="4042135" y="3077450"/>
                  <a:pt x="3895598" y="3010192"/>
                  <a:pt x="3732660" y="3037211"/>
                </a:cubicBezTo>
                <a:cubicBezTo>
                  <a:pt x="3569722" y="3064230"/>
                  <a:pt x="3398432" y="3033874"/>
                  <a:pt x="3177759" y="3037211"/>
                </a:cubicBezTo>
                <a:cubicBezTo>
                  <a:pt x="2957086" y="3040548"/>
                  <a:pt x="2904290" y="3024198"/>
                  <a:pt x="2744937" y="3037211"/>
                </a:cubicBezTo>
                <a:cubicBezTo>
                  <a:pt x="2585584" y="3050224"/>
                  <a:pt x="2308705" y="2981243"/>
                  <a:pt x="2190036" y="3037211"/>
                </a:cubicBezTo>
                <a:cubicBezTo>
                  <a:pt x="2071367" y="3093179"/>
                  <a:pt x="1842184" y="3008299"/>
                  <a:pt x="1518606" y="3037211"/>
                </a:cubicBezTo>
                <a:cubicBezTo>
                  <a:pt x="604707" y="3040393"/>
                  <a:pt x="-12267" y="2240488"/>
                  <a:pt x="0" y="1518605"/>
                </a:cubicBezTo>
                <a:lnTo>
                  <a:pt x="0" y="1518606"/>
                </a:lnTo>
                <a:close/>
              </a:path>
              <a:path w="9141121" h="3037211" stroke="0" extrusionOk="0">
                <a:moveTo>
                  <a:pt x="0" y="1518606"/>
                </a:moveTo>
                <a:cubicBezTo>
                  <a:pt x="102900" y="565432"/>
                  <a:pt x="498379" y="-68491"/>
                  <a:pt x="1518606" y="0"/>
                </a:cubicBezTo>
                <a:cubicBezTo>
                  <a:pt x="1614944" y="-5520"/>
                  <a:pt x="1809223" y="27343"/>
                  <a:pt x="1951429" y="0"/>
                </a:cubicBezTo>
                <a:cubicBezTo>
                  <a:pt x="2093635" y="-27343"/>
                  <a:pt x="2362506" y="38378"/>
                  <a:pt x="2506330" y="0"/>
                </a:cubicBezTo>
                <a:cubicBezTo>
                  <a:pt x="2650154" y="-38378"/>
                  <a:pt x="2942917" y="61377"/>
                  <a:pt x="3122270" y="0"/>
                </a:cubicBezTo>
                <a:cubicBezTo>
                  <a:pt x="3301623" y="-61377"/>
                  <a:pt x="3465611" y="38895"/>
                  <a:pt x="3555092" y="0"/>
                </a:cubicBezTo>
                <a:cubicBezTo>
                  <a:pt x="3644573" y="-38895"/>
                  <a:pt x="3792955" y="1145"/>
                  <a:pt x="3987915" y="0"/>
                </a:cubicBezTo>
                <a:cubicBezTo>
                  <a:pt x="4182875" y="-1145"/>
                  <a:pt x="4321351" y="47636"/>
                  <a:pt x="4481777" y="0"/>
                </a:cubicBezTo>
                <a:cubicBezTo>
                  <a:pt x="4642203" y="-47636"/>
                  <a:pt x="4684952" y="22547"/>
                  <a:pt x="4853560" y="0"/>
                </a:cubicBezTo>
                <a:cubicBezTo>
                  <a:pt x="5022168" y="-22547"/>
                  <a:pt x="5379359" y="49150"/>
                  <a:pt x="5530540" y="0"/>
                </a:cubicBezTo>
                <a:cubicBezTo>
                  <a:pt x="5681721" y="-49150"/>
                  <a:pt x="5821731" y="1666"/>
                  <a:pt x="6024401" y="0"/>
                </a:cubicBezTo>
                <a:cubicBezTo>
                  <a:pt x="6227071" y="-1666"/>
                  <a:pt x="6405664" y="50188"/>
                  <a:pt x="6579302" y="0"/>
                </a:cubicBezTo>
                <a:cubicBezTo>
                  <a:pt x="6752940" y="-50188"/>
                  <a:pt x="6770608" y="728"/>
                  <a:pt x="6951086" y="0"/>
                </a:cubicBezTo>
                <a:cubicBezTo>
                  <a:pt x="7131564" y="-728"/>
                  <a:pt x="7297619" y="29872"/>
                  <a:pt x="7622516" y="0"/>
                </a:cubicBezTo>
                <a:cubicBezTo>
                  <a:pt x="8409397" y="218988"/>
                  <a:pt x="9044880" y="763736"/>
                  <a:pt x="9141122" y="1518606"/>
                </a:cubicBezTo>
                <a:lnTo>
                  <a:pt x="9141121" y="1518606"/>
                </a:lnTo>
                <a:cubicBezTo>
                  <a:pt x="9122241" y="2374702"/>
                  <a:pt x="8374704" y="3163430"/>
                  <a:pt x="7622515" y="3037212"/>
                </a:cubicBezTo>
                <a:cubicBezTo>
                  <a:pt x="7503389" y="3061926"/>
                  <a:pt x="7363511" y="3015199"/>
                  <a:pt x="7189692" y="3037212"/>
                </a:cubicBezTo>
                <a:cubicBezTo>
                  <a:pt x="7015873" y="3059225"/>
                  <a:pt x="6799112" y="3010867"/>
                  <a:pt x="6573752" y="3037212"/>
                </a:cubicBezTo>
                <a:cubicBezTo>
                  <a:pt x="6348392" y="3063557"/>
                  <a:pt x="6279458" y="2995468"/>
                  <a:pt x="6140930" y="3037212"/>
                </a:cubicBezTo>
                <a:cubicBezTo>
                  <a:pt x="6002402" y="3078956"/>
                  <a:pt x="5834335" y="3016220"/>
                  <a:pt x="5586029" y="3037212"/>
                </a:cubicBezTo>
                <a:cubicBezTo>
                  <a:pt x="5337723" y="3058204"/>
                  <a:pt x="5363302" y="2993658"/>
                  <a:pt x="5214245" y="3037212"/>
                </a:cubicBezTo>
                <a:cubicBezTo>
                  <a:pt x="5065188" y="3080766"/>
                  <a:pt x="4761527" y="2987052"/>
                  <a:pt x="4598306" y="3037212"/>
                </a:cubicBezTo>
                <a:cubicBezTo>
                  <a:pt x="4435085" y="3087372"/>
                  <a:pt x="4233867" y="3027554"/>
                  <a:pt x="3921327" y="3037211"/>
                </a:cubicBezTo>
                <a:cubicBezTo>
                  <a:pt x="3608787" y="3046869"/>
                  <a:pt x="3573235" y="3010430"/>
                  <a:pt x="3366426" y="3037211"/>
                </a:cubicBezTo>
                <a:cubicBezTo>
                  <a:pt x="3159617" y="3063992"/>
                  <a:pt x="2999094" y="2971207"/>
                  <a:pt x="2811525" y="3037211"/>
                </a:cubicBezTo>
                <a:cubicBezTo>
                  <a:pt x="2623956" y="3103215"/>
                  <a:pt x="2519418" y="3033954"/>
                  <a:pt x="2439741" y="3037211"/>
                </a:cubicBezTo>
                <a:cubicBezTo>
                  <a:pt x="2360064" y="3040468"/>
                  <a:pt x="1873809" y="3004136"/>
                  <a:pt x="1518606" y="3037211"/>
                </a:cubicBezTo>
                <a:cubicBezTo>
                  <a:pt x="910940" y="2966689"/>
                  <a:pt x="53106" y="2325616"/>
                  <a:pt x="0" y="1518605"/>
                </a:cubicBezTo>
                <a:lnTo>
                  <a:pt x="0" y="151860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223" y="975815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275" y="1917681"/>
            <a:ext cx="10831032" cy="29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74464" y="1058816"/>
            <a:ext cx="12174727" cy="1619070"/>
            <a:chOff x="-91584" y="439503"/>
            <a:chExt cx="12321810" cy="1619070"/>
          </a:xfrm>
        </p:grpSpPr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2726" y="713730"/>
              <a:ext cx="11577500" cy="1344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 biết được tỉ số, tỉ số phần trăm của hai đại lượng cùng loại; đọc, viết được tỉ số, tỉ số phần trăm</a:t>
              </a:r>
              <a:r>
                <a:rPr lang="en-US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91584" y="439503"/>
              <a:ext cx="1178706" cy="1169551"/>
              <a:chOff x="-114389" y="652037"/>
              <a:chExt cx="1178706" cy="1169551"/>
            </a:xfrm>
          </p:grpSpPr>
          <p:sp>
            <p:nvSpPr>
              <p:cNvPr id="3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  <p:sp>
            <p:nvSpPr>
              <p:cNvPr id="31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274464" y="2886560"/>
            <a:ext cx="12174727" cy="1673220"/>
            <a:chOff x="221652" y="2734344"/>
            <a:chExt cx="12174727" cy="1673220"/>
          </a:xfrm>
        </p:grpSpPr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1127487" y="3165430"/>
              <a:ext cx="11268892" cy="12421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Vận dụng giải được các bài tập, bài toán có liên quan đến tỉ số, tỉ số phần trăm.</a:t>
              </a:r>
              <a:endPara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21652" y="2734344"/>
              <a:ext cx="1211473" cy="1171289"/>
              <a:chOff x="198847" y="726113"/>
              <a:chExt cx="1211473" cy="1171289"/>
            </a:xfrm>
          </p:grpSpPr>
          <p:sp>
            <p:nvSpPr>
              <p:cNvPr id="3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  <p:sp>
            <p:nvSpPr>
              <p:cNvPr id="35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198847" y="7261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F6D9A23-694E-13DE-84E5-45A5AAAA3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22" y="0"/>
            <a:ext cx="8992379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969</TotalTime>
  <Words>751</Words>
  <Application>Microsoft Office PowerPoint</Application>
  <PresentationFormat>Widescreen</PresentationFormat>
  <Paragraphs>108</Paragraphs>
  <Slides>26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Amasis MT Pro</vt:lpstr>
      <vt:lpstr>Aptos</vt:lpstr>
      <vt:lpstr>Aptos Display</vt:lpstr>
      <vt:lpstr>Arial</vt:lpstr>
      <vt:lpstr>Calibri</vt:lpstr>
      <vt:lpstr>Calibri Light</vt:lpstr>
      <vt:lpstr>Cambria</vt:lpstr>
      <vt:lpstr>Cambria Math</vt:lpstr>
      <vt:lpstr>等线</vt:lpstr>
      <vt:lpstr>LNTH-LuoLuoNotangYuanTi 1</vt:lpstr>
      <vt:lpstr>SVN-Poky's</vt:lpstr>
      <vt:lpstr>Times New Roman</vt:lpstr>
      <vt:lpstr>UTM Cookies</vt:lpstr>
      <vt:lpstr>UTM Duepuntozero</vt:lpstr>
      <vt:lpstr>UTM Flavour</vt:lpstr>
      <vt:lpstr>Custom Design</vt:lpstr>
      <vt:lpstr>Office Theme</vt:lpstr>
      <vt:lpstr>1_Office Theme</vt:lpstr>
      <vt:lpstr>Thứ Hai ngày 20 tháng 1 năm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274</cp:revision>
  <dcterms:created xsi:type="dcterms:W3CDTF">2023-06-08T14:57:11Z</dcterms:created>
  <dcterms:modified xsi:type="dcterms:W3CDTF">2025-02-14T01:34:02Z</dcterms:modified>
  <cp:category>9Slide.vn</cp:category>
</cp:coreProperties>
</file>