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356"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2959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11/2/2025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8"/>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9"/>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E43B94-F53C-456E-CCC9-03B9D862CA55}"/>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VỀ</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ÔN</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LẠI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a:t>
            </a:r>
          </a:p>
        </p:txBody>
      </p:sp>
      <p:pic>
        <p:nvPicPr>
          <p:cNvPr id="28" name="Picture 27">
            <a:extLst>
              <a:ext uri="{FF2B5EF4-FFF2-40B4-BE49-F238E27FC236}">
                <a16:creationId xmlns:a16="http://schemas.microsoft.com/office/drawing/2014/main" id="{9BCDE319-9200-A6CE-B271-53B81800407E}"/>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29" name="TextBox 28">
            <a:extLst>
              <a:ext uri="{FF2B5EF4-FFF2-40B4-BE49-F238E27FC236}">
                <a16:creationId xmlns:a16="http://schemas.microsoft.com/office/drawing/2014/main" id="{DA62F5A7-5045-A14F-3C0D-F4D23D4812D5}"/>
              </a:ext>
            </a:extLst>
          </p:cNvPr>
          <p:cNvSpPr txBox="1"/>
          <p:nvPr/>
        </p:nvSpPr>
        <p:spPr>
          <a:xfrm>
            <a:off x="2156874" y="3038469"/>
            <a:ext cx="9350029"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CHUẨN</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BỊ</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SAU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 </a:t>
            </a:r>
            <a:r>
              <a:rPr lang="en-US" sz="3200" noProof="0" dirty="0" err="1">
                <a:solidFill>
                  <a:prstClr val="black"/>
                </a:solidFill>
                <a:latin typeface="Arial"/>
                <a:cs typeface="Calibri" panose="020F0502020204030204" pitchFamily="34" charset="0"/>
              </a:rPr>
              <a:t>QUÝ</a:t>
            </a:r>
            <a:r>
              <a:rPr lang="en-US" sz="3200" noProof="0" dirty="0">
                <a:solidFill>
                  <a:prstClr val="black"/>
                </a:solidFill>
                <a:latin typeface="Arial"/>
                <a:cs typeface="Calibri" panose="020F0502020204030204" pitchFamily="34" charset="0"/>
              </a:rPr>
              <a:t> </a:t>
            </a:r>
            <a:r>
              <a:rPr lang="en-US" sz="3200" noProof="0" dirty="0" err="1">
                <a:solidFill>
                  <a:prstClr val="black"/>
                </a:solidFill>
                <a:latin typeface="Arial"/>
                <a:cs typeface="Calibri" panose="020F0502020204030204" pitchFamily="34" charset="0"/>
              </a:rPr>
              <a:t>TRỌNG</a:t>
            </a:r>
            <a:r>
              <a:rPr lang="en-US" sz="3200" noProof="0" dirty="0">
                <a:solidFill>
                  <a:prstClr val="black"/>
                </a:solidFill>
                <a:latin typeface="Arial"/>
                <a:cs typeface="Calibri" panose="020F0502020204030204" pitchFamily="34" charset="0"/>
              </a:rPr>
              <a:t> </a:t>
            </a:r>
            <a:r>
              <a:rPr lang="en-US" sz="3200" noProof="0" dirty="0" err="1">
                <a:solidFill>
                  <a:prstClr val="black"/>
                </a:solidFill>
                <a:latin typeface="Arial"/>
                <a:cs typeface="Calibri" panose="020F0502020204030204" pitchFamily="34" charset="0"/>
              </a:rPr>
              <a:t>ĐỒNG</a:t>
            </a:r>
            <a:r>
              <a:rPr lang="en-US" sz="3200" noProof="0" dirty="0">
                <a:solidFill>
                  <a:prstClr val="black"/>
                </a:solidFill>
                <a:latin typeface="Arial"/>
                <a:cs typeface="Calibri" panose="020F0502020204030204" pitchFamily="34" charset="0"/>
              </a:rPr>
              <a:t> </a:t>
            </a:r>
            <a:r>
              <a:rPr lang="en-US" sz="3200" noProof="0">
                <a:solidFill>
                  <a:prstClr val="black"/>
                </a:solidFill>
                <a:latin typeface="Arial"/>
                <a:cs typeface="Calibri" panose="020F0502020204030204" pitchFamily="34" charset="0"/>
              </a:rPr>
              <a:t>TIỀN</a:t>
            </a:r>
            <a:r>
              <a:rPr kumimoji="0" lang="en-US" sz="3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Arial"/>
                <a:ea typeface="+mn-ea"/>
                <a:cs typeface="Calibri" panose="020F0502020204030204" pitchFamily="34" charset="0"/>
              </a:rPr>
              <a:t>TIẾT</a:t>
            </a:r>
            <a:r>
              <a:rPr kumimoji="0" lang="en-US" sz="32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3”</a:t>
            </a:r>
          </a:p>
        </p:txBody>
      </p:sp>
      <p:pic>
        <p:nvPicPr>
          <p:cNvPr id="30" name="Picture 29">
            <a:extLst>
              <a:ext uri="{FF2B5EF4-FFF2-40B4-BE49-F238E27FC236}">
                <a16:creationId xmlns:a16="http://schemas.microsoft.com/office/drawing/2014/main" id="{A37D82DE-FAC9-B8FB-85F3-4F2A861AEA7B}"/>
              </a:ext>
            </a:extLst>
          </p:cNvPr>
          <p:cNvPicPr>
            <a:picLocks noChangeAspect="1"/>
          </p:cNvPicPr>
          <p:nvPr/>
        </p:nvPicPr>
        <p:blipFill>
          <a:blip r:embed="rId2"/>
          <a:stretch>
            <a:fillRect/>
          </a:stretch>
        </p:blipFill>
        <p:spPr>
          <a:xfrm rot="737208" flipH="1">
            <a:off x="964760" y="2955818"/>
            <a:ext cx="919996" cy="919996"/>
          </a:xfrm>
          <a:prstGeom prst="rect">
            <a:avLst/>
          </a:prstGeom>
        </p:spPr>
      </p:pic>
      <p:pic>
        <p:nvPicPr>
          <p:cNvPr id="35" name="Picture 34">
            <a:extLst>
              <a:ext uri="{FF2B5EF4-FFF2-40B4-BE49-F238E27FC236}">
                <a16:creationId xmlns:a16="http://schemas.microsoft.com/office/drawing/2014/main" id="{1183B2EB-9FA4-B8F3-2B22-3966CA4CD92C}"/>
              </a:ext>
            </a:extLst>
          </p:cNvPr>
          <p:cNvPicPr>
            <a:picLocks noChangeAspect="1"/>
          </p:cNvPicPr>
          <p:nvPr/>
        </p:nvPicPr>
        <p:blipFill>
          <a:blip r:embed="rId3"/>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2342912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9">
                                            <p:txEl>
                                              <p:pRg st="1" end="1"/>
                                            </p:txEl>
                                          </p:spTgt>
                                        </p:tgtEl>
                                        <p:attrNameLst>
                                          <p:attrName>style.visibility</p:attrName>
                                        </p:attrNameLst>
                                      </p:cBhvr>
                                      <p:to>
                                        <p:strVal val="visible"/>
                                      </p:to>
                                    </p:set>
                                    <p:animEffect transition="in" filter="wipe(left)">
                                      <p:cBhvr>
                                        <p:cTn id="23"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2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963</Words>
  <Application>Microsoft Office PowerPoint</Application>
  <PresentationFormat>Widescreen</PresentationFormat>
  <Paragraphs>50</Paragraphs>
  <Slides>30</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#9Slide07 IcielLa Chic Pro Shad</vt:lpstr>
      <vt:lpstr>Arial</vt:lpstr>
      <vt:lpstr>Calibri</vt:lpstr>
      <vt:lpstr>Calibri Light</vt:lpstr>
      <vt:lpstr>Cambria</vt:lpstr>
      <vt:lpstr>Chau Philomene One</vt:lpstr>
      <vt:lpstr>等线</vt:lpstr>
      <vt:lpstr>iCiel Pony</vt:lpstr>
      <vt:lpstr>LNTH-LuoLuoNotangYuanTi 1</vt:lpstr>
      <vt:lpstr>Poller One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2024-02-02T15:05:46Z</dcterms:created>
  <dcterms:modified xsi:type="dcterms:W3CDTF">2025-02-11T07:10:02Z</dcterms:modified>
</cp:coreProperties>
</file>