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678" r:id="rId2"/>
    <p:sldMasterId id="2147483681" r:id="rId3"/>
    <p:sldMasterId id="2147483694" r:id="rId4"/>
  </p:sldMasterIdLst>
  <p:notesMasterIdLst>
    <p:notesMasterId r:id="rId27"/>
  </p:notesMasterIdLst>
  <p:sldIdLst>
    <p:sldId id="338" r:id="rId5"/>
    <p:sldId id="340" r:id="rId6"/>
    <p:sldId id="286" r:id="rId7"/>
    <p:sldId id="258" r:id="rId8"/>
    <p:sldId id="261" r:id="rId9"/>
    <p:sldId id="264" r:id="rId10"/>
    <p:sldId id="341" r:id="rId11"/>
    <p:sldId id="342" r:id="rId12"/>
    <p:sldId id="343" r:id="rId13"/>
    <p:sldId id="344" r:id="rId14"/>
    <p:sldId id="345" r:id="rId15"/>
    <p:sldId id="346" r:id="rId16"/>
    <p:sldId id="347" r:id="rId17"/>
    <p:sldId id="348" r:id="rId18"/>
    <p:sldId id="349" r:id="rId19"/>
    <p:sldId id="350" r:id="rId20"/>
    <p:sldId id="351" r:id="rId21"/>
    <p:sldId id="308" r:id="rId22"/>
    <p:sldId id="317" r:id="rId23"/>
    <p:sldId id="311" r:id="rId24"/>
    <p:sldId id="356" r:id="rId25"/>
    <p:sldId id="35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6" d="100"/>
          <a:sy n="46" d="100"/>
        </p:scale>
        <p:origin x="27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12C4DA-9A17-49C7-9A3B-E3F29C42C078}" type="datetimeFigureOut">
              <a:rPr lang="en-US" smtClean="0"/>
              <a:t>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11999D-4E7B-49AA-A5D4-55D1CE5C485D}" type="slidenum">
              <a:rPr lang="en-US" smtClean="0"/>
              <a:t>‹#›</a:t>
            </a:fld>
            <a:endParaRPr lang="en-US"/>
          </a:p>
        </p:txBody>
      </p:sp>
    </p:spTree>
    <p:extLst>
      <p:ext uri="{BB962C8B-B14F-4D97-AF65-F5344CB8AC3E}">
        <p14:creationId xmlns:p14="http://schemas.microsoft.com/office/powerpoint/2010/main" val="567720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4013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902693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241659706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2025/2/11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64138300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867707"/>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2025/2/11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54966127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2025/2/11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01949608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2025/2/11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213255399"/>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2025/2/11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90491011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23117654"/>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11/2/2025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691413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11/2/2025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90603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11/2/2025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532531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786895"/>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11/2/2025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10502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11/2/2025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507982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11/2/2025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57333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11/2/2025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4768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11/2/2025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710286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11/2/2025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4510167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11/2/2025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358341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11/2/2025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865007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able of contents">
  <p:cSld name="Table of contents">
    <p:spTree>
      <p:nvGrpSpPr>
        <p:cNvPr id="1" name="Shape 574"/>
        <p:cNvGrpSpPr/>
        <p:nvPr/>
      </p:nvGrpSpPr>
      <p:grpSpPr>
        <a:xfrm>
          <a:off x="0" y="0"/>
          <a:ext cx="0" cy="0"/>
          <a:chOff x="0" y="0"/>
          <a:chExt cx="0" cy="0"/>
        </a:xfrm>
      </p:grpSpPr>
      <p:sp>
        <p:nvSpPr>
          <p:cNvPr id="575" name="Google Shape;575;p13"/>
          <p:cNvSpPr txBox="1">
            <a:spLocks noGrp="1"/>
          </p:cNvSpPr>
          <p:nvPr>
            <p:ph type="title" hasCustomPrompt="1"/>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6" name="Google Shape;576;p13"/>
          <p:cNvSpPr txBox="1">
            <a:spLocks noGrp="1"/>
          </p:cNvSpPr>
          <p:nvPr>
            <p:ph type="subTitle" idx="1"/>
          </p:nvPr>
        </p:nvSpPr>
        <p:spPr>
          <a:xfrm>
            <a:off x="9600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13"/>
          <p:cNvSpPr txBox="1">
            <a:spLocks noGrp="1"/>
          </p:cNvSpPr>
          <p:nvPr>
            <p:ph type="title" idx="2" hasCustomPrompt="1"/>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8" name="Google Shape;578;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13"/>
          <p:cNvSpPr txBox="1">
            <a:spLocks noGrp="1"/>
          </p:cNvSpPr>
          <p:nvPr>
            <p:ph type="title" idx="4" hasCustomPrompt="1"/>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0" name="Google Shape;580;p13"/>
          <p:cNvSpPr txBox="1">
            <a:spLocks noGrp="1"/>
          </p:cNvSpPr>
          <p:nvPr>
            <p:ph type="subTitle" idx="5"/>
          </p:nvPr>
        </p:nvSpPr>
        <p:spPr>
          <a:xfrm>
            <a:off x="45384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13"/>
          <p:cNvSpPr txBox="1">
            <a:spLocks noGrp="1"/>
          </p:cNvSpPr>
          <p:nvPr>
            <p:ph type="title" idx="6" hasCustomPrompt="1"/>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2" name="Google Shape;582;p13"/>
          <p:cNvSpPr txBox="1">
            <a:spLocks noGrp="1"/>
          </p:cNvSpPr>
          <p:nvPr>
            <p:ph type="subTitle" idx="7"/>
          </p:nvPr>
        </p:nvSpPr>
        <p:spPr>
          <a:xfrm>
            <a:off x="81168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3" name="Google Shape;583;p13"/>
          <p:cNvSpPr txBox="1">
            <a:spLocks noGrp="1"/>
          </p:cNvSpPr>
          <p:nvPr>
            <p:ph type="title" idx="8" hasCustomPrompt="1"/>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4" name="Google Shape;584;p13"/>
          <p:cNvSpPr txBox="1">
            <a:spLocks noGrp="1"/>
          </p:cNvSpPr>
          <p:nvPr>
            <p:ph type="subTitle" idx="9"/>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13"/>
          <p:cNvSpPr txBox="1">
            <a:spLocks noGrp="1"/>
          </p:cNvSpPr>
          <p:nvPr>
            <p:ph type="subTitle" idx="13"/>
          </p:nvPr>
        </p:nvSpPr>
        <p:spPr>
          <a:xfrm>
            <a:off x="9600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6" name="Google Shape;586;p13"/>
          <p:cNvSpPr txBox="1">
            <a:spLocks noGrp="1"/>
          </p:cNvSpPr>
          <p:nvPr>
            <p:ph type="subTitle" idx="14"/>
          </p:nvPr>
        </p:nvSpPr>
        <p:spPr>
          <a:xfrm>
            <a:off x="9600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7" name="Google Shape;587;p13"/>
          <p:cNvSpPr txBox="1">
            <a:spLocks noGrp="1"/>
          </p:cNvSpPr>
          <p:nvPr>
            <p:ph type="subTitle" idx="15"/>
          </p:nvPr>
        </p:nvSpPr>
        <p:spPr>
          <a:xfrm>
            <a:off x="45384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8" name="Google Shape;588;p13"/>
          <p:cNvSpPr txBox="1">
            <a:spLocks noGrp="1"/>
          </p:cNvSpPr>
          <p:nvPr>
            <p:ph type="subTitle" idx="16"/>
          </p:nvPr>
        </p:nvSpPr>
        <p:spPr>
          <a:xfrm>
            <a:off x="81168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9" name="Google Shape;589;p13"/>
          <p:cNvSpPr txBox="1">
            <a:spLocks noGrp="1"/>
          </p:cNvSpPr>
          <p:nvPr>
            <p:ph type="subTitle" idx="17"/>
          </p:nvPr>
        </p:nvSpPr>
        <p:spPr>
          <a:xfrm>
            <a:off x="81168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90" name="Google Shape;590;p13"/>
          <p:cNvSpPr txBox="1">
            <a:spLocks noGrp="1"/>
          </p:cNvSpPr>
          <p:nvPr>
            <p:ph type="title" idx="18"/>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91" name="Google Shape;591;p13"/>
          <p:cNvGrpSpPr/>
          <p:nvPr/>
        </p:nvGrpSpPr>
        <p:grpSpPr>
          <a:xfrm>
            <a:off x="0" y="319458"/>
            <a:ext cx="12801189" cy="7804199"/>
            <a:chOff x="0" y="239593"/>
            <a:chExt cx="9600892" cy="5853149"/>
          </a:xfrm>
        </p:grpSpPr>
        <p:sp>
          <p:nvSpPr>
            <p:cNvPr id="592" name="Google Shape;592;p13"/>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3" name="Google Shape;593;p13"/>
            <p:cNvGrpSpPr/>
            <p:nvPr/>
          </p:nvGrpSpPr>
          <p:grpSpPr>
            <a:xfrm>
              <a:off x="5373478" y="4654157"/>
              <a:ext cx="3764636" cy="1175402"/>
              <a:chOff x="2132353" y="3387432"/>
              <a:chExt cx="3764636" cy="1175402"/>
            </a:xfrm>
          </p:grpSpPr>
          <p:sp>
            <p:nvSpPr>
              <p:cNvPr id="594" name="Google Shape;594;p1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 name="Google Shape;610;p13"/>
            <p:cNvGrpSpPr/>
            <p:nvPr/>
          </p:nvGrpSpPr>
          <p:grpSpPr>
            <a:xfrm>
              <a:off x="0" y="4603506"/>
              <a:ext cx="5447326" cy="1489235"/>
              <a:chOff x="626075" y="3657856"/>
              <a:chExt cx="5447326" cy="1489235"/>
            </a:xfrm>
          </p:grpSpPr>
          <p:sp>
            <p:nvSpPr>
              <p:cNvPr id="611" name="Google Shape;611;p1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9" name="Google Shape;639;p13"/>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3"/>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 name="Google Shape;641;p13"/>
          <p:cNvGrpSpPr/>
          <p:nvPr/>
        </p:nvGrpSpPr>
        <p:grpSpPr>
          <a:xfrm>
            <a:off x="83544" y="1668638"/>
            <a:ext cx="328619" cy="308425"/>
            <a:chOff x="5946283" y="1650903"/>
            <a:chExt cx="246464" cy="231319"/>
          </a:xfrm>
        </p:grpSpPr>
        <p:sp>
          <p:nvSpPr>
            <p:cNvPr id="642" name="Google Shape;642;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13"/>
          <p:cNvGrpSpPr/>
          <p:nvPr/>
        </p:nvGrpSpPr>
        <p:grpSpPr>
          <a:xfrm>
            <a:off x="490011" y="2243372"/>
            <a:ext cx="328619" cy="308425"/>
            <a:chOff x="5946283" y="1650903"/>
            <a:chExt cx="246464" cy="231319"/>
          </a:xfrm>
        </p:grpSpPr>
        <p:sp>
          <p:nvSpPr>
            <p:cNvPr id="645" name="Google Shape;645;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7" name="Google Shape;647;p13"/>
          <p:cNvGrpSpPr/>
          <p:nvPr/>
        </p:nvGrpSpPr>
        <p:grpSpPr>
          <a:xfrm>
            <a:off x="11695211" y="2588322"/>
            <a:ext cx="328619" cy="308425"/>
            <a:chOff x="5946283" y="1650903"/>
            <a:chExt cx="246464" cy="231319"/>
          </a:xfrm>
        </p:grpSpPr>
        <p:sp>
          <p:nvSpPr>
            <p:cNvPr id="648" name="Google Shape;648;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13"/>
          <p:cNvGrpSpPr/>
          <p:nvPr/>
        </p:nvGrpSpPr>
        <p:grpSpPr>
          <a:xfrm>
            <a:off x="11391583" y="3298885"/>
            <a:ext cx="682519" cy="553057"/>
            <a:chOff x="7109370" y="3456528"/>
            <a:chExt cx="364958" cy="295732"/>
          </a:xfrm>
        </p:grpSpPr>
        <p:sp>
          <p:nvSpPr>
            <p:cNvPr id="651" name="Google Shape;651;p13"/>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3"/>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3"/>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3"/>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3"/>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48167613"/>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28585394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9" name="TextBox 8">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0" name="TextBox 9"/>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99852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2025/2/11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40034573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2025/2/11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641244378"/>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2025/2/11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53384762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2025/2/11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307989187"/>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2025/2/11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83623666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3.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73" name="Picture 72" descr="A white circle with leaves and blue text&#10;&#10;Description automatically generated">
            <a:extLst>
              <a:ext uri="{FF2B5EF4-FFF2-40B4-BE49-F238E27FC236}">
                <a16:creationId xmlns:a16="http://schemas.microsoft.com/office/drawing/2014/main" id="{8A14F629-AF6F-6B69-EC49-6B8C4524FE0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605516" y="184721"/>
            <a:ext cx="1257264" cy="1257264"/>
          </a:xfrm>
          <a:prstGeom prst="rect">
            <a:avLst/>
          </a:prstGeom>
        </p:spPr>
      </p:pic>
      <p:pic>
        <p:nvPicPr>
          <p:cNvPr id="74" name="Picture 73" descr="A white circle with leaves and blue text&#10;&#10;Description automatically generated">
            <a:extLst>
              <a:ext uri="{FF2B5EF4-FFF2-40B4-BE49-F238E27FC236}">
                <a16:creationId xmlns:a16="http://schemas.microsoft.com/office/drawing/2014/main" id="{A04CAFBC-1EEC-6DC9-3541-8CA19170AEE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622529" y="10009205"/>
            <a:ext cx="1131228" cy="1131228"/>
          </a:xfrm>
          <a:prstGeom prst="rect">
            <a:avLst/>
          </a:prstGeom>
        </p:spPr>
      </p:pic>
    </p:spTree>
    <p:extLst>
      <p:ext uri="{BB962C8B-B14F-4D97-AF65-F5344CB8AC3E}">
        <p14:creationId xmlns:p14="http://schemas.microsoft.com/office/powerpoint/2010/main" val="3664155956"/>
      </p:ext>
    </p:extLst>
  </p:cSld>
  <p:clrMap bg1="lt1" tx1="dk1" bg2="lt2" tx2="dk2" accent1="accent1" accent2="accent2" accent3="accent3" accent4="accent4" accent5="accent5" accent6="accent6" hlink="hlink" folHlink="folHlink"/>
  <p:sldLayoutIdLst>
    <p:sldLayoutId id="2147483676" r:id="rId1"/>
    <p:sldLayoutId id="2147483677"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2" name="Picture 1" descr="A white circle with leaves and blue text&#10;&#10;Description automatically generated">
            <a:extLst>
              <a:ext uri="{FF2B5EF4-FFF2-40B4-BE49-F238E27FC236}">
                <a16:creationId xmlns:a16="http://schemas.microsoft.com/office/drawing/2014/main" id="{56581A50-E75E-1C9C-D079-7D883726A6E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605516" y="184721"/>
            <a:ext cx="1257264" cy="1257264"/>
          </a:xfrm>
          <a:prstGeom prst="rect">
            <a:avLst/>
          </a:prstGeom>
        </p:spPr>
      </p:pic>
    </p:spTree>
    <p:extLst>
      <p:ext uri="{BB962C8B-B14F-4D97-AF65-F5344CB8AC3E}">
        <p14:creationId xmlns:p14="http://schemas.microsoft.com/office/powerpoint/2010/main" val="3681831937"/>
      </p:ext>
    </p:extLst>
  </p:cSld>
  <p:clrMap bg1="lt1" tx1="dk1" bg2="lt2" tx2="dk2" accent1="accent1" accent2="accent2" accent3="accent3" accent4="accent4" accent5="accent5" accent6="accent6" hlink="hlink" folHlink="folHlink"/>
  <p:sldLayoutIdLst>
    <p:sldLayoutId id="2147483679" r:id="rId1"/>
    <p:sldLayoutId id="2147483680"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61758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37号-波纹乖乖体" panose="00000500000000000000" charset="-122"/>
          <a:ea typeface="字魂37号-波纹乖乖体" panose="00000500000000000000"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37号-波纹乖乖体" panose="00000500000000000000" charset="-122"/>
          <a:ea typeface="字魂37号-波纹乖乖体" panose="00000500000000000000"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37号-波纹乖乖体" panose="00000500000000000000" charset="-122"/>
          <a:ea typeface="字魂37号-波纹乖乖体" panose="00000500000000000000"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3087284E-58E3-EB9B-D914-B32507E36EF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454274" y="465245"/>
            <a:ext cx="1266825" cy="1266825"/>
          </a:xfrm>
          <a:prstGeom prst="rect">
            <a:avLst/>
          </a:prstGeom>
        </p:spPr>
      </p:pic>
    </p:spTree>
    <p:extLst>
      <p:ext uri="{BB962C8B-B14F-4D97-AF65-F5344CB8AC3E}">
        <p14:creationId xmlns:p14="http://schemas.microsoft.com/office/powerpoint/2010/main" val="323852975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40.png"/><Relationship Id="rId2" Type="http://schemas.openxmlformats.org/officeDocument/2006/relationships/image" Target="../media/image17.png"/><Relationship Id="rId1" Type="http://schemas.openxmlformats.org/officeDocument/2006/relationships/slideLayout" Target="../slideLayouts/slideLayout11.xml"/><Relationship Id="rId6" Type="http://schemas.openxmlformats.org/officeDocument/2006/relationships/image" Target="../media/image21.png"/><Relationship Id="rId11" Type="http://schemas.microsoft.com/office/2007/relationships/hdphoto" Target="../media/hdphoto4.wdp"/><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hdphoto" Target="../media/hdphoto6.wdp"/><Relationship Id="rId7" Type="http://schemas.microsoft.com/office/2007/relationships/hdphoto" Target="../media/hdphoto7.wdp"/><Relationship Id="rId2" Type="http://schemas.openxmlformats.org/officeDocument/2006/relationships/image" Target="../media/image41.png"/><Relationship Id="rId1" Type="http://schemas.openxmlformats.org/officeDocument/2006/relationships/slideLayout" Target="../slideLayouts/slideLayout2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image" Target="../media/image46.jpeg"/><Relationship Id="rId1" Type="http://schemas.openxmlformats.org/officeDocument/2006/relationships/slideLayout" Target="../slideLayouts/slideLayout23.xml"/><Relationship Id="rId6" Type="http://schemas.microsoft.com/office/2007/relationships/hdphoto" Target="../media/hdphoto7.wdp"/><Relationship Id="rId5" Type="http://schemas.openxmlformats.org/officeDocument/2006/relationships/image" Target="../media/image44.png"/><Relationship Id="rId4" Type="http://schemas.openxmlformats.org/officeDocument/2006/relationships/image" Target="../media/image48.pn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4.png"/><Relationship Id="rId1" Type="http://schemas.openxmlformats.org/officeDocument/2006/relationships/slideLayout" Target="../slideLayouts/slideLayout23.xml"/><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11.xml"/><Relationship Id="rId6" Type="http://schemas.openxmlformats.org/officeDocument/2006/relationships/image" Target="../media/image21.png"/><Relationship Id="rId11" Type="http://schemas.microsoft.com/office/2007/relationships/hdphoto" Target="../media/hdphoto4.wdp"/><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0414B52-03FE-8017-1ED7-000A784770F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55920" y="1121558"/>
            <a:ext cx="11080160" cy="5579678"/>
          </a:xfrm>
          <a:prstGeom prst="rect">
            <a:avLst/>
          </a:prstGeom>
        </p:spPr>
      </p:pic>
      <p:pic>
        <p:nvPicPr>
          <p:cNvPr id="4" name="Picture 3">
            <a:extLst>
              <a:ext uri="{FF2B5EF4-FFF2-40B4-BE49-F238E27FC236}">
                <a16:creationId xmlns:a16="http://schemas.microsoft.com/office/drawing/2014/main" id="{1747A554-7A89-BE40-C0A4-BEBDDDAF0EFE}"/>
              </a:ext>
            </a:extLst>
          </p:cNvPr>
          <p:cNvPicPr>
            <a:picLocks noChangeAspect="1"/>
          </p:cNvPicPr>
          <p:nvPr/>
        </p:nvPicPr>
        <p:blipFill>
          <a:blip r:embed="rId4"/>
          <a:stretch>
            <a:fillRect/>
          </a:stretch>
        </p:blipFill>
        <p:spPr>
          <a:xfrm>
            <a:off x="1318596" y="2419899"/>
            <a:ext cx="9821507" cy="4913802"/>
          </a:xfrm>
          <a:prstGeom prst="rect">
            <a:avLst/>
          </a:prstGeom>
        </p:spPr>
      </p:pic>
    </p:spTree>
    <p:extLst>
      <p:ext uri="{BB962C8B-B14F-4D97-AF65-F5344CB8AC3E}">
        <p14:creationId xmlns:p14="http://schemas.microsoft.com/office/powerpoint/2010/main" val="3777659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62B7A4-76B6-2F4F-AD8F-853FA6648508}"/>
              </a:ext>
            </a:extLst>
          </p:cNvPr>
          <p:cNvSpPr/>
          <p:nvPr/>
        </p:nvSpPr>
        <p:spPr>
          <a:xfrm>
            <a:off x="1150706" y="759422"/>
            <a:ext cx="10078948" cy="106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Em rút ra được bài học gì từ câu chuyện trên?</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B1B061B6-D68B-D374-BA75-DCE1595E40E0}"/>
              </a:ext>
            </a:extLst>
          </p:cNvPr>
          <p:cNvSpPr/>
          <p:nvPr/>
        </p:nvSpPr>
        <p:spPr>
          <a:xfrm>
            <a:off x="883150" y="3265043"/>
            <a:ext cx="10449246" cy="20980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40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Bài học rút ra: Cần quý trọng tình bạn, nếu không biết trân trọng thì những người bạn ấy sẽ rời xa chúng ta.</a:t>
            </a:r>
            <a:endParaRPr kumimoji="0" lang="en-US" sz="4000" b="0" i="0" u="none" strike="noStrike" kern="0" cap="none" spc="0" normalizeH="0" baseline="0" noProof="0" dirty="0">
              <a:ln>
                <a:noFill/>
              </a:ln>
              <a:solidFill>
                <a:srgbClr val="7030A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cs typeface="+mn-cs"/>
              <a:sym typeface="Arial"/>
            </a:endParaRPr>
          </a:p>
        </p:txBody>
      </p:sp>
    </p:spTree>
    <p:extLst>
      <p:ext uri="{BB962C8B-B14F-4D97-AF65-F5344CB8AC3E}">
        <p14:creationId xmlns:p14="http://schemas.microsoft.com/office/powerpoint/2010/main" val="20901090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62B7A4-76B6-2F4F-AD8F-853FA6648508}"/>
              </a:ext>
            </a:extLst>
          </p:cNvPr>
          <p:cNvSpPr/>
          <p:nvPr/>
        </p:nvSpPr>
        <p:spPr>
          <a:xfrm>
            <a:off x="1150705" y="759422"/>
            <a:ext cx="10274157" cy="106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Theo em, vì sao chúng ta cần giữ gìn tình bạn?</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B1B061B6-D68B-D374-BA75-DCE1595E40E0}"/>
              </a:ext>
            </a:extLst>
          </p:cNvPr>
          <p:cNvSpPr/>
          <p:nvPr/>
        </p:nvSpPr>
        <p:spPr>
          <a:xfrm>
            <a:off x="883150" y="3265043"/>
            <a:ext cx="10449246" cy="247821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Cần giữ gìn và duy trì quan hệ bạn bè bởi nhờ đó tình bạn mới lu</a:t>
            </a:r>
            <a:r>
              <a:rPr lang="en-US"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ô</a:t>
            </a:r>
            <a:r>
              <a:rPr lang="vi-VN"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n tồn tại dài lâu và lúc nào chúng ta cũng sẽ có những người bạn tốt bên </a:t>
            </a:r>
            <a:r>
              <a:rPr lang="en-US" sz="3600" kern="0" dirty="0" err="1">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cạnh</a:t>
            </a:r>
            <a:r>
              <a:rPr lang="vi-VN"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 để cùng nhau sẻ chia những niềm vui, nỗi buồn trong cuộc sống.</a:t>
            </a:r>
            <a:endParaRPr kumimoji="0" lang="en-US" sz="3600" b="0" i="0" u="none" strike="noStrike" kern="0" cap="none" spc="0" normalizeH="0" baseline="0" noProof="0" dirty="0">
              <a:ln>
                <a:noFill/>
              </a:ln>
              <a:solidFill>
                <a:srgbClr val="7030A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cs typeface="+mn-cs"/>
              <a:sym typeface="Arial"/>
            </a:endParaRPr>
          </a:p>
        </p:txBody>
      </p:sp>
    </p:spTree>
    <p:extLst>
      <p:ext uri="{BB962C8B-B14F-4D97-AF65-F5344CB8AC3E}">
        <p14:creationId xmlns:p14="http://schemas.microsoft.com/office/powerpoint/2010/main" val="1065106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A69A35FE-69D8-E47D-774B-663D7C8C4986}"/>
              </a:ext>
            </a:extLst>
          </p:cNvPr>
          <p:cNvPicPr>
            <a:picLocks noChangeAspect="1"/>
          </p:cNvPicPr>
          <p:nvPr/>
        </p:nvPicPr>
        <p:blipFill>
          <a:blip r:embed="rId2" cstate="screen"/>
          <a:stretch>
            <a:fillRect/>
          </a:stretch>
        </p:blipFill>
        <p:spPr>
          <a:xfrm>
            <a:off x="0" y="0"/>
            <a:ext cx="12192000" cy="6858000"/>
          </a:xfrm>
          <a:prstGeom prst="rect">
            <a:avLst/>
          </a:prstGeom>
        </p:spPr>
      </p:pic>
      <p:pic>
        <p:nvPicPr>
          <p:cNvPr id="3" name="图片 4">
            <a:extLst>
              <a:ext uri="{FF2B5EF4-FFF2-40B4-BE49-F238E27FC236}">
                <a16:creationId xmlns:a16="http://schemas.microsoft.com/office/drawing/2014/main" id="{CB9D21A9-6E57-7128-E41F-6405890D453B}"/>
              </a:ext>
            </a:extLst>
          </p:cNvPr>
          <p:cNvPicPr>
            <a:picLocks noChangeAspect="1"/>
          </p:cNvPicPr>
          <p:nvPr/>
        </p:nvPicPr>
        <p:blipFill>
          <a:blip r:embed="rId3" cstate="screen"/>
          <a:stretch>
            <a:fillRect/>
          </a:stretch>
        </p:blipFill>
        <p:spPr>
          <a:xfrm>
            <a:off x="69215" y="0"/>
            <a:ext cx="12053621" cy="6858000"/>
          </a:xfrm>
          <a:prstGeom prst="rect">
            <a:avLst/>
          </a:prstGeom>
        </p:spPr>
      </p:pic>
      <p:grpSp>
        <p:nvGrpSpPr>
          <p:cNvPr id="4" name="组合 42">
            <a:extLst>
              <a:ext uri="{FF2B5EF4-FFF2-40B4-BE49-F238E27FC236}">
                <a16:creationId xmlns:a16="http://schemas.microsoft.com/office/drawing/2014/main" id="{01750DBE-9867-CB5F-A3F6-4483A2997544}"/>
              </a:ext>
            </a:extLst>
          </p:cNvPr>
          <p:cNvGrpSpPr/>
          <p:nvPr/>
        </p:nvGrpSpPr>
        <p:grpSpPr>
          <a:xfrm>
            <a:off x="2228491" y="1499114"/>
            <a:ext cx="5447439" cy="1909673"/>
            <a:chOff x="2419609" y="1576016"/>
            <a:chExt cx="5447439" cy="1909673"/>
          </a:xfrm>
        </p:grpSpPr>
        <p:sp>
          <p:nvSpPr>
            <p:cNvPr id="5" name="文本框 38">
              <a:extLst>
                <a:ext uri="{FF2B5EF4-FFF2-40B4-BE49-F238E27FC236}">
                  <a16:creationId xmlns:a16="http://schemas.microsoft.com/office/drawing/2014/main" id="{CA14D3F5-35C1-7FFA-A10F-2351CEFE64DD}"/>
                </a:ext>
              </a:extLst>
            </p:cNvPr>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p>
          </p:txBody>
        </p:sp>
        <p:sp>
          <p:nvSpPr>
            <p:cNvPr id="6" name="文本框 39">
              <a:extLst>
                <a:ext uri="{FF2B5EF4-FFF2-40B4-BE49-F238E27FC236}">
                  <a16:creationId xmlns:a16="http://schemas.microsoft.com/office/drawing/2014/main" id="{A1C0813A-55C8-79B4-B229-E9CD973EA394}"/>
                </a:ext>
              </a:extLst>
            </p:cNvPr>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p>
          </p:txBody>
        </p:sp>
        <p:sp>
          <p:nvSpPr>
            <p:cNvPr id="7" name="文本框 40">
              <a:extLst>
                <a:ext uri="{FF2B5EF4-FFF2-40B4-BE49-F238E27FC236}">
                  <a16:creationId xmlns:a16="http://schemas.microsoft.com/office/drawing/2014/main" id="{77A98257-BA62-ABDF-29FE-09FEE9A72CC2}"/>
                </a:ext>
              </a:extLst>
            </p:cNvPr>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p>
          </p:txBody>
        </p:sp>
        <p:sp>
          <p:nvSpPr>
            <p:cNvPr id="8" name="文本框 41">
              <a:extLst>
                <a:ext uri="{FF2B5EF4-FFF2-40B4-BE49-F238E27FC236}">
                  <a16:creationId xmlns:a16="http://schemas.microsoft.com/office/drawing/2014/main" id="{DD2D0435-8F9B-3FE6-6114-5D29EB5ED7BC}"/>
                </a:ext>
              </a:extLst>
            </p:cNvPr>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p>
          </p:txBody>
        </p:sp>
      </p:grpSp>
      <p:grpSp>
        <p:nvGrpSpPr>
          <p:cNvPr id="9" name="Google Shape;862;p35">
            <a:extLst>
              <a:ext uri="{FF2B5EF4-FFF2-40B4-BE49-F238E27FC236}">
                <a16:creationId xmlns:a16="http://schemas.microsoft.com/office/drawing/2014/main" id="{ABB91BCE-F3A0-E4F5-769A-E0604D539537}"/>
              </a:ext>
            </a:extLst>
          </p:cNvPr>
          <p:cNvGrpSpPr/>
          <p:nvPr/>
        </p:nvGrpSpPr>
        <p:grpSpPr>
          <a:xfrm>
            <a:off x="267128" y="383223"/>
            <a:ext cx="11671443" cy="6551833"/>
            <a:chOff x="6530374" y="1560189"/>
            <a:chExt cx="1045566" cy="505315"/>
          </a:xfrm>
        </p:grpSpPr>
        <p:sp>
          <p:nvSpPr>
            <p:cNvPr id="10" name="Google Shape;863;p35">
              <a:extLst>
                <a:ext uri="{FF2B5EF4-FFF2-40B4-BE49-F238E27FC236}">
                  <a16:creationId xmlns:a16="http://schemas.microsoft.com/office/drawing/2014/main" id="{FFA1DA0D-52DE-8FFF-E4FF-F1880E08A34E}"/>
                </a:ext>
              </a:extLst>
            </p:cNvPr>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Google Shape;864;p35">
              <a:extLst>
                <a:ext uri="{FF2B5EF4-FFF2-40B4-BE49-F238E27FC236}">
                  <a16:creationId xmlns:a16="http://schemas.microsoft.com/office/drawing/2014/main" id="{9B5408A4-784A-581E-515F-2367CC602E05}"/>
                </a:ext>
              </a:extLst>
            </p:cNvPr>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Google Shape;865;p35">
              <a:extLst>
                <a:ext uri="{FF2B5EF4-FFF2-40B4-BE49-F238E27FC236}">
                  <a16:creationId xmlns:a16="http://schemas.microsoft.com/office/drawing/2014/main" id="{4B09EE46-110C-0273-D2F5-D717C14A6F1E}"/>
                </a:ext>
              </a:extLst>
            </p:cNvPr>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Google Shape;866;p35">
              <a:extLst>
                <a:ext uri="{FF2B5EF4-FFF2-40B4-BE49-F238E27FC236}">
                  <a16:creationId xmlns:a16="http://schemas.microsoft.com/office/drawing/2014/main" id="{6105E913-E793-535A-5A18-70043BB82453}"/>
                </a:ext>
              </a:extLst>
            </p:cNvPr>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Google Shape;867;p35">
              <a:extLst>
                <a:ext uri="{FF2B5EF4-FFF2-40B4-BE49-F238E27FC236}">
                  <a16:creationId xmlns:a16="http://schemas.microsoft.com/office/drawing/2014/main" id="{60ECF4DF-9E35-0B18-E531-CF7AD6C40062}"/>
                </a:ext>
              </a:extLst>
            </p:cNvPr>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868;p35">
              <a:extLst>
                <a:ext uri="{FF2B5EF4-FFF2-40B4-BE49-F238E27FC236}">
                  <a16:creationId xmlns:a16="http://schemas.microsoft.com/office/drawing/2014/main" id="{C4A7C2CF-20DB-851D-5FED-6B9169D0068A}"/>
                </a:ext>
              </a:extLst>
            </p:cNvPr>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Google Shape;869;p35">
              <a:extLst>
                <a:ext uri="{FF2B5EF4-FFF2-40B4-BE49-F238E27FC236}">
                  <a16:creationId xmlns:a16="http://schemas.microsoft.com/office/drawing/2014/main" id="{7BBA4F8D-D87E-EE9D-A098-4B966896C1C3}"/>
                </a:ext>
              </a:extLst>
            </p:cNvPr>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Google Shape;870;p35">
              <a:extLst>
                <a:ext uri="{FF2B5EF4-FFF2-40B4-BE49-F238E27FC236}">
                  <a16:creationId xmlns:a16="http://schemas.microsoft.com/office/drawing/2014/main" id="{080BDD51-4D9F-E3FB-392E-ACBF19A70CFB}"/>
                </a:ext>
              </a:extLst>
            </p:cNvPr>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Google Shape;871;p35">
              <a:extLst>
                <a:ext uri="{FF2B5EF4-FFF2-40B4-BE49-F238E27FC236}">
                  <a16:creationId xmlns:a16="http://schemas.microsoft.com/office/drawing/2014/main" id="{68A60FEB-EB74-7532-AD41-452A449F97FB}"/>
                </a:ext>
              </a:extLst>
            </p:cNvPr>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Google Shape;872;p35">
              <a:extLst>
                <a:ext uri="{FF2B5EF4-FFF2-40B4-BE49-F238E27FC236}">
                  <a16:creationId xmlns:a16="http://schemas.microsoft.com/office/drawing/2014/main" id="{B2FA567C-3015-F473-2289-762698D17DE4}"/>
                </a:ext>
              </a:extLst>
            </p:cNvPr>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Google Shape;873;p35">
              <a:extLst>
                <a:ext uri="{FF2B5EF4-FFF2-40B4-BE49-F238E27FC236}">
                  <a16:creationId xmlns:a16="http://schemas.microsoft.com/office/drawing/2014/main" id="{96B40201-5156-B1FE-C2D6-812752482543}"/>
                </a:ext>
              </a:extLst>
            </p:cNvPr>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Google Shape;874;p35">
              <a:extLst>
                <a:ext uri="{FF2B5EF4-FFF2-40B4-BE49-F238E27FC236}">
                  <a16:creationId xmlns:a16="http://schemas.microsoft.com/office/drawing/2014/main" id="{30968D27-5570-4EBC-2343-2CF10D509096}"/>
                </a:ext>
              </a:extLst>
            </p:cNvPr>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875;p35">
              <a:extLst>
                <a:ext uri="{FF2B5EF4-FFF2-40B4-BE49-F238E27FC236}">
                  <a16:creationId xmlns:a16="http://schemas.microsoft.com/office/drawing/2014/main" id="{0401C24C-DC92-3193-918E-6F2D7DD573E9}"/>
                </a:ext>
              </a:extLst>
            </p:cNvPr>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Google Shape;876;p35">
              <a:extLst>
                <a:ext uri="{FF2B5EF4-FFF2-40B4-BE49-F238E27FC236}">
                  <a16:creationId xmlns:a16="http://schemas.microsoft.com/office/drawing/2014/main" id="{45B7AB15-FED2-53B8-57A6-5BEAAE5D7671}"/>
                </a:ext>
              </a:extLst>
            </p:cNvPr>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Google Shape;877;p35">
              <a:extLst>
                <a:ext uri="{FF2B5EF4-FFF2-40B4-BE49-F238E27FC236}">
                  <a16:creationId xmlns:a16="http://schemas.microsoft.com/office/drawing/2014/main" id="{08D3F9B8-8AD1-BD49-D34F-6560B2DB60BB}"/>
                </a:ext>
              </a:extLst>
            </p:cNvPr>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Google Shape;878;p35">
              <a:extLst>
                <a:ext uri="{FF2B5EF4-FFF2-40B4-BE49-F238E27FC236}">
                  <a16:creationId xmlns:a16="http://schemas.microsoft.com/office/drawing/2014/main" id="{F6DED212-A03A-2E91-E6C8-7F51B3CC02C6}"/>
                </a:ext>
              </a:extLst>
            </p:cNvPr>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Google Shape;879;p35">
              <a:extLst>
                <a:ext uri="{FF2B5EF4-FFF2-40B4-BE49-F238E27FC236}">
                  <a16:creationId xmlns:a16="http://schemas.microsoft.com/office/drawing/2014/main" id="{E8B44ABE-048E-13A3-0E20-F201E75A7D92}"/>
                </a:ext>
              </a:extLst>
            </p:cNvPr>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Google Shape;880;p35">
              <a:extLst>
                <a:ext uri="{FF2B5EF4-FFF2-40B4-BE49-F238E27FC236}">
                  <a16:creationId xmlns:a16="http://schemas.microsoft.com/office/drawing/2014/main" id="{A785E124-1FAE-DAC3-2F58-1929AB06222E}"/>
                </a:ext>
              </a:extLst>
            </p:cNvPr>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881;p35">
              <a:extLst>
                <a:ext uri="{FF2B5EF4-FFF2-40B4-BE49-F238E27FC236}">
                  <a16:creationId xmlns:a16="http://schemas.microsoft.com/office/drawing/2014/main" id="{FE1A2A9F-75A1-DD80-6B0D-D7C29933B977}"/>
                </a:ext>
              </a:extLst>
            </p:cNvPr>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Google Shape;882;p35">
              <a:extLst>
                <a:ext uri="{FF2B5EF4-FFF2-40B4-BE49-F238E27FC236}">
                  <a16:creationId xmlns:a16="http://schemas.microsoft.com/office/drawing/2014/main" id="{09B95F22-8301-83B9-7CBC-F2FDAE0A5AEB}"/>
                </a:ext>
              </a:extLst>
            </p:cNvPr>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Google Shape;883;p35">
              <a:extLst>
                <a:ext uri="{FF2B5EF4-FFF2-40B4-BE49-F238E27FC236}">
                  <a16:creationId xmlns:a16="http://schemas.microsoft.com/office/drawing/2014/main" id="{0DB320C7-F7F7-B08C-5450-3F2C91DAEFBB}"/>
                </a:ext>
              </a:extLst>
            </p:cNvPr>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Google Shape;884;p35">
              <a:extLst>
                <a:ext uri="{FF2B5EF4-FFF2-40B4-BE49-F238E27FC236}">
                  <a16:creationId xmlns:a16="http://schemas.microsoft.com/office/drawing/2014/main" id="{ED110CA2-2891-1CD7-6F74-2B69C2F23CEE}"/>
                </a:ext>
              </a:extLst>
            </p:cNvPr>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Google Shape;885;p35">
              <a:extLst>
                <a:ext uri="{FF2B5EF4-FFF2-40B4-BE49-F238E27FC236}">
                  <a16:creationId xmlns:a16="http://schemas.microsoft.com/office/drawing/2014/main" id="{A6065A0B-4315-F866-69F1-A7EBA8BB8ADE}"/>
                </a:ext>
              </a:extLst>
            </p:cNvPr>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Google Shape;886;p35">
              <a:extLst>
                <a:ext uri="{FF2B5EF4-FFF2-40B4-BE49-F238E27FC236}">
                  <a16:creationId xmlns:a16="http://schemas.microsoft.com/office/drawing/2014/main" id="{595A8F11-F9C6-076A-DD62-F1E76B3BF0AD}"/>
                </a:ext>
              </a:extLst>
            </p:cNvPr>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Google Shape;887;p35">
              <a:extLst>
                <a:ext uri="{FF2B5EF4-FFF2-40B4-BE49-F238E27FC236}">
                  <a16:creationId xmlns:a16="http://schemas.microsoft.com/office/drawing/2014/main" id="{91ACBDA1-F5EA-8D63-7BD9-DC06B7045321}"/>
                </a:ext>
              </a:extLst>
            </p:cNvPr>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Google Shape;888;p35">
              <a:extLst>
                <a:ext uri="{FF2B5EF4-FFF2-40B4-BE49-F238E27FC236}">
                  <a16:creationId xmlns:a16="http://schemas.microsoft.com/office/drawing/2014/main" id="{5B3B5C1A-E240-123D-A68B-5058056C6AD8}"/>
                </a:ext>
              </a:extLst>
            </p:cNvPr>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Google Shape;889;p35">
              <a:extLst>
                <a:ext uri="{FF2B5EF4-FFF2-40B4-BE49-F238E27FC236}">
                  <a16:creationId xmlns:a16="http://schemas.microsoft.com/office/drawing/2014/main" id="{7EFE4476-601E-206B-35DF-17D94EFA1A15}"/>
                </a:ext>
              </a:extLst>
            </p:cNvPr>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Google Shape;890;p35">
              <a:extLst>
                <a:ext uri="{FF2B5EF4-FFF2-40B4-BE49-F238E27FC236}">
                  <a16:creationId xmlns:a16="http://schemas.microsoft.com/office/drawing/2014/main" id="{040A3B1F-F647-921B-AE1B-9C60D80E8137}"/>
                </a:ext>
              </a:extLst>
            </p:cNvPr>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Google Shape;891;p35">
              <a:extLst>
                <a:ext uri="{FF2B5EF4-FFF2-40B4-BE49-F238E27FC236}">
                  <a16:creationId xmlns:a16="http://schemas.microsoft.com/office/drawing/2014/main" id="{3E70B1BC-620D-0FB2-76A8-37C08922F90C}"/>
                </a:ext>
              </a:extLst>
            </p:cNvPr>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Google Shape;892;p35">
              <a:extLst>
                <a:ext uri="{FF2B5EF4-FFF2-40B4-BE49-F238E27FC236}">
                  <a16:creationId xmlns:a16="http://schemas.microsoft.com/office/drawing/2014/main" id="{142622C4-24B0-5547-1CB0-62C0C909F2EA}"/>
                </a:ext>
              </a:extLst>
            </p:cNvPr>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Google Shape;893;p35">
              <a:extLst>
                <a:ext uri="{FF2B5EF4-FFF2-40B4-BE49-F238E27FC236}">
                  <a16:creationId xmlns:a16="http://schemas.microsoft.com/office/drawing/2014/main" id="{E0958EAA-E682-B510-DEB8-90DB86C1359A}"/>
                </a:ext>
              </a:extLst>
            </p:cNvPr>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Google Shape;894;p35">
              <a:extLst>
                <a:ext uri="{FF2B5EF4-FFF2-40B4-BE49-F238E27FC236}">
                  <a16:creationId xmlns:a16="http://schemas.microsoft.com/office/drawing/2014/main" id="{A5FD3096-4493-E5B4-EA9C-DC404E21487F}"/>
                </a:ext>
              </a:extLst>
            </p:cNvPr>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Google Shape;895;p35">
              <a:extLst>
                <a:ext uri="{FF2B5EF4-FFF2-40B4-BE49-F238E27FC236}">
                  <a16:creationId xmlns:a16="http://schemas.microsoft.com/office/drawing/2014/main" id="{6AFC68F0-AC82-4EF9-0C31-EB16553482F5}"/>
                </a:ext>
              </a:extLst>
            </p:cNvPr>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Google Shape;896;p35">
              <a:extLst>
                <a:ext uri="{FF2B5EF4-FFF2-40B4-BE49-F238E27FC236}">
                  <a16:creationId xmlns:a16="http://schemas.microsoft.com/office/drawing/2014/main" id="{EA2C79B6-ED82-9D36-07D9-92AC597B15DF}"/>
                </a:ext>
              </a:extLst>
            </p:cNvPr>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Google Shape;897;p35">
              <a:extLst>
                <a:ext uri="{FF2B5EF4-FFF2-40B4-BE49-F238E27FC236}">
                  <a16:creationId xmlns:a16="http://schemas.microsoft.com/office/drawing/2014/main" id="{BD64EB01-6CDB-DE33-9DC2-6D354DBF27BC}"/>
                </a:ext>
              </a:extLst>
            </p:cNvPr>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Google Shape;898;p35">
              <a:extLst>
                <a:ext uri="{FF2B5EF4-FFF2-40B4-BE49-F238E27FC236}">
                  <a16:creationId xmlns:a16="http://schemas.microsoft.com/office/drawing/2014/main" id="{BE5EA867-EF41-3C9B-C6FF-A9903AB417F7}"/>
                </a:ext>
              </a:extLst>
            </p:cNvPr>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Google Shape;899;p35">
              <a:extLst>
                <a:ext uri="{FF2B5EF4-FFF2-40B4-BE49-F238E27FC236}">
                  <a16:creationId xmlns:a16="http://schemas.microsoft.com/office/drawing/2014/main" id="{34A22E6A-64DE-35FA-F334-BCF82AC0E743}"/>
                </a:ext>
              </a:extLst>
            </p:cNvPr>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Google Shape;900;p35">
              <a:extLst>
                <a:ext uri="{FF2B5EF4-FFF2-40B4-BE49-F238E27FC236}">
                  <a16:creationId xmlns:a16="http://schemas.microsoft.com/office/drawing/2014/main" id="{42DAD155-9895-A9CC-661A-ED89711239B9}"/>
                </a:ext>
              </a:extLst>
            </p:cNvPr>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Google Shape;901;p35">
              <a:extLst>
                <a:ext uri="{FF2B5EF4-FFF2-40B4-BE49-F238E27FC236}">
                  <a16:creationId xmlns:a16="http://schemas.microsoft.com/office/drawing/2014/main" id="{39E8793A-A585-9882-A68C-0E80FDF888AC}"/>
                </a:ext>
              </a:extLst>
            </p:cNvPr>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Google Shape;902;p35">
              <a:extLst>
                <a:ext uri="{FF2B5EF4-FFF2-40B4-BE49-F238E27FC236}">
                  <a16:creationId xmlns:a16="http://schemas.microsoft.com/office/drawing/2014/main" id="{60F35E35-E149-163E-EEF1-47760F0387D8}"/>
                </a:ext>
              </a:extLst>
            </p:cNvPr>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Google Shape;903;p35">
              <a:extLst>
                <a:ext uri="{FF2B5EF4-FFF2-40B4-BE49-F238E27FC236}">
                  <a16:creationId xmlns:a16="http://schemas.microsoft.com/office/drawing/2014/main" id="{0F22F644-6F00-717B-B910-CB021AE9F3F5}"/>
                </a:ext>
              </a:extLst>
            </p:cNvPr>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Google Shape;904;p35">
              <a:extLst>
                <a:ext uri="{FF2B5EF4-FFF2-40B4-BE49-F238E27FC236}">
                  <a16:creationId xmlns:a16="http://schemas.microsoft.com/office/drawing/2014/main" id="{92A6411C-2B4B-D0E4-84CC-F6C00B7F562F}"/>
                </a:ext>
              </a:extLst>
            </p:cNvPr>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Google Shape;905;p35">
              <a:extLst>
                <a:ext uri="{FF2B5EF4-FFF2-40B4-BE49-F238E27FC236}">
                  <a16:creationId xmlns:a16="http://schemas.microsoft.com/office/drawing/2014/main" id="{0BDDCA39-A261-D073-3664-343984F64C84}"/>
                </a:ext>
              </a:extLst>
            </p:cNvPr>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Google Shape;906;p35">
              <a:extLst>
                <a:ext uri="{FF2B5EF4-FFF2-40B4-BE49-F238E27FC236}">
                  <a16:creationId xmlns:a16="http://schemas.microsoft.com/office/drawing/2014/main" id="{12069917-6708-A5A6-0ED1-A76637B0E520}"/>
                </a:ext>
              </a:extLst>
            </p:cNvPr>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Google Shape;907;p35">
              <a:extLst>
                <a:ext uri="{FF2B5EF4-FFF2-40B4-BE49-F238E27FC236}">
                  <a16:creationId xmlns:a16="http://schemas.microsoft.com/office/drawing/2014/main" id="{0D44BF1D-3426-8083-AF9C-C2F21D15B573}"/>
                </a:ext>
              </a:extLst>
            </p:cNvPr>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Google Shape;908;p35">
              <a:extLst>
                <a:ext uri="{FF2B5EF4-FFF2-40B4-BE49-F238E27FC236}">
                  <a16:creationId xmlns:a16="http://schemas.microsoft.com/office/drawing/2014/main" id="{01245E99-E71B-43C8-EB74-51E2E72B6C60}"/>
                </a:ext>
              </a:extLst>
            </p:cNvPr>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6" name="图片 1">
            <a:extLst>
              <a:ext uri="{FF2B5EF4-FFF2-40B4-BE49-F238E27FC236}">
                <a16:creationId xmlns:a16="http://schemas.microsoft.com/office/drawing/2014/main" id="{38B54D36-A718-5357-FEF5-D9DC58440947}"/>
              </a:ext>
            </a:extLst>
          </p:cNvPr>
          <p:cNvPicPr>
            <a:picLocks noChangeAspect="1"/>
          </p:cNvPicPr>
          <p:nvPr/>
        </p:nvPicPr>
        <p:blipFill>
          <a:blip r:embed="rId4" cstate="screen"/>
          <a:stretch>
            <a:fillRect/>
          </a:stretch>
        </p:blipFill>
        <p:spPr>
          <a:xfrm>
            <a:off x="1" y="-177164"/>
            <a:ext cx="4419600" cy="2610517"/>
          </a:xfrm>
          <a:prstGeom prst="rect">
            <a:avLst/>
          </a:prstGeom>
        </p:spPr>
      </p:pic>
      <p:pic>
        <p:nvPicPr>
          <p:cNvPr id="57" name="图片 3">
            <a:extLst>
              <a:ext uri="{FF2B5EF4-FFF2-40B4-BE49-F238E27FC236}">
                <a16:creationId xmlns:a16="http://schemas.microsoft.com/office/drawing/2014/main" id="{5607F3E7-B4E6-86A0-2DDF-C85B6DB10BD7}"/>
              </a:ext>
            </a:extLst>
          </p:cNvPr>
          <p:cNvPicPr>
            <a:picLocks noChangeAspect="1"/>
          </p:cNvPicPr>
          <p:nvPr/>
        </p:nvPicPr>
        <p:blipFill>
          <a:blip r:embed="rId5" cstate="screen"/>
          <a:stretch>
            <a:fillRect/>
          </a:stretch>
        </p:blipFill>
        <p:spPr>
          <a:xfrm>
            <a:off x="7318762" y="-320674"/>
            <a:ext cx="4873238" cy="2896898"/>
          </a:xfrm>
          <a:prstGeom prst="rect">
            <a:avLst/>
          </a:prstGeom>
        </p:spPr>
      </p:pic>
      <p:pic>
        <p:nvPicPr>
          <p:cNvPr id="58" name="图片 49">
            <a:extLst>
              <a:ext uri="{FF2B5EF4-FFF2-40B4-BE49-F238E27FC236}">
                <a16:creationId xmlns:a16="http://schemas.microsoft.com/office/drawing/2014/main" id="{CE51C6B4-9779-4319-2B87-447642A6D746}"/>
              </a:ext>
            </a:extLst>
          </p:cNvPr>
          <p:cNvPicPr>
            <a:picLocks noChangeAspect="1"/>
          </p:cNvPicPr>
          <p:nvPr/>
        </p:nvPicPr>
        <p:blipFill>
          <a:blip r:embed="rId6" cstate="screen"/>
          <a:stretch>
            <a:fillRect/>
          </a:stretch>
        </p:blipFill>
        <p:spPr>
          <a:xfrm>
            <a:off x="1021521" y="4634865"/>
            <a:ext cx="692237" cy="1520824"/>
          </a:xfrm>
          <a:prstGeom prst="rect">
            <a:avLst/>
          </a:prstGeom>
        </p:spPr>
      </p:pic>
      <p:pic>
        <p:nvPicPr>
          <p:cNvPr id="59" name="图片 50">
            <a:extLst>
              <a:ext uri="{FF2B5EF4-FFF2-40B4-BE49-F238E27FC236}">
                <a16:creationId xmlns:a16="http://schemas.microsoft.com/office/drawing/2014/main" id="{D08162EC-2CF2-1544-6B60-F81CA0D1DCBB}"/>
              </a:ext>
            </a:extLst>
          </p:cNvPr>
          <p:cNvPicPr>
            <a:picLocks noChangeAspect="1"/>
          </p:cNvPicPr>
          <p:nvPr/>
        </p:nvPicPr>
        <p:blipFill>
          <a:blip r:embed="rId7" cstate="screen"/>
          <a:stretch>
            <a:fillRect/>
          </a:stretch>
        </p:blipFill>
        <p:spPr>
          <a:xfrm>
            <a:off x="-85424" y="2996088"/>
            <a:ext cx="633413" cy="1785939"/>
          </a:xfrm>
          <a:prstGeom prst="rect">
            <a:avLst/>
          </a:prstGeom>
        </p:spPr>
      </p:pic>
      <p:pic>
        <p:nvPicPr>
          <p:cNvPr id="60" name="图片 51">
            <a:extLst>
              <a:ext uri="{FF2B5EF4-FFF2-40B4-BE49-F238E27FC236}">
                <a16:creationId xmlns:a16="http://schemas.microsoft.com/office/drawing/2014/main" id="{BF8A0C7A-6BAE-62D7-13F3-D5EBF72D3B67}"/>
              </a:ext>
            </a:extLst>
          </p:cNvPr>
          <p:cNvPicPr>
            <a:picLocks noChangeAspect="1"/>
          </p:cNvPicPr>
          <p:nvPr/>
        </p:nvPicPr>
        <p:blipFill>
          <a:blip r:embed="rId8"/>
          <a:stretch>
            <a:fillRect/>
          </a:stretch>
        </p:blipFill>
        <p:spPr>
          <a:xfrm>
            <a:off x="10307407" y="4342925"/>
            <a:ext cx="838200" cy="1323975"/>
          </a:xfrm>
          <a:prstGeom prst="rect">
            <a:avLst/>
          </a:prstGeom>
        </p:spPr>
      </p:pic>
      <p:pic>
        <p:nvPicPr>
          <p:cNvPr id="61" name="图片 52">
            <a:extLst>
              <a:ext uri="{FF2B5EF4-FFF2-40B4-BE49-F238E27FC236}">
                <a16:creationId xmlns:a16="http://schemas.microsoft.com/office/drawing/2014/main" id="{A437711E-F26C-3171-C838-7EBC2EB071D0}"/>
              </a:ext>
            </a:extLst>
          </p:cNvPr>
          <p:cNvPicPr>
            <a:picLocks noChangeAspect="1"/>
          </p:cNvPicPr>
          <p:nvPr/>
        </p:nvPicPr>
        <p:blipFill>
          <a:blip r:embed="rId9"/>
          <a:stretch>
            <a:fillRect/>
          </a:stretch>
        </p:blipFill>
        <p:spPr>
          <a:xfrm>
            <a:off x="9564209" y="4749324"/>
            <a:ext cx="419100" cy="657225"/>
          </a:xfrm>
          <a:prstGeom prst="rect">
            <a:avLst/>
          </a:prstGeom>
        </p:spPr>
      </p:pic>
      <p:sp>
        <p:nvSpPr>
          <p:cNvPr id="62" name="TextBox 61">
            <a:extLst>
              <a:ext uri="{FF2B5EF4-FFF2-40B4-BE49-F238E27FC236}">
                <a16:creationId xmlns:a16="http://schemas.microsoft.com/office/drawing/2014/main" id="{F11CD9E9-FF16-B4EA-57DD-FB33FA357527}"/>
              </a:ext>
            </a:extLst>
          </p:cNvPr>
          <p:cNvSpPr txBox="1"/>
          <p:nvPr/>
        </p:nvSpPr>
        <p:spPr>
          <a:xfrm>
            <a:off x="1752600" y="2171700"/>
            <a:ext cx="9172575" cy="3170099"/>
          </a:xfrm>
          <a:prstGeom prst="rect">
            <a:avLst/>
          </a:prstGeom>
          <a:noFill/>
        </p:spPr>
        <p:txBody>
          <a:bodyPr wrap="square" rtlCol="0">
            <a:spAutoFit/>
          </a:bodyPr>
          <a:lstStyle/>
          <a:p>
            <a:pPr lvl="0" algn="just"/>
            <a:r>
              <a:rPr lang="vi-VN" sz="4000" b="1" dirty="0">
                <a:solidFill>
                  <a:srgbClr val="FF0000"/>
                </a:solidFill>
                <a:latin typeface="Calibri" panose="020F0502020204030204" pitchFamily="34" charset="0"/>
                <a:cs typeface="Calibri" panose="020F0502020204030204" pitchFamily="34" charset="0"/>
              </a:rPr>
              <a:t>Ai cũng cần có những người bạn tốt để cùng trò chuyện, sẻ chia, giúp nhân lên niềm vui và làm vơi đi những nỗi buồn phiền trong cuộc sống. Vì vậy, mỗi người cần biết giữ gìn và duy trì tình bạn.</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65" name="Picture 64">
            <a:extLst>
              <a:ext uri="{FF2B5EF4-FFF2-40B4-BE49-F238E27FC236}">
                <a16:creationId xmlns:a16="http://schemas.microsoft.com/office/drawing/2014/main" id="{73D1542E-77A3-8160-92F6-385E5D01507A}"/>
              </a:ext>
            </a:extLst>
          </p:cNvPr>
          <p:cNvPicPr>
            <a:picLocks noChangeAspect="1"/>
          </p:cNvPicPr>
          <p:nvPr/>
        </p:nvPicPr>
        <p:blipFill>
          <a:blip r:embed="rId10"/>
          <a:stretch>
            <a:fillRect/>
          </a:stretch>
        </p:blipFill>
        <p:spPr>
          <a:xfrm>
            <a:off x="4427481" y="1382204"/>
            <a:ext cx="3871296" cy="1072989"/>
          </a:xfrm>
          <a:prstGeom prst="rect">
            <a:avLst/>
          </a:prstGeom>
        </p:spPr>
      </p:pic>
    </p:spTree>
    <p:extLst>
      <p:ext uri="{BB962C8B-B14F-4D97-AF65-F5344CB8AC3E}">
        <p14:creationId xmlns:p14="http://schemas.microsoft.com/office/powerpoint/2010/main" val="1570167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sp>
        <p:nvSpPr>
          <p:cNvPr id="2" name="TextBox 1">
            <a:extLst>
              <a:ext uri="{FF2B5EF4-FFF2-40B4-BE49-F238E27FC236}">
                <a16:creationId xmlns:a16="http://schemas.microsoft.com/office/drawing/2014/main" id="{73D4FF85-5537-7F5F-5322-C4CD7B92AE8D}"/>
              </a:ext>
            </a:extLst>
          </p:cNvPr>
          <p:cNvSpPr txBox="1"/>
          <p:nvPr/>
        </p:nvSpPr>
        <p:spPr>
          <a:xfrm>
            <a:off x="1541123" y="2332233"/>
            <a:ext cx="9061806" cy="2585323"/>
          </a:xfrm>
          <a:prstGeom prst="rect">
            <a:avLst/>
          </a:prstGeom>
          <a:noFill/>
        </p:spPr>
        <p:txBody>
          <a:bodyPr wrap="square" rtlCol="0">
            <a:spAutoFit/>
          </a:bodyPr>
          <a:lstStyle/>
          <a:p>
            <a:pPr lvl="0" algn="ctr"/>
            <a:r>
              <a:rPr lang="vi-VN" sz="5400" b="1" dirty="0">
                <a:solidFill>
                  <a:srgbClr val="002060"/>
                </a:solidFill>
                <a:latin typeface="Calibri" panose="020F0502020204030204" pitchFamily="34" charset="0"/>
                <a:ea typeface="Calibri" panose="020F0502020204030204" pitchFamily="34" charset="0"/>
                <a:cs typeface="Calibri" panose="020F0502020204030204" pitchFamily="34" charset="0"/>
              </a:rPr>
              <a:t>Hoạt động 2: Tìm hiểu được cách đơn giản để duy trì quan hệ bạn bè.</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5" name="Picture 4" descr="A group of people posing for the camera&#10;&#10;Description automatically generated with medium confidence">
            <a:extLst>
              <a:ext uri="{FF2B5EF4-FFF2-40B4-BE49-F238E27FC236}">
                <a16:creationId xmlns:a16="http://schemas.microsoft.com/office/drawing/2014/main" id="{EFA91F38-BC2A-2BA4-9414-208432D7F0C8}"/>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8560916" y="4456485"/>
            <a:ext cx="3823190" cy="2657615"/>
          </a:xfrm>
          <a:prstGeom prst="rect">
            <a:avLst/>
          </a:prstGeom>
        </p:spPr>
      </p:pic>
    </p:spTree>
    <p:extLst>
      <p:ext uri="{BB962C8B-B14F-4D97-AF65-F5344CB8AC3E}">
        <p14:creationId xmlns:p14="http://schemas.microsoft.com/office/powerpoint/2010/main" val="12540690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FDA14E-8DFC-9042-AC89-1100860BC24F}"/>
              </a:ext>
            </a:extLst>
          </p:cNvPr>
          <p:cNvSpPr txBox="1"/>
          <p:nvPr/>
        </p:nvSpPr>
        <p:spPr>
          <a:xfrm>
            <a:off x="1253447" y="595901"/>
            <a:ext cx="9257016" cy="1077218"/>
          </a:xfrm>
          <a:prstGeom prst="rect">
            <a:avLst/>
          </a:prstGeom>
          <a:noFill/>
        </p:spPr>
        <p:txBody>
          <a:bodyPr wrap="square" rtlCol="0">
            <a:spAutoFit/>
          </a:bodyPr>
          <a:lstStyle/>
          <a:p>
            <a:pPr lvl="0" algn="ctr"/>
            <a:r>
              <a:rPr lang="vi-VN" sz="3200" b="1" dirty="0">
                <a:solidFill>
                  <a:srgbClr val="002060"/>
                </a:solidFill>
                <a:latin typeface="Cambria" panose="02040503050406030204" pitchFamily="18" charset="0"/>
                <a:ea typeface="Cambria" panose="02040503050406030204" pitchFamily="18" charset="0"/>
              </a:rPr>
              <a:t>Đọc các cách để duy trì quan hệ bạn bè dưới đây và trả lời câu hỏi: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F34FC20-4EF1-EA93-BDB9-B680A8CCC2DD}"/>
              </a:ext>
            </a:extLst>
          </p:cNvPr>
          <p:cNvPicPr>
            <a:picLocks noChangeAspect="1"/>
          </p:cNvPicPr>
          <p:nvPr/>
        </p:nvPicPr>
        <p:blipFill>
          <a:blip r:embed="rId2"/>
          <a:stretch>
            <a:fillRect/>
          </a:stretch>
        </p:blipFill>
        <p:spPr>
          <a:xfrm>
            <a:off x="2037815" y="2122041"/>
            <a:ext cx="8344780" cy="3600663"/>
          </a:xfrm>
          <a:prstGeom prst="rect">
            <a:avLst/>
          </a:prstGeom>
        </p:spPr>
      </p:pic>
    </p:spTree>
    <p:extLst>
      <p:ext uri="{BB962C8B-B14F-4D97-AF65-F5344CB8AC3E}">
        <p14:creationId xmlns:p14="http://schemas.microsoft.com/office/powerpoint/2010/main" val="208925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A139A-3317-FE99-16CD-99EAF0EA252E}"/>
              </a:ext>
            </a:extLst>
          </p:cNvPr>
          <p:cNvPicPr>
            <a:picLocks noChangeAspect="1"/>
          </p:cNvPicPr>
          <p:nvPr/>
        </p:nvPicPr>
        <p:blipFill>
          <a:blip r:embed="rId2"/>
          <a:stretch>
            <a:fillRect/>
          </a:stretch>
        </p:blipFill>
        <p:spPr>
          <a:xfrm>
            <a:off x="3971500" y="2006222"/>
            <a:ext cx="4227278" cy="3870598"/>
          </a:xfrm>
          <a:prstGeom prst="rect">
            <a:avLst/>
          </a:prstGeom>
        </p:spPr>
      </p:pic>
      <p:sp>
        <p:nvSpPr>
          <p:cNvPr id="4" name="Rectangle: Rounded Corners 3">
            <a:extLst>
              <a:ext uri="{FF2B5EF4-FFF2-40B4-BE49-F238E27FC236}">
                <a16:creationId xmlns:a16="http://schemas.microsoft.com/office/drawing/2014/main" id="{E4BC3C90-FEB5-94C6-5E03-2DD96B709306}"/>
              </a:ext>
            </a:extLst>
          </p:cNvPr>
          <p:cNvSpPr/>
          <p:nvPr/>
        </p:nvSpPr>
        <p:spPr>
          <a:xfrm>
            <a:off x="1150705" y="636998"/>
            <a:ext cx="9822095" cy="1191802"/>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Em sẽ chọn từ khóa nào để tạo thành bông hoa tình bạn?</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5" name="Rectangle: Rounded Corners 4">
            <a:extLst>
              <a:ext uri="{FF2B5EF4-FFF2-40B4-BE49-F238E27FC236}">
                <a16:creationId xmlns:a16="http://schemas.microsoft.com/office/drawing/2014/main" id="{CB58F552-78F7-E69D-B759-4A11ED840617}"/>
              </a:ext>
            </a:extLst>
          </p:cNvPr>
          <p:cNvSpPr/>
          <p:nvPr/>
        </p:nvSpPr>
        <p:spPr>
          <a:xfrm>
            <a:off x="6695751" y="4268936"/>
            <a:ext cx="1164232"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2. Chia </a:t>
            </a:r>
            <a:r>
              <a:rPr lang="en-US" sz="2000" i="1" dirty="0" err="1">
                <a:latin typeface="Calibri" panose="020F0502020204030204" pitchFamily="34" charset="0"/>
                <a:cs typeface="Calibri" panose="020F0502020204030204" pitchFamily="34" charset="0"/>
              </a:rPr>
              <a:t>sẻ</a:t>
            </a:r>
            <a:endParaRPr lang="en-US" sz="2000" i="1" dirty="0">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542EF6F8-97B2-94EA-61FE-EC13FA27596B}"/>
              </a:ext>
            </a:extLst>
          </p:cNvPr>
          <p:cNvSpPr/>
          <p:nvPr/>
        </p:nvSpPr>
        <p:spPr>
          <a:xfrm>
            <a:off x="5277918" y="4803191"/>
            <a:ext cx="1164232"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3. </a:t>
            </a:r>
            <a:r>
              <a:rPr lang="en-US" sz="2000" i="1" dirty="0" err="1">
                <a:latin typeface="Calibri" panose="020F0502020204030204" pitchFamily="34" charset="0"/>
                <a:cs typeface="Calibri" panose="020F0502020204030204" pitchFamily="34" charset="0"/>
              </a:rPr>
              <a:t>Giúp</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đỡ</a:t>
            </a:r>
            <a:endParaRPr lang="en-US" sz="2000" i="1" dirty="0">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4A454F42-771D-06F0-3A11-5C096B51BF92}"/>
              </a:ext>
            </a:extLst>
          </p:cNvPr>
          <p:cNvSpPr/>
          <p:nvPr/>
        </p:nvSpPr>
        <p:spPr>
          <a:xfrm>
            <a:off x="4242430" y="3693582"/>
            <a:ext cx="1151502"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4. </a:t>
            </a:r>
            <a:r>
              <a:rPr lang="en-US" sz="2000" i="1" dirty="0" err="1">
                <a:latin typeface="Calibri" panose="020F0502020204030204" pitchFamily="34" charset="0"/>
                <a:cs typeface="Calibri" panose="020F0502020204030204" pitchFamily="34" charset="0"/>
              </a:rPr>
              <a:t>Động</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viên</a:t>
            </a:r>
            <a:endParaRPr lang="en-US" sz="2000" i="1" dirty="0">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96FE332C-1F35-C2FA-216E-2DA9D19FF9E7}"/>
              </a:ext>
            </a:extLst>
          </p:cNvPr>
          <p:cNvSpPr/>
          <p:nvPr/>
        </p:nvSpPr>
        <p:spPr>
          <a:xfrm>
            <a:off x="5053192" y="2501779"/>
            <a:ext cx="1131851"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5. </a:t>
            </a:r>
            <a:r>
              <a:rPr lang="en-US" sz="2000" i="1" dirty="0" err="1">
                <a:latin typeface="Calibri" panose="020F0502020204030204" pitchFamily="34" charset="0"/>
                <a:cs typeface="Calibri" panose="020F0502020204030204" pitchFamily="34" charset="0"/>
              </a:rPr>
              <a:t>Khích</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lệ</a:t>
            </a:r>
            <a:endParaRPr lang="en-US" sz="20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2631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down)">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4BC3C90-FEB5-94C6-5E03-2DD96B709306}"/>
              </a:ext>
            </a:extLst>
          </p:cNvPr>
          <p:cNvSpPr/>
          <p:nvPr/>
        </p:nvSpPr>
        <p:spPr>
          <a:xfrm>
            <a:off x="1232898" y="616450"/>
            <a:ext cx="9822095" cy="135618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i="1" kern="0" dirty="0">
                <a:solidFill>
                  <a:srgbClr val="FF0000"/>
                </a:solidFill>
                <a:latin typeface="Calibri" panose="020F0502020204030204" pitchFamily="34" charset="0"/>
                <a:cs typeface="Calibri" panose="020F0502020204030204" pitchFamily="34" charset="0"/>
                <a:sym typeface="Arial"/>
              </a:rPr>
              <a:t>Theo em, còn những cách nào khác để duy trì quan hệ bạn bè?</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pic>
        <p:nvPicPr>
          <p:cNvPr id="2" name="Picture 1" descr="A picture containing clipart&#10;&#10;Description automatically generated">
            <a:extLst>
              <a:ext uri="{FF2B5EF4-FFF2-40B4-BE49-F238E27FC236}">
                <a16:creationId xmlns:a16="http://schemas.microsoft.com/office/drawing/2014/main" id="{186B0C05-FA8D-23C4-4687-8BD4E4A19DA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0" y="3226084"/>
            <a:ext cx="3984181" cy="3187345"/>
          </a:xfrm>
          <a:prstGeom prst="rect">
            <a:avLst/>
          </a:prstGeom>
        </p:spPr>
      </p:pic>
      <p:sp>
        <p:nvSpPr>
          <p:cNvPr id="9" name="TextBox 8">
            <a:extLst>
              <a:ext uri="{FF2B5EF4-FFF2-40B4-BE49-F238E27FC236}">
                <a16:creationId xmlns:a16="http://schemas.microsoft.com/office/drawing/2014/main" id="{9AD029C0-C39B-DE10-9D39-EF7DB7041E09}"/>
              </a:ext>
            </a:extLst>
          </p:cNvPr>
          <p:cNvSpPr txBox="1"/>
          <p:nvPr/>
        </p:nvSpPr>
        <p:spPr>
          <a:xfrm>
            <a:off x="3215811" y="2332234"/>
            <a:ext cx="8291245"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Cần</a:t>
            </a:r>
            <a:r>
              <a:rPr lang="en-US" sz="3200" dirty="0">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tôn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trọng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kể</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cả</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những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đièu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biệt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với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mình</a:t>
            </a:r>
            <a:r>
              <a:rPr lang="en-US" sz="3200" dirty="0">
                <a:effectLst/>
                <a:latin typeface="Cambria" panose="02040503050406030204" pitchFamily="18" charset="0"/>
                <a:ea typeface="Cambria" panose="02040503050406030204" pitchFamily="18" charset="0"/>
              </a:rPr>
              <a:t>;</a:t>
            </a:r>
          </a:p>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L</a:t>
            </a:r>
            <a:r>
              <a:rPr lang="en-US" sz="3200" dirty="0" err="1">
                <a:effectLst/>
                <a:latin typeface="Cambria" panose="02040503050406030204" pitchFamily="18" charset="0"/>
                <a:ea typeface="Cambria" panose="02040503050406030204" pitchFamily="18" charset="0"/>
              </a:rPr>
              <a:t>uôn</a:t>
            </a:r>
            <a:r>
              <a:rPr lang="en-US" sz="3200" dirty="0">
                <a:effectLst/>
                <a:latin typeface="Cambria" panose="02040503050406030204" pitchFamily="18" charset="0"/>
                <a:ea typeface="Cambria" panose="02040503050406030204" pitchFamily="18" charset="0"/>
              </a:rPr>
              <a:t> chia </a:t>
            </a:r>
            <a:r>
              <a:rPr lang="en-US" sz="3200" dirty="0" err="1">
                <a:effectLst/>
                <a:latin typeface="Cambria" panose="02040503050406030204" pitchFamily="18" charset="0"/>
                <a:ea typeface="Cambria" panose="02040503050406030204" pitchFamily="18" charset="0"/>
              </a:rPr>
              <a:t>sẻ</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nềm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vui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nỗi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buồn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cùng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a:t>
            </a:r>
          </a:p>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S</a:t>
            </a:r>
            <a:r>
              <a:rPr lang="en-US" sz="3200" dirty="0" err="1">
                <a:effectLst/>
                <a:latin typeface="Cambria" panose="02040503050406030204" pitchFamily="18" charset="0"/>
                <a:ea typeface="Cambria" panose="02040503050406030204" pitchFamily="18" charset="0"/>
              </a:rPr>
              <a:t>ẵn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sàng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giúp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đỡ</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gặp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khăn</a:t>
            </a:r>
            <a:r>
              <a:rPr lang="en-US" sz="3200" dirty="0">
                <a:effectLst/>
                <a:latin typeface="Cambria" panose="02040503050406030204" pitchFamily="18" charset="0"/>
                <a:ea typeface="Cambria" panose="02040503050406030204" pitchFamily="18" charset="0"/>
              </a:rPr>
              <a:t>;</a:t>
            </a:r>
          </a:p>
          <a:p>
            <a:pPr marL="457200" indent="-457200">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Động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viên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khích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lệ</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để</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không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ngừng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cố</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gắng</a:t>
            </a:r>
            <a:r>
              <a:rPr lang="en-US" sz="3200" dirty="0">
                <a:effectLst/>
                <a:latin typeface="Cambria" panose="02040503050406030204" pitchFamily="18" charset="0"/>
                <a:ea typeface="Cambria" panose="02040503050406030204" pitchFamily="18" charset="0"/>
              </a:rPr>
              <a:t>;</a:t>
            </a:r>
          </a:p>
          <a:p>
            <a:pPr marL="457200" indent="-457200">
              <a:buFont typeface="Arial" panose="020B0604020202020204" pitchFamily="34" charset="0"/>
              <a:buChar char="•"/>
            </a:pPr>
            <a:r>
              <a:rPr lang="en-US" sz="3200" dirty="0">
                <a:latin typeface="Cambria" panose="02040503050406030204" pitchFamily="18" charset="0"/>
                <a:ea typeface="Cambria" panose="02040503050406030204" pitchFamily="18" charset="0"/>
              </a:rPr>
              <a:t>Q</a:t>
            </a:r>
            <a:r>
              <a:rPr lang="en-US" sz="3200" dirty="0">
                <a:effectLst/>
                <a:latin typeface="Cambria" panose="02040503050406030204" pitchFamily="18" charset="0"/>
                <a:ea typeface="Cambria" panose="02040503050406030204" pitchFamily="18" charset="0"/>
              </a:rPr>
              <a:t>uan </a:t>
            </a:r>
            <a:r>
              <a:rPr lang="en-US" sz="3200" dirty="0" err="1">
                <a:effectLst/>
                <a:latin typeface="Cambria" panose="02040503050406030204" pitchFamily="18" charset="0"/>
                <a:ea typeface="Cambria" panose="02040503050406030204" pitchFamily="18" charset="0"/>
              </a:rPr>
              <a:t>tâm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đến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thói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quen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sở</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thích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của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74953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down)">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down)">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wipe(down)">
                                      <p:cBhvr>
                                        <p:cTn id="3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066800" y="532130"/>
            <a:ext cx="10057765" cy="5793105"/>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447981"/>
            <a:ext cx="1348522" cy="1394077"/>
          </a:xfrm>
          <a:prstGeom prst="rect">
            <a:avLst/>
          </a:prstGeom>
        </p:spPr>
      </p:pic>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2" name="图片 21" descr="24"/>
          <p:cNvPicPr>
            <a:picLocks noChangeAspect="1"/>
          </p:cNvPicPr>
          <p:nvPr/>
        </p:nvPicPr>
        <p:blipFill>
          <a:blip r:embed="rId5"/>
          <a:stretch>
            <a:fillRect/>
          </a:stretch>
        </p:blipFill>
        <p:spPr>
          <a:xfrm>
            <a:off x="8575675" y="5692775"/>
            <a:ext cx="476885" cy="504825"/>
          </a:xfrm>
          <a:prstGeom prst="rect">
            <a:avLst/>
          </a:prstGeom>
        </p:spPr>
      </p:pic>
      <p:sp>
        <p:nvSpPr>
          <p:cNvPr id="24" name="星形: 五角 14"/>
          <p:cNvSpPr/>
          <p:nvPr/>
        </p:nvSpPr>
        <p:spPr>
          <a:xfrm rot="1823526">
            <a:off x="493902" y="4537356"/>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5" name="图片 24" descr="22"/>
          <p:cNvPicPr>
            <a:picLocks noChangeAspect="1"/>
          </p:cNvPicPr>
          <p:nvPr/>
        </p:nvPicPr>
        <p:blipFill>
          <a:blip r:embed="rId6"/>
          <a:stretch>
            <a:fillRect/>
          </a:stretch>
        </p:blipFill>
        <p:spPr>
          <a:xfrm>
            <a:off x="1310005" y="5687060"/>
            <a:ext cx="1601470" cy="862330"/>
          </a:xfrm>
          <a:prstGeom prst="rect">
            <a:avLst/>
          </a:prstGeom>
        </p:spPr>
      </p:pic>
      <p:pic>
        <p:nvPicPr>
          <p:cNvPr id="26" name="图片 25" descr="21"/>
          <p:cNvPicPr>
            <a:picLocks noChangeAspect="1"/>
          </p:cNvPicPr>
          <p:nvPr/>
        </p:nvPicPr>
        <p:blipFill>
          <a:blip r:embed="rId7"/>
          <a:stretch>
            <a:fillRect/>
          </a:stretch>
        </p:blipFill>
        <p:spPr>
          <a:xfrm>
            <a:off x="10779760" y="1664335"/>
            <a:ext cx="991870" cy="1007745"/>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89F86677-9CAF-52D8-F8A8-6AF008467DD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r="76300" b="75203"/>
          <a:stretch/>
        </p:blipFill>
        <p:spPr>
          <a:xfrm>
            <a:off x="-2020941" y="4032921"/>
            <a:ext cx="5040630" cy="3164439"/>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FB3F8739-D222-76FE-A00F-9E9AC468143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l="63402" t="3918" r="23254" b="73652"/>
          <a:stretch/>
        </p:blipFill>
        <p:spPr>
          <a:xfrm>
            <a:off x="8792845" y="3503695"/>
            <a:ext cx="4178300" cy="4213904"/>
          </a:xfrm>
          <a:prstGeom prst="rect">
            <a:avLst/>
          </a:prstGeom>
        </p:spPr>
      </p:pic>
      <p:pic>
        <p:nvPicPr>
          <p:cNvPr id="5" name="Picture 4">
            <a:extLst>
              <a:ext uri="{FF2B5EF4-FFF2-40B4-BE49-F238E27FC236}">
                <a16:creationId xmlns:a16="http://schemas.microsoft.com/office/drawing/2014/main" id="{3A75D33E-F07A-F0CF-9DD0-2BE80711B3CE}"/>
              </a:ext>
            </a:extLst>
          </p:cNvPr>
          <p:cNvPicPr>
            <a:picLocks noChangeAspect="1"/>
          </p:cNvPicPr>
          <p:nvPr/>
        </p:nvPicPr>
        <p:blipFill>
          <a:blip r:embed="rId12"/>
          <a:stretch>
            <a:fillRect/>
          </a:stretch>
        </p:blipFill>
        <p:spPr>
          <a:xfrm>
            <a:off x="3005589" y="2682228"/>
            <a:ext cx="6294738" cy="1684289"/>
          </a:xfrm>
          <a:prstGeom prst="rect">
            <a:avLst/>
          </a:prstGeom>
        </p:spPr>
      </p:pic>
    </p:spTree>
    <p:extLst>
      <p:ext uri="{BB962C8B-B14F-4D97-AF65-F5344CB8AC3E}">
        <p14:creationId xmlns:p14="http://schemas.microsoft.com/office/powerpoint/2010/main" val="16367635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id="{064EBE89-81B0-4410-B6A8-DE2D7B6480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id="{CACE33B8-86D3-A49E-52FF-7DFE31EBE918}"/>
              </a:ext>
            </a:extLst>
          </p:cNvPr>
          <p:cNvPicPr>
            <a:picLocks noChangeAspect="1"/>
          </p:cNvPicPr>
          <p:nvPr/>
        </p:nvPicPr>
        <p:blipFill>
          <a:blip r:embed="rId8"/>
          <a:stretch>
            <a:fillRect/>
          </a:stretch>
        </p:blipFill>
        <p:spPr>
          <a:xfrm>
            <a:off x="1872699" y="678870"/>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893116"/>
            <a:ext cx="6840368" cy="6379332"/>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5839869" y="2312133"/>
              <a:ext cx="5650787" cy="2123658"/>
            </a:xfrm>
            <a:prstGeom prst="rect">
              <a:avLst/>
            </a:prstGeom>
            <a:noFill/>
          </p:spPr>
          <p:txBody>
            <a:bodyPr wrap="square" rtlCol="0">
              <a:spAutoFit/>
            </a:bodyPr>
            <a:lstStyle/>
            <a:p>
              <a:pPr marL="0" marR="0" algn="ctr">
                <a:spcBef>
                  <a:spcPts val="0"/>
                </a:spcBef>
                <a:spcAft>
                  <a:spcPts val="0"/>
                </a:spcAft>
              </a:pPr>
              <a:r>
                <a:rPr lang="en-US" sz="4400" dirty="0">
                  <a:ea typeface="Calibri" panose="020F0502020204030204" pitchFamily="34" charset="0"/>
                </a:rPr>
                <a:t>C</a:t>
              </a:r>
              <a:r>
                <a:rPr lang="en-US" sz="4400" dirty="0">
                  <a:effectLst/>
                  <a:ea typeface="Calibri" panose="020F0502020204030204" pitchFamily="34" charset="0"/>
                </a:rPr>
                <a:t>hia </a:t>
              </a:r>
              <a:r>
                <a:rPr lang="en-US" sz="4400" dirty="0" err="1">
                  <a:effectLst/>
                  <a:ea typeface="Calibri" panose="020F0502020204030204" pitchFamily="34" charset="0"/>
                </a:rPr>
                <a:t>sẻ</a:t>
              </a:r>
              <a:r>
                <a:rPr lang="en-US" sz="4400" dirty="0">
                  <a:effectLst/>
                  <a:ea typeface="Calibri" panose="020F0502020204030204" pitchFamily="34" charset="0"/>
                </a:rPr>
                <a:t> </a:t>
              </a:r>
              <a:r>
                <a:rPr lang="en-US" sz="4400" dirty="0" err="1">
                  <a:effectLst/>
                  <a:ea typeface="Calibri" panose="020F0502020204030204" pitchFamily="34" charset="0"/>
                </a:rPr>
                <a:t>một</a:t>
              </a:r>
              <a:r>
                <a:rPr lang="en-US" sz="4400" dirty="0">
                  <a:effectLst/>
                  <a:ea typeface="Calibri" panose="020F0502020204030204" pitchFamily="34" charset="0"/>
                </a:rPr>
                <a:t> </a:t>
              </a:r>
              <a:r>
                <a:rPr lang="en-US" sz="4400" dirty="0" err="1">
                  <a:effectLst/>
                  <a:ea typeface="Calibri" panose="020F0502020204030204" pitchFamily="34" charset="0"/>
                </a:rPr>
                <a:t>số</a:t>
              </a:r>
              <a:r>
                <a:rPr lang="en-US" sz="4400" dirty="0">
                  <a:effectLst/>
                  <a:ea typeface="Calibri" panose="020F0502020204030204" pitchFamily="34" charset="0"/>
                </a:rPr>
                <a:t> </a:t>
              </a:r>
              <a:r>
                <a:rPr lang="en-US" sz="4400" dirty="0" err="1">
                  <a:effectLst/>
                  <a:ea typeface="Calibri" panose="020F0502020204030204" pitchFamily="34" charset="0"/>
                </a:rPr>
                <a:t>việc</a:t>
              </a:r>
              <a:r>
                <a:rPr lang="en-US" sz="4400" dirty="0">
                  <a:effectLst/>
                  <a:ea typeface="Calibri" panose="020F0502020204030204" pitchFamily="34" charset="0"/>
                </a:rPr>
                <a:t> </a:t>
              </a:r>
              <a:r>
                <a:rPr lang="en-US" sz="4400" dirty="0" err="1">
                  <a:effectLst/>
                  <a:ea typeface="Calibri" panose="020F0502020204030204" pitchFamily="34" charset="0"/>
                </a:rPr>
                <a:t>bản</a:t>
              </a:r>
              <a:r>
                <a:rPr lang="en-US" sz="4400" dirty="0">
                  <a:effectLst/>
                  <a:ea typeface="Calibri" panose="020F0502020204030204" pitchFamily="34" charset="0"/>
                </a:rPr>
                <a:t> </a:t>
              </a:r>
              <a:r>
                <a:rPr lang="en-US" sz="4400" dirty="0" err="1">
                  <a:effectLst/>
                  <a:ea typeface="Calibri" panose="020F0502020204030204" pitchFamily="34" charset="0"/>
                </a:rPr>
                <a:t>thân</a:t>
              </a:r>
              <a:r>
                <a:rPr lang="en-US" sz="4400" dirty="0">
                  <a:effectLst/>
                  <a:ea typeface="Calibri" panose="020F0502020204030204" pitchFamily="34" charset="0"/>
                </a:rPr>
                <a:t> </a:t>
              </a:r>
              <a:r>
                <a:rPr lang="en-US" sz="4400" dirty="0" err="1">
                  <a:effectLst/>
                  <a:ea typeface="Calibri" panose="020F0502020204030204" pitchFamily="34" charset="0"/>
                </a:rPr>
                <a:t>đã</a:t>
              </a:r>
              <a:r>
                <a:rPr lang="en-US" sz="4400" dirty="0">
                  <a:effectLst/>
                  <a:ea typeface="Calibri" panose="020F0502020204030204" pitchFamily="34" charset="0"/>
                </a:rPr>
                <a:t> </a:t>
              </a:r>
              <a:r>
                <a:rPr lang="en-US" sz="4400" dirty="0" err="1">
                  <a:effectLst/>
                  <a:ea typeface="Calibri" panose="020F0502020204030204" pitchFamily="34" charset="0"/>
                </a:rPr>
                <a:t>làm</a:t>
              </a:r>
              <a:r>
                <a:rPr lang="en-US" sz="4400" dirty="0">
                  <a:effectLst/>
                  <a:ea typeface="Calibri" panose="020F0502020204030204" pitchFamily="34" charset="0"/>
                </a:rPr>
                <a:t> </a:t>
              </a:r>
              <a:r>
                <a:rPr lang="en-US" sz="4400" dirty="0" err="1">
                  <a:effectLst/>
                  <a:ea typeface="Calibri" panose="020F0502020204030204" pitchFamily="34" charset="0"/>
                </a:rPr>
                <a:t>để</a:t>
              </a:r>
              <a:r>
                <a:rPr lang="en-US" sz="4400" dirty="0">
                  <a:effectLst/>
                  <a:ea typeface="Calibri" panose="020F0502020204030204" pitchFamily="34" charset="0"/>
                </a:rPr>
                <a:t> </a:t>
              </a:r>
              <a:r>
                <a:rPr lang="en-US" sz="4400" dirty="0" err="1">
                  <a:effectLst/>
                  <a:ea typeface="Calibri" panose="020F0502020204030204" pitchFamily="34" charset="0"/>
                </a:rPr>
                <a:t>duy</a:t>
              </a:r>
              <a:r>
                <a:rPr lang="en-US" sz="4400" dirty="0">
                  <a:effectLst/>
                  <a:ea typeface="Calibri" panose="020F0502020204030204" pitchFamily="34" charset="0"/>
                </a:rPr>
                <a:t> </a:t>
              </a:r>
              <a:r>
                <a:rPr lang="en-US" sz="4400" dirty="0" err="1">
                  <a:effectLst/>
                  <a:ea typeface="Calibri" panose="020F0502020204030204" pitchFamily="34" charset="0"/>
                </a:rPr>
                <a:t>trì</a:t>
              </a:r>
              <a:r>
                <a:rPr lang="en-US" sz="4400" dirty="0">
                  <a:effectLst/>
                  <a:ea typeface="Calibri" panose="020F0502020204030204" pitchFamily="34" charset="0"/>
                </a:rPr>
                <a:t> </a:t>
              </a:r>
              <a:r>
                <a:rPr lang="en-US" sz="4400" dirty="0" err="1">
                  <a:effectLst/>
                  <a:ea typeface="Calibri" panose="020F0502020204030204" pitchFamily="34" charset="0"/>
                </a:rPr>
                <a:t>quan</a:t>
              </a:r>
              <a:r>
                <a:rPr lang="en-US" sz="4400" dirty="0">
                  <a:effectLst/>
                  <a:ea typeface="Calibri" panose="020F0502020204030204" pitchFamily="34" charset="0"/>
                </a:rPr>
                <a:t> </a:t>
              </a:r>
              <a:r>
                <a:rPr lang="en-US" sz="4400" dirty="0" err="1">
                  <a:effectLst/>
                  <a:ea typeface="Calibri" panose="020F0502020204030204" pitchFamily="34" charset="0"/>
                </a:rPr>
                <a:t>hệ</a:t>
              </a:r>
              <a:r>
                <a:rPr lang="en-US" sz="4400" dirty="0">
                  <a:effectLst/>
                  <a:ea typeface="Calibri" panose="020F0502020204030204" pitchFamily="34" charset="0"/>
                </a:rPr>
                <a:t> </a:t>
              </a:r>
              <a:r>
                <a:rPr lang="en-US" sz="4400" dirty="0" err="1">
                  <a:effectLst/>
                  <a:ea typeface="Calibri" panose="020F0502020204030204" pitchFamily="34" charset="0"/>
                </a:rPr>
                <a:t>bạn</a:t>
              </a:r>
              <a:r>
                <a:rPr lang="en-US" sz="4400" dirty="0">
                  <a:effectLst/>
                  <a:ea typeface="Calibri" panose="020F0502020204030204" pitchFamily="34" charset="0"/>
                </a:rPr>
                <a:t> </a:t>
              </a:r>
              <a:r>
                <a:rPr lang="en-US" sz="4400" dirty="0" err="1">
                  <a:effectLst/>
                  <a:ea typeface="Calibri" panose="020F0502020204030204" pitchFamily="34" charset="0"/>
                </a:rPr>
                <a:t>bè</a:t>
              </a:r>
              <a:r>
                <a:rPr lang="en-US" sz="4400" dirty="0">
                  <a:effectLst/>
                  <a:ea typeface="Calibri" panose="020F0502020204030204" pitchFamily="34" charset="0"/>
                </a:rPr>
                <a:t>. </a:t>
              </a: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9" name="Picture 8" descr="Application&#10;&#10;Description automatically generated with medium confidence">
            <a:extLst>
              <a:ext uri="{FF2B5EF4-FFF2-40B4-BE49-F238E27FC236}">
                <a16:creationId xmlns:a16="http://schemas.microsoft.com/office/drawing/2014/main" id="{5B687145-0805-487C-A272-6C05A9FD12C2}"/>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54244" b="95150" l="3342" r="37817">
                        <a14:foregroundMark x1="5391" y1="59701" x2="5391" y2="59701"/>
                        <a14:foregroundMark x1="6442" y1="58448" x2="7062" y2="61560"/>
                        <a14:foregroundMark x1="7278" y1="58610" x2="6954" y2="60631"/>
                        <a14:foregroundMark x1="7790" y1="58610" x2="3423" y2="64349"/>
                        <a14:foregroundMark x1="3423" y1="64349" x2="7278" y2="58286"/>
                        <a14:foregroundMark x1="7278" y1="58286" x2="8302" y2="58933"/>
                        <a14:foregroundMark x1="30728" y1="57680" x2="30000" y2="64632"/>
                        <a14:foregroundMark x1="32803" y1="56427" x2="33315" y2="64147"/>
                        <a14:foregroundMark x1="33315" y1="64147" x2="32911" y2="64511"/>
                        <a14:foregroundMark x1="16765" y1="60792" x2="16469" y2="66047"/>
                        <a14:foregroundMark x1="13989" y1="63581" x2="24124" y2="67462"/>
                        <a14:foregroundMark x1="24124" y1="67462" x2="23612" y2="71787"/>
                        <a14:foregroundMark x1="14906" y1="63703" x2="12291" y2="70089"/>
                        <a14:foregroundMark x1="12291" y1="70089" x2="12129" y2="71463"/>
                        <a14:foregroundMark x1="18113" y1="60146" x2="23342" y2="62732"/>
                        <a14:foregroundMark x1="23342" y1="62732" x2="24933" y2="68513"/>
                        <a14:foregroundMark x1="24933" y1="64794" x2="25364" y2="71948"/>
                        <a14:foregroundMark x1="15445" y1="85732" x2="15526" y2="89935"/>
                        <a14:foregroundMark x1="15337" y1="85408" x2="16361" y2="84640"/>
                        <a14:foregroundMark x1="32399" y1="56750" x2="31968" y2="59863"/>
                        <a14:foregroundMark x1="31456" y1="55497" x2="32803" y2="61722"/>
                        <a14:foregroundMark x1="32183" y1="54244" x2="34879" y2="57357"/>
                        <a14:foregroundMark x1="29596" y1="67906" x2="29596" y2="67906"/>
                        <a14:foregroundMark x1="28760" y1="69604" x2="28760" y2="69604"/>
                        <a14:foregroundMark x1="9326" y1="64956" x2="9326" y2="64956"/>
                        <a14:foregroundMark x1="9434" y1="65724" x2="9434" y2="65724"/>
                        <a14:foregroundMark x1="9434" y1="64956" x2="9434" y2="64956"/>
                        <a14:foregroundMark x1="9434" y1="64956" x2="9434" y2="64956"/>
                        <a14:foregroundMark x1="9650" y1="64956" x2="9650" y2="64956"/>
                        <a14:foregroundMark x1="9650" y1="64956" x2="9650" y2="64956"/>
                        <a14:foregroundMark x1="7062" y1="56589" x2="7062" y2="56589"/>
                        <a14:foregroundMark x1="5822" y1="56427" x2="5202" y2="57680"/>
                      </a14:backgroundRemoval>
                    </a14:imgEffect>
                  </a14:imgLayer>
                </a14:imgProps>
              </a:ext>
              <a:ext uri="{28A0092B-C50C-407E-A947-70E740481C1C}">
                <a14:useLocalDpi xmlns:a14="http://schemas.microsoft.com/office/drawing/2010/main" val="0"/>
              </a:ext>
            </a:extLst>
          </a:blip>
          <a:srcRect t="51764" r="57952"/>
          <a:stretch/>
        </p:blipFill>
        <p:spPr>
          <a:xfrm>
            <a:off x="9888299" y="508677"/>
            <a:ext cx="2657815" cy="2033292"/>
          </a:xfrm>
          <a:prstGeom prst="rect">
            <a:avLst/>
          </a:prstGeom>
        </p:spPr>
      </p:pic>
      <p:pic>
        <p:nvPicPr>
          <p:cNvPr id="6" name="Picture 5">
            <a:extLst>
              <a:ext uri="{FF2B5EF4-FFF2-40B4-BE49-F238E27FC236}">
                <a16:creationId xmlns:a16="http://schemas.microsoft.com/office/drawing/2014/main" id="{86B1663E-7E4E-4D43-ECAA-14E43A7165FE}"/>
              </a:ext>
            </a:extLst>
          </p:cNvPr>
          <p:cNvPicPr>
            <a:picLocks noChangeAspect="1"/>
          </p:cNvPicPr>
          <p:nvPr/>
        </p:nvPicPr>
        <p:blipFill>
          <a:blip r:embed="rId9"/>
          <a:stretch>
            <a:fillRect/>
          </a:stretch>
        </p:blipFill>
        <p:spPr>
          <a:xfrm>
            <a:off x="412326" y="13594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6;p7">
            <a:extLst>
              <a:ext uri="{FF2B5EF4-FFF2-40B4-BE49-F238E27FC236}">
                <a16:creationId xmlns:a16="http://schemas.microsoft.com/office/drawing/2014/main" id="{B96B04E4-37E8-AD0B-616E-23AA0F3E8C93}"/>
              </a:ext>
            </a:extLst>
          </p:cNvPr>
          <p:cNvSpPr/>
          <p:nvPr/>
        </p:nvSpPr>
        <p:spPr>
          <a:xfrm>
            <a:off x="3678148" y="51638"/>
            <a:ext cx="4818580"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483;p40">
            <a:extLst>
              <a:ext uri="{FF2B5EF4-FFF2-40B4-BE49-F238E27FC236}">
                <a16:creationId xmlns:a16="http://schemas.microsoft.com/office/drawing/2014/main" id="{2F8B2888-67A1-F24A-0687-1B7E4DC2E5CF}"/>
              </a:ext>
            </a:extLst>
          </p:cNvPr>
          <p:cNvSpPr txBox="1">
            <a:spLocks/>
          </p:cNvSpPr>
          <p:nvPr/>
        </p:nvSpPr>
        <p:spPr>
          <a:xfrm>
            <a:off x="4210050" y="0"/>
            <a:ext cx="4287078" cy="84428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9600" b="1" kern="0" dirty="0">
                <a:solidFill>
                  <a:srgbClr val="FFFF00"/>
                </a:solidFill>
                <a:latin typeface="+mj-lt"/>
              </a:rPr>
              <a:t>Chia </a:t>
            </a:r>
            <a:r>
              <a:rPr lang="en-US" sz="9600" b="1" kern="0" dirty="0" err="1">
                <a:solidFill>
                  <a:srgbClr val="FFFF00"/>
                </a:solidFill>
                <a:latin typeface="+mj-lt"/>
              </a:rPr>
              <a:t>sẻ</a:t>
            </a:r>
            <a:endParaRPr lang="en-US" sz="9600" b="1" kern="0" dirty="0">
              <a:solidFill>
                <a:srgbClr val="FFFF00"/>
              </a:solidFill>
              <a:latin typeface="+mj-lt"/>
            </a:endParaRPr>
          </a:p>
        </p:txBody>
      </p:sp>
      <p:sp>
        <p:nvSpPr>
          <p:cNvPr id="5" name="Speech Bubble: Rectangle with Corners Rounded 5">
            <a:extLst>
              <a:ext uri="{FF2B5EF4-FFF2-40B4-BE49-F238E27FC236}">
                <a16:creationId xmlns:a16="http://schemas.microsoft.com/office/drawing/2014/main" id="{FECD4123-81D9-4CF7-B770-DC1DEBCE4B1B}"/>
              </a:ext>
            </a:extLst>
          </p:cNvPr>
          <p:cNvSpPr/>
          <p:nvPr/>
        </p:nvSpPr>
        <p:spPr>
          <a:xfrm>
            <a:off x="3880607" y="1961103"/>
            <a:ext cx="7608256" cy="2715528"/>
          </a:xfrm>
          <a:prstGeom prst="wedgeRoundRectCallout">
            <a:avLst>
              <a:gd name="adj1" fmla="val -61712"/>
              <a:gd name="adj2" fmla="val 35406"/>
              <a:gd name="adj3" fmla="val 16667"/>
            </a:avLst>
          </a:prstGeom>
          <a:solidFill>
            <a:schemeClr val="accent5">
              <a:lumMod val="20000"/>
              <a:lumOff val="80000"/>
            </a:schemeClr>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chemeClr val="bg1">
                    <a:lumMod val="10000"/>
                  </a:schemeClr>
                </a:solidFill>
                <a:latin typeface="Cambria" panose="02040503050406030204" pitchFamily="18" charset="0"/>
                <a:ea typeface="Cambria" panose="02040503050406030204" pitchFamily="18" charset="0"/>
              </a:rPr>
              <a:t>Em</a:t>
            </a:r>
            <a:r>
              <a:rPr lang="en-US" sz="4000" b="1" dirty="0">
                <a:solidFill>
                  <a:schemeClr val="bg1">
                    <a:lumMod val="10000"/>
                  </a:schemeClr>
                </a:solidFill>
                <a:latin typeface="Cambria" panose="02040503050406030204" pitchFamily="18" charset="0"/>
                <a:ea typeface="Cambria" panose="02040503050406030204" pitchFamily="18" charset="0"/>
              </a:rPr>
              <a:t> </a:t>
            </a:r>
            <a:r>
              <a:rPr lang="en-US" sz="4000" b="1" dirty="0" err="1">
                <a:solidFill>
                  <a:schemeClr val="bg1">
                    <a:lumMod val="10000"/>
                  </a:schemeClr>
                </a:solidFill>
                <a:latin typeface="Cambria" panose="02040503050406030204" pitchFamily="18" charset="0"/>
                <a:ea typeface="Cambria" panose="02040503050406030204" pitchFamily="18" charset="0"/>
              </a:rPr>
              <a:t>hãy</a:t>
            </a:r>
            <a:r>
              <a:rPr lang="en-US" sz="4000" b="1" dirty="0">
                <a:solidFill>
                  <a:schemeClr val="bg1">
                    <a:lumMod val="10000"/>
                  </a:schemeClr>
                </a:solidFill>
                <a:latin typeface="Cambria" panose="02040503050406030204" pitchFamily="18" charset="0"/>
                <a:ea typeface="Cambria" panose="02040503050406030204" pitchFamily="18" charset="0"/>
              </a:rPr>
              <a:t> c</a:t>
            </a:r>
            <a:r>
              <a:rPr lang="vi-VN" sz="4000" b="1" dirty="0">
                <a:solidFill>
                  <a:schemeClr val="bg1">
                    <a:lumMod val="10000"/>
                  </a:schemeClr>
                </a:solidFill>
                <a:latin typeface="Cambria" panose="02040503050406030204" pitchFamily="18" charset="0"/>
                <a:ea typeface="Cambria" panose="02040503050406030204" pitchFamily="18" charset="0"/>
              </a:rPr>
              <a:t>hia sẻ vài điều về tính cách, sở thích... của người bạn mà em yêu quý nhất.</a:t>
            </a:r>
            <a:endParaRPr lang="en-US" sz="4000" b="1" dirty="0">
              <a:solidFill>
                <a:schemeClr val="bg1">
                  <a:lumMod val="10000"/>
                </a:schemeClr>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AF1F8723-1623-E588-784C-651B3BC5053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97578" y="1898285"/>
            <a:ext cx="6360337" cy="5088025"/>
          </a:xfrm>
          <a:prstGeom prst="rect">
            <a:avLst/>
          </a:prstGeom>
        </p:spPr>
      </p:pic>
    </p:spTree>
    <p:extLst>
      <p:ext uri="{BB962C8B-B14F-4D97-AF65-F5344CB8AC3E}">
        <p14:creationId xmlns:p14="http://schemas.microsoft.com/office/powerpoint/2010/main" val="1547229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536012" y="3697277"/>
            <a:ext cx="3122268" cy="3122268"/>
          </a:xfrm>
          <a:prstGeom prst="rect">
            <a:avLst/>
          </a:prstGeom>
        </p:spPr>
      </p:pic>
      <p:grpSp>
        <p:nvGrpSpPr>
          <p:cNvPr id="16" name="Group 15">
            <a:extLst>
              <a:ext uri="{FF2B5EF4-FFF2-40B4-BE49-F238E27FC236}">
                <a16:creationId xmlns:a16="http://schemas.microsoft.com/office/drawing/2014/main" id="{8A2B5CD6-07FA-4917-A172-0E8EE1EC7324}"/>
              </a:ext>
            </a:extLst>
          </p:cNvPr>
          <p:cNvGrpSpPr/>
          <p:nvPr/>
        </p:nvGrpSpPr>
        <p:grpSpPr>
          <a:xfrm>
            <a:off x="1159433" y="1694273"/>
            <a:ext cx="4606119" cy="1533104"/>
            <a:chOff x="1651737" y="1438275"/>
            <a:chExt cx="3533874" cy="1533104"/>
          </a:xfrm>
        </p:grpSpPr>
        <p:sp>
          <p:nvSpPr>
            <p:cNvPr id="12" name="Speech Bubble: Rectangle with Corners Rounded 11">
              <a:extLst>
                <a:ext uri="{FF2B5EF4-FFF2-40B4-BE49-F238E27FC236}">
                  <a16:creationId xmlns:a16="http://schemas.microsoft.com/office/drawing/2014/main" id="{0541F1D9-A21C-4429-9A74-ED9AA1253111}"/>
                </a:ext>
              </a:extLst>
            </p:cNvPr>
            <p:cNvSpPr/>
            <p:nvPr/>
          </p:nvSpPr>
          <p:spPr>
            <a:xfrm>
              <a:off x="1651737" y="1438275"/>
              <a:ext cx="3533874" cy="1533104"/>
            </a:xfrm>
            <a:prstGeom prst="wedgeRoundRectCallout">
              <a:avLst>
                <a:gd name="adj1" fmla="val -47632"/>
                <a:gd name="adj2" fmla="val 88300"/>
                <a:gd name="adj3" fmla="val 16667"/>
              </a:avLst>
            </a:prstGeom>
            <a:solidFill>
              <a:schemeClr val="bg1"/>
            </a:solidFill>
            <a:ln w="28575">
              <a:solidFill>
                <a:srgbClr val="CB1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FDF7D723-3266-4B78-9522-843ED495AF7A}"/>
                </a:ext>
              </a:extLst>
            </p:cNvPr>
            <p:cNvSpPr txBox="1"/>
            <p:nvPr/>
          </p:nvSpPr>
          <p:spPr>
            <a:xfrm>
              <a:off x="1725870" y="1567817"/>
              <a:ext cx="3437872" cy="1219821"/>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duy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quan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hệ</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bè</a:t>
              </a:r>
              <a:r>
                <a:rPr lang="en-US" sz="3200" b="1" dirty="0">
                  <a:effectLst/>
                  <a:latin typeface="Cambria" panose="02040503050406030204" pitchFamily="18" charset="0"/>
                  <a:ea typeface="Cambria" panose="02040503050406030204" pitchFamily="18" charset="0"/>
                </a:rPr>
                <a:t>?</a:t>
              </a:r>
            </a:p>
          </p:txBody>
        </p:sp>
      </p:grpSp>
      <p:pic>
        <p:nvPicPr>
          <p:cNvPr id="6" name="Picture 5" descr="A picture containing doll, toy, vector graphics&#10;&#10;Description automatically generated">
            <a:extLst>
              <a:ext uri="{FF2B5EF4-FFF2-40B4-BE49-F238E27FC236}">
                <a16:creationId xmlns:a16="http://schemas.microsoft.com/office/drawing/2014/main" id="{5C750C85-66CB-45FB-A61B-849CD8C53B05}"/>
              </a:ext>
            </a:extLst>
          </p:cNvPr>
          <p:cNvPicPr>
            <a:picLocks noChangeAspect="1"/>
          </p:cNvPicPr>
          <p:nvPr/>
        </p:nvPicPr>
        <p:blipFill rotWithShape="1">
          <a:blip r:embed="rId4">
            <a:extLst>
              <a:ext uri="{28A0092B-C50C-407E-A947-70E740481C1C}">
                <a14:useLocalDpi xmlns:a14="http://schemas.microsoft.com/office/drawing/2010/main" val="0"/>
              </a:ext>
            </a:extLst>
          </a:blip>
          <a:srcRect l="54569"/>
          <a:stretch/>
        </p:blipFill>
        <p:spPr>
          <a:xfrm>
            <a:off x="9759869" y="2947099"/>
            <a:ext cx="2148809" cy="3937568"/>
          </a:xfrm>
          <a:prstGeom prst="rect">
            <a:avLst/>
          </a:prstGeom>
        </p:spPr>
      </p:pic>
      <p:grpSp>
        <p:nvGrpSpPr>
          <p:cNvPr id="55" name="Group 54">
            <a:extLst>
              <a:ext uri="{FF2B5EF4-FFF2-40B4-BE49-F238E27FC236}">
                <a16:creationId xmlns:a16="http://schemas.microsoft.com/office/drawing/2014/main" id="{412BD761-A36B-4ED8-851D-ABA96D75DF8E}"/>
              </a:ext>
            </a:extLst>
          </p:cNvPr>
          <p:cNvGrpSpPr/>
          <p:nvPr/>
        </p:nvGrpSpPr>
        <p:grpSpPr>
          <a:xfrm flipH="1">
            <a:off x="2991388" y="3892037"/>
            <a:ext cx="5417892" cy="1450740"/>
            <a:chOff x="2099412" y="4151977"/>
            <a:chExt cx="3711596" cy="1784873"/>
          </a:xfrm>
        </p:grpSpPr>
        <p:sp>
          <p:nvSpPr>
            <p:cNvPr id="56" name="Speech Bubble: Rectangle with Corners Rounded 55">
              <a:extLst>
                <a:ext uri="{FF2B5EF4-FFF2-40B4-BE49-F238E27FC236}">
                  <a16:creationId xmlns:a16="http://schemas.microsoft.com/office/drawing/2014/main" id="{9A90BBC2-189D-4CF2-AA55-1F58D1CD5D98}"/>
                </a:ext>
              </a:extLst>
            </p:cNvPr>
            <p:cNvSpPr/>
            <p:nvPr/>
          </p:nvSpPr>
          <p:spPr>
            <a:xfrm>
              <a:off x="2099412" y="4151977"/>
              <a:ext cx="3683298" cy="1784873"/>
            </a:xfrm>
            <a:prstGeom prst="wedgeRoundRectCallout">
              <a:avLst>
                <a:gd name="adj1" fmla="val 72378"/>
                <a:gd name="adj2" fmla="val 21213"/>
                <a:gd name="adj3" fmla="val 16667"/>
              </a:avLst>
            </a:prstGeom>
            <a:solidFill>
              <a:schemeClr val="bg1"/>
            </a:solidFill>
            <a:ln w="28575">
              <a:solidFill>
                <a:srgbClr val="F56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7" name="TextBox 56">
              <a:extLst>
                <a:ext uri="{FF2B5EF4-FFF2-40B4-BE49-F238E27FC236}">
                  <a16:creationId xmlns:a16="http://schemas.microsoft.com/office/drawing/2014/main" id="{FD8396CC-CD5E-48FE-8438-7F2BA56DD4E5}"/>
                </a:ext>
              </a:extLst>
            </p:cNvPr>
            <p:cNvSpPr txBox="1"/>
            <p:nvPr/>
          </p:nvSpPr>
          <p:spPr>
            <a:xfrm>
              <a:off x="2152120" y="4270453"/>
              <a:ext cx="3658888" cy="1500769"/>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có</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suy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nghĩ</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điều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đó</a:t>
              </a:r>
              <a:r>
                <a:rPr lang="en-US" sz="3200" b="1" dirty="0">
                  <a:effectLst/>
                  <a:latin typeface="Cambria" panose="02040503050406030204" pitchFamily="18" charset="0"/>
                  <a:ea typeface="Cambria" panose="02040503050406030204" pitchFamily="18" charset="0"/>
                </a:rPr>
                <a:t>? </a:t>
              </a:r>
            </a:p>
          </p:txBody>
        </p:sp>
      </p:grpSp>
      <p:pic>
        <p:nvPicPr>
          <p:cNvPr id="3" name="Picture 2">
            <a:extLst>
              <a:ext uri="{FF2B5EF4-FFF2-40B4-BE49-F238E27FC236}">
                <a16:creationId xmlns:a16="http://schemas.microsoft.com/office/drawing/2014/main" id="{C1FAC52F-21F1-DA1A-6565-0DBEB0E7D716}"/>
              </a:ext>
            </a:extLst>
          </p:cNvPr>
          <p:cNvPicPr>
            <a:picLocks noChangeAspect="1"/>
          </p:cNvPicPr>
          <p:nvPr/>
        </p:nvPicPr>
        <p:blipFill>
          <a:blip r:embed="rId5"/>
          <a:stretch>
            <a:fillRect/>
          </a:stretch>
        </p:blipFill>
        <p:spPr>
          <a:xfrm>
            <a:off x="6197816" y="837360"/>
            <a:ext cx="3365284" cy="1792379"/>
          </a:xfrm>
          <a:prstGeom prst="rect">
            <a:avLst/>
          </a:prstGeom>
        </p:spPr>
      </p:pic>
    </p:spTree>
    <p:extLst>
      <p:ext uri="{BB962C8B-B14F-4D97-AF65-F5344CB8AC3E}">
        <p14:creationId xmlns:p14="http://schemas.microsoft.com/office/powerpoint/2010/main" val="98034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2000" fill="hold" nodeType="click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barn(inVertical)">
                                      <p:cBhvr>
                                        <p:cTn id="2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9FE43B94-F53C-456E-CCC9-03B9D862CA55}"/>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a:ea typeface="+mn-ea"/>
                <a:cs typeface="Calibri" panose="020F0502020204030204" pitchFamily="34" charset="0"/>
              </a:rPr>
              <a:t>VỀ</a:t>
            </a:r>
            <a:r>
              <a:rPr kumimoji="0" lang="en-US" sz="32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Arial"/>
                <a:ea typeface="+mn-ea"/>
                <a:cs typeface="Calibri" panose="020F0502020204030204" pitchFamily="34" charset="0"/>
              </a:rPr>
              <a:t>NHÀ</a:t>
            </a:r>
            <a:r>
              <a:rPr kumimoji="0" lang="en-US" sz="32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Arial"/>
                <a:ea typeface="+mn-ea"/>
                <a:cs typeface="Calibri" panose="020F0502020204030204" pitchFamily="34" charset="0"/>
              </a:rPr>
              <a:t>ÔN</a:t>
            </a:r>
            <a:r>
              <a:rPr kumimoji="0" lang="en-US" sz="32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Arial"/>
                <a:ea typeface="+mn-ea"/>
                <a:cs typeface="Calibri" panose="020F0502020204030204" pitchFamily="34" charset="0"/>
              </a:rPr>
              <a:t>LẠI</a:t>
            </a:r>
            <a:r>
              <a:rPr kumimoji="0" lang="en-US" sz="32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Arial"/>
                <a:ea typeface="+mn-ea"/>
                <a:cs typeface="Calibri" panose="020F0502020204030204" pitchFamily="34" charset="0"/>
              </a:rPr>
              <a:t>BÀI</a:t>
            </a:r>
            <a:r>
              <a:rPr kumimoji="0" lang="en-US" sz="32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a:t>
            </a:r>
          </a:p>
        </p:txBody>
      </p:sp>
      <p:pic>
        <p:nvPicPr>
          <p:cNvPr id="28" name="Picture 27">
            <a:extLst>
              <a:ext uri="{FF2B5EF4-FFF2-40B4-BE49-F238E27FC236}">
                <a16:creationId xmlns:a16="http://schemas.microsoft.com/office/drawing/2014/main" id="{9BCDE319-9200-A6CE-B271-53B81800407E}"/>
              </a:ext>
            </a:extLst>
          </p:cNvPr>
          <p:cNvPicPr>
            <a:picLocks noChangeAspect="1"/>
          </p:cNvPicPr>
          <p:nvPr/>
        </p:nvPicPr>
        <p:blipFill>
          <a:blip r:embed="rId2"/>
          <a:stretch>
            <a:fillRect/>
          </a:stretch>
        </p:blipFill>
        <p:spPr>
          <a:xfrm rot="737208" flipH="1">
            <a:off x="964760" y="1974806"/>
            <a:ext cx="919996" cy="919996"/>
          </a:xfrm>
          <a:prstGeom prst="rect">
            <a:avLst/>
          </a:prstGeom>
        </p:spPr>
      </p:pic>
      <p:sp>
        <p:nvSpPr>
          <p:cNvPr id="29" name="TextBox 28">
            <a:extLst>
              <a:ext uri="{FF2B5EF4-FFF2-40B4-BE49-F238E27FC236}">
                <a16:creationId xmlns:a16="http://schemas.microsoft.com/office/drawing/2014/main" id="{DA62F5A7-5045-A14F-3C0D-F4D23D4812D5}"/>
              </a:ext>
            </a:extLst>
          </p:cNvPr>
          <p:cNvSpPr txBox="1"/>
          <p:nvPr/>
        </p:nvSpPr>
        <p:spPr>
          <a:xfrm>
            <a:off x="2156874" y="3038469"/>
            <a:ext cx="9350029" cy="147841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a:ea typeface="+mn-ea"/>
                <a:cs typeface="Calibri" panose="020F0502020204030204" pitchFamily="34" charset="0"/>
              </a:rPr>
              <a:t>CHUẨN</a:t>
            </a:r>
            <a:r>
              <a:rPr kumimoji="0" lang="en-US" sz="32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Arial"/>
                <a:ea typeface="+mn-ea"/>
                <a:cs typeface="Calibri" panose="020F0502020204030204" pitchFamily="34" charset="0"/>
              </a:rPr>
              <a:t>BỊ</a:t>
            </a:r>
            <a:r>
              <a:rPr kumimoji="0" lang="en-US" sz="32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Arial"/>
                <a:ea typeface="+mn-ea"/>
                <a:cs typeface="Calibri" panose="020F0502020204030204" pitchFamily="34" charset="0"/>
              </a:rPr>
              <a:t>BÀI</a:t>
            </a:r>
            <a:r>
              <a:rPr kumimoji="0" lang="en-US" sz="32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Arial"/>
                <a:ea typeface="+mn-ea"/>
                <a:cs typeface="Calibri" panose="020F0502020204030204" pitchFamily="34" charset="0"/>
              </a:rPr>
              <a:t>HỌC</a:t>
            </a:r>
            <a:r>
              <a:rPr kumimoji="0" lang="en-US" sz="32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 SAU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           “ DUY </a:t>
            </a:r>
            <a:r>
              <a:rPr kumimoji="0" lang="en-US" sz="3200" b="0" i="0" u="none" strike="noStrike" kern="1200" cap="none" spc="0" normalizeH="0" baseline="0" noProof="0" dirty="0" err="1">
                <a:ln>
                  <a:noFill/>
                </a:ln>
                <a:solidFill>
                  <a:prstClr val="black"/>
                </a:solidFill>
                <a:effectLst/>
                <a:uLnTx/>
                <a:uFillTx/>
                <a:latin typeface="Arial"/>
                <a:ea typeface="+mn-ea"/>
                <a:cs typeface="Calibri" panose="020F0502020204030204" pitchFamily="34" charset="0"/>
              </a:rPr>
              <a:t>TRÌ</a:t>
            </a:r>
            <a:r>
              <a:rPr kumimoji="0" lang="en-US" sz="3200" b="0" i="0" u="none" strike="noStrike" kern="1200" cap="none" spc="0" normalizeH="0" noProof="0" dirty="0">
                <a:ln>
                  <a:noFill/>
                </a:ln>
                <a:solidFill>
                  <a:prstClr val="black"/>
                </a:solidFill>
                <a:effectLst/>
                <a:uLnTx/>
                <a:uFillTx/>
                <a:latin typeface="Arial"/>
                <a:ea typeface="+mn-ea"/>
                <a:cs typeface="Calibri" panose="020F0502020204030204" pitchFamily="34" charset="0"/>
              </a:rPr>
              <a:t> QUAN </a:t>
            </a:r>
            <a:r>
              <a:rPr kumimoji="0" lang="en-US" sz="3200" b="0" i="0" u="none" strike="noStrike" kern="1200" cap="none" spc="0" normalizeH="0" noProof="0" dirty="0" err="1">
                <a:ln>
                  <a:noFill/>
                </a:ln>
                <a:solidFill>
                  <a:prstClr val="black"/>
                </a:solidFill>
                <a:effectLst/>
                <a:uLnTx/>
                <a:uFillTx/>
                <a:latin typeface="Arial"/>
                <a:ea typeface="+mn-ea"/>
                <a:cs typeface="Calibri" panose="020F0502020204030204" pitchFamily="34" charset="0"/>
              </a:rPr>
              <a:t>HỆ</a:t>
            </a:r>
            <a:r>
              <a:rPr kumimoji="0" lang="en-US" sz="3200" b="0" i="0" u="none" strike="noStrike" kern="1200" cap="none" spc="0" normalizeH="0" noProof="0" dirty="0">
                <a:ln>
                  <a:noFill/>
                </a:ln>
                <a:solidFill>
                  <a:prstClr val="black"/>
                </a:solidFill>
                <a:effectLst/>
                <a:uLnTx/>
                <a:uFillTx/>
                <a:latin typeface="Arial"/>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Arial"/>
                <a:ea typeface="+mn-ea"/>
                <a:cs typeface="Calibri" panose="020F0502020204030204" pitchFamily="34" charset="0"/>
              </a:rPr>
              <a:t>BẠN</a:t>
            </a:r>
            <a:r>
              <a:rPr kumimoji="0" lang="en-US" sz="3200" b="0" i="0" u="none" strike="noStrike" kern="1200" cap="none" spc="0" normalizeH="0" noProof="0" dirty="0">
                <a:ln>
                  <a:noFill/>
                </a:ln>
                <a:solidFill>
                  <a:prstClr val="black"/>
                </a:solidFill>
                <a:effectLst/>
                <a:uLnTx/>
                <a:uFillTx/>
                <a:latin typeface="Arial"/>
                <a:ea typeface="+mn-ea"/>
                <a:cs typeface="Calibri" panose="020F0502020204030204" pitchFamily="34" charset="0"/>
              </a:rPr>
              <a:t> </a:t>
            </a:r>
            <a:r>
              <a:rPr kumimoji="0" lang="en-US" sz="3200" b="0" i="0" u="none" strike="noStrike" kern="1200" cap="none" spc="0" normalizeH="0" noProof="0">
                <a:ln>
                  <a:noFill/>
                </a:ln>
                <a:solidFill>
                  <a:prstClr val="black"/>
                </a:solidFill>
                <a:effectLst/>
                <a:uLnTx/>
                <a:uFillTx/>
                <a:latin typeface="Arial"/>
                <a:ea typeface="+mn-ea"/>
                <a:cs typeface="Calibri" panose="020F0502020204030204" pitchFamily="34" charset="0"/>
              </a:rPr>
              <a:t>BÈ</a:t>
            </a:r>
            <a:r>
              <a:rPr kumimoji="0" lang="en-US" sz="3200" b="0" i="0" u="none" strike="noStrike" kern="1200" cap="none" spc="0" normalizeH="0" baseline="0" noProof="0">
                <a:ln>
                  <a:noFill/>
                </a:ln>
                <a:solidFill>
                  <a:prstClr val="black"/>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Arial"/>
                <a:ea typeface="+mn-ea"/>
                <a:cs typeface="Calibri" panose="020F0502020204030204" pitchFamily="34" charset="0"/>
              </a:rPr>
              <a:t>TIẾT</a:t>
            </a:r>
            <a:r>
              <a:rPr kumimoji="0" lang="en-US" sz="32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 2”</a:t>
            </a:r>
          </a:p>
        </p:txBody>
      </p:sp>
      <p:pic>
        <p:nvPicPr>
          <p:cNvPr id="30" name="Picture 29">
            <a:extLst>
              <a:ext uri="{FF2B5EF4-FFF2-40B4-BE49-F238E27FC236}">
                <a16:creationId xmlns:a16="http://schemas.microsoft.com/office/drawing/2014/main" id="{A37D82DE-FAC9-B8FB-85F3-4F2A861AEA7B}"/>
              </a:ext>
            </a:extLst>
          </p:cNvPr>
          <p:cNvPicPr>
            <a:picLocks noChangeAspect="1"/>
          </p:cNvPicPr>
          <p:nvPr/>
        </p:nvPicPr>
        <p:blipFill>
          <a:blip r:embed="rId2"/>
          <a:stretch>
            <a:fillRect/>
          </a:stretch>
        </p:blipFill>
        <p:spPr>
          <a:xfrm rot="737208" flipH="1">
            <a:off x="964760" y="2955818"/>
            <a:ext cx="919996" cy="919996"/>
          </a:xfrm>
          <a:prstGeom prst="rect">
            <a:avLst/>
          </a:prstGeom>
        </p:spPr>
      </p:pic>
      <p:pic>
        <p:nvPicPr>
          <p:cNvPr id="35" name="Picture 34">
            <a:extLst>
              <a:ext uri="{FF2B5EF4-FFF2-40B4-BE49-F238E27FC236}">
                <a16:creationId xmlns:a16="http://schemas.microsoft.com/office/drawing/2014/main" id="{1183B2EB-9FA4-B8F3-2B22-3966CA4CD92C}"/>
              </a:ext>
            </a:extLst>
          </p:cNvPr>
          <p:cNvPicPr>
            <a:picLocks noChangeAspect="1"/>
          </p:cNvPicPr>
          <p:nvPr/>
        </p:nvPicPr>
        <p:blipFill>
          <a:blip r:embed="rId3"/>
          <a:stretch>
            <a:fillRect/>
          </a:stretch>
        </p:blipFill>
        <p:spPr>
          <a:xfrm>
            <a:off x="3145377" y="121017"/>
            <a:ext cx="6090432" cy="1444877"/>
          </a:xfrm>
          <a:prstGeom prst="rect">
            <a:avLst/>
          </a:prstGeom>
        </p:spPr>
      </p:pic>
    </p:spTree>
    <p:extLst>
      <p:ext uri="{BB962C8B-B14F-4D97-AF65-F5344CB8AC3E}">
        <p14:creationId xmlns:p14="http://schemas.microsoft.com/office/powerpoint/2010/main" val="2342912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7">
                                            <p:txEl>
                                              <p:pRg st="0" end="0"/>
                                            </p:txEl>
                                          </p:spTgt>
                                        </p:tgtEl>
                                        <p:attrNameLst>
                                          <p:attrName>style.visibility</p:attrName>
                                        </p:attrNameLst>
                                      </p:cBhvr>
                                      <p:to>
                                        <p:strVal val="visible"/>
                                      </p:to>
                                    </p:set>
                                    <p:animEffect transition="in" filter="wipe(left)">
                                      <p:cBhvr>
                                        <p:cTn id="11" dur="500"/>
                                        <p:tgtEl>
                                          <p:spTgt spid="27">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animEffect transition="in" filter="wipe(left)">
                                      <p:cBhvr>
                                        <p:cTn id="19" dur="500"/>
                                        <p:tgtEl>
                                          <p:spTgt spid="29">
                                            <p:txEl>
                                              <p:pRg st="0" end="0"/>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9">
                                            <p:txEl>
                                              <p:pRg st="1" end="1"/>
                                            </p:txEl>
                                          </p:spTgt>
                                        </p:tgtEl>
                                        <p:attrNameLst>
                                          <p:attrName>style.visibility</p:attrName>
                                        </p:attrNameLst>
                                      </p:cBhvr>
                                      <p:to>
                                        <p:strVal val="visible"/>
                                      </p:to>
                                    </p:set>
                                    <p:animEffect transition="in" filter="wipe(left)">
                                      <p:cBhvr>
                                        <p:cTn id="23" dur="5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uiExpand="1" build="p"/>
      <p:bldP spid="29"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A08C19-0DA3-2477-FE55-92E3B6C2B196}"/>
              </a:ext>
            </a:extLst>
          </p:cNvPr>
          <p:cNvPicPr>
            <a:picLocks noChangeAspect="1"/>
          </p:cNvPicPr>
          <p:nvPr/>
        </p:nvPicPr>
        <p:blipFill>
          <a:blip r:embed="rId2"/>
          <a:stretch>
            <a:fillRect/>
          </a:stretch>
        </p:blipFill>
        <p:spPr>
          <a:xfrm>
            <a:off x="8126858" y="4408419"/>
            <a:ext cx="3963554" cy="2317957"/>
          </a:xfrm>
          <a:prstGeom prst="rect">
            <a:avLst/>
          </a:prstGeom>
        </p:spPr>
      </p:pic>
      <p:pic>
        <p:nvPicPr>
          <p:cNvPr id="7" name="Picture 6">
            <a:extLst>
              <a:ext uri="{FF2B5EF4-FFF2-40B4-BE49-F238E27FC236}">
                <a16:creationId xmlns:a16="http://schemas.microsoft.com/office/drawing/2014/main" id="{F4339847-4C7D-CE04-F0E0-6786D510C995}"/>
              </a:ext>
            </a:extLst>
          </p:cNvPr>
          <p:cNvPicPr>
            <a:picLocks noChangeAspect="1"/>
          </p:cNvPicPr>
          <p:nvPr/>
        </p:nvPicPr>
        <p:blipFill>
          <a:blip r:embed="rId3"/>
          <a:stretch>
            <a:fillRect/>
          </a:stretch>
        </p:blipFill>
        <p:spPr>
          <a:xfrm>
            <a:off x="3025815" y="1548816"/>
            <a:ext cx="5868200" cy="3115651"/>
          </a:xfrm>
          <a:prstGeom prst="rect">
            <a:avLst/>
          </a:prstGeom>
        </p:spPr>
      </p:pic>
    </p:spTree>
    <p:extLst>
      <p:ext uri="{BB962C8B-B14F-4D97-AF65-F5344CB8AC3E}">
        <p14:creationId xmlns:p14="http://schemas.microsoft.com/office/powerpoint/2010/main" val="3183652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49248" t="11066" r="11377" b="12684"/>
          <a:stretch/>
        </p:blipFill>
        <p:spPr>
          <a:xfrm>
            <a:off x="9801597" y="3527826"/>
            <a:ext cx="1727704" cy="3345712"/>
          </a:xfrm>
          <a:prstGeom prst="rect">
            <a:avLst/>
          </a:prstGeom>
        </p:spPr>
      </p:pic>
      <p:sp>
        <p:nvSpPr>
          <p:cNvPr id="14" name="矩形 26">
            <a:extLst>
              <a:ext uri="{FF2B5EF4-FFF2-40B4-BE49-F238E27FC236}">
                <a16:creationId xmlns:a16="http://schemas.microsoft.com/office/drawing/2014/main" id="{C3465FEE-B797-4DD0-BA9C-DFD0887F44B9}"/>
              </a:ext>
            </a:extLst>
          </p:cNvPr>
          <p:cNvSpPr/>
          <p:nvPr/>
        </p:nvSpPr>
        <p:spPr>
          <a:xfrm flipV="1">
            <a:off x="2947354" y="5043278"/>
            <a:ext cx="6297293" cy="45719"/>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pic>
        <p:nvPicPr>
          <p:cNvPr id="6" name="Picture 5">
            <a:extLst>
              <a:ext uri="{FF2B5EF4-FFF2-40B4-BE49-F238E27FC236}">
                <a16:creationId xmlns:a16="http://schemas.microsoft.com/office/drawing/2014/main" id="{C377048E-37F6-F59D-5448-8F192418CD0B}"/>
              </a:ext>
            </a:extLst>
          </p:cNvPr>
          <p:cNvPicPr>
            <a:picLocks noChangeAspect="1"/>
          </p:cNvPicPr>
          <p:nvPr/>
        </p:nvPicPr>
        <p:blipFill>
          <a:blip r:embed="rId3"/>
          <a:stretch>
            <a:fillRect/>
          </a:stretch>
        </p:blipFill>
        <p:spPr>
          <a:xfrm>
            <a:off x="112227" y="-160163"/>
            <a:ext cx="3871296" cy="3292125"/>
          </a:xfrm>
          <a:prstGeom prst="rect">
            <a:avLst/>
          </a:prstGeom>
        </p:spPr>
      </p:pic>
      <p:pic>
        <p:nvPicPr>
          <p:cNvPr id="11" name="Picture 10">
            <a:extLst>
              <a:ext uri="{FF2B5EF4-FFF2-40B4-BE49-F238E27FC236}">
                <a16:creationId xmlns:a16="http://schemas.microsoft.com/office/drawing/2014/main" id="{D349B263-A481-38D3-DE87-3CAF9A06A960}"/>
              </a:ext>
            </a:extLst>
          </p:cNvPr>
          <p:cNvPicPr>
            <a:picLocks noChangeAspect="1"/>
          </p:cNvPicPr>
          <p:nvPr/>
        </p:nvPicPr>
        <p:blipFill>
          <a:blip r:embed="rId4"/>
          <a:stretch>
            <a:fillRect/>
          </a:stretch>
        </p:blipFill>
        <p:spPr>
          <a:xfrm>
            <a:off x="1227911" y="783658"/>
            <a:ext cx="1182727" cy="1347333"/>
          </a:xfrm>
          <a:prstGeom prst="rect">
            <a:avLst/>
          </a:prstGeom>
        </p:spPr>
      </p:pic>
      <p:pic>
        <p:nvPicPr>
          <p:cNvPr id="18" name="Picture 17">
            <a:extLst>
              <a:ext uri="{FF2B5EF4-FFF2-40B4-BE49-F238E27FC236}">
                <a16:creationId xmlns:a16="http://schemas.microsoft.com/office/drawing/2014/main" id="{460CFAC0-2694-FE93-C770-0F058265FFF1}"/>
              </a:ext>
            </a:extLst>
          </p:cNvPr>
          <p:cNvPicPr>
            <a:picLocks noChangeAspect="1"/>
          </p:cNvPicPr>
          <p:nvPr/>
        </p:nvPicPr>
        <p:blipFill>
          <a:blip r:embed="rId5"/>
          <a:stretch>
            <a:fillRect/>
          </a:stretch>
        </p:blipFill>
        <p:spPr>
          <a:xfrm>
            <a:off x="2627075" y="2071166"/>
            <a:ext cx="6937849" cy="2121592"/>
          </a:xfrm>
          <a:prstGeom prst="rect">
            <a:avLst/>
          </a:prstGeom>
        </p:spPr>
      </p:pic>
      <p:pic>
        <p:nvPicPr>
          <p:cNvPr id="19" name="Picture 18" descr="A group of people posing for the camera&#10;&#10;Description automatically generated with medium confidence">
            <a:extLst>
              <a:ext uri="{FF2B5EF4-FFF2-40B4-BE49-F238E27FC236}">
                <a16:creationId xmlns:a16="http://schemas.microsoft.com/office/drawing/2014/main" id="{93027515-D768-DC32-A17B-782E35CF3CA5}"/>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213215" y="4497581"/>
            <a:ext cx="3823190" cy="2657615"/>
          </a:xfrm>
          <a:prstGeom prst="rect">
            <a:avLst/>
          </a:prstGeom>
        </p:spPr>
      </p:pic>
    </p:spTree>
    <p:extLst>
      <p:ext uri="{BB962C8B-B14F-4D97-AF65-F5344CB8AC3E}">
        <p14:creationId xmlns:p14="http://schemas.microsoft.com/office/powerpoint/2010/main" val="14759504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53" presetClass="entr" presetSubtype="16"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图片包含 徽标&#10;&#10;描述已自动生成">
            <a:extLst>
              <a:ext uri="{FF2B5EF4-FFF2-40B4-BE49-F238E27FC236}">
                <a16:creationId xmlns:a16="http://schemas.microsoft.com/office/drawing/2014/main" id="{CCF8DD7B-FEE0-4FC3-B132-0AFA7B64BF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588" y="1983515"/>
            <a:ext cx="1543165" cy="1445485"/>
          </a:xfrm>
          <a:prstGeom prst="rect">
            <a:avLst/>
          </a:prstGeom>
        </p:spPr>
      </p:pic>
      <p:grpSp>
        <p:nvGrpSpPr>
          <p:cNvPr id="3" name="Group 2"/>
          <p:cNvGrpSpPr/>
          <p:nvPr/>
        </p:nvGrpSpPr>
        <p:grpSpPr>
          <a:xfrm>
            <a:off x="2305050" y="2700767"/>
            <a:ext cx="7496176" cy="707687"/>
            <a:chOff x="3040552" y="3154649"/>
            <a:chExt cx="6679461" cy="707687"/>
          </a:xfrm>
        </p:grpSpPr>
        <p:sp>
          <p:nvSpPr>
            <p:cNvPr id="9" name="圆角矩形 12">
              <a:extLst>
                <a:ext uri="{FF2B5EF4-FFF2-40B4-BE49-F238E27FC236}">
                  <a16:creationId xmlns:a16="http://schemas.microsoft.com/office/drawing/2014/main" id="{A59F3C10-6D47-4B0A-83E3-38095D145308}"/>
                </a:ext>
              </a:extLst>
            </p:cNvPr>
            <p:cNvSpPr/>
            <p:nvPr/>
          </p:nvSpPr>
          <p:spPr>
            <a:xfrm>
              <a:off x="3722951" y="3154649"/>
              <a:ext cx="5997062" cy="624000"/>
            </a:xfrm>
            <a:prstGeom prst="roundRect">
              <a:avLst/>
            </a:prstGeom>
            <a:noFill/>
            <a:ln w="12700" cap="flat" cmpd="sng" algn="ctr">
              <a:noFill/>
              <a:prstDash val="solid"/>
              <a:miter lim="800000"/>
            </a:ln>
            <a:effectLst/>
          </p:spPr>
          <p:txBody>
            <a:bodyPr lIns="240000" rtlCol="0" anchor="ctr"/>
            <a:lstStyle/>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Biết vì sao phải duy trì quan hệ bạn bè.</a:t>
              </a:r>
              <a:endParaRPr lang="en-US" sz="2800" dirty="0">
                <a:effectLst/>
                <a:latin typeface="Cambria" panose="02040503050406030204" pitchFamily="18" charset="0"/>
                <a:ea typeface="Cambria" panose="02040503050406030204" pitchFamily="18" charset="0"/>
              </a:endParaRPr>
            </a:p>
          </p:txBody>
        </p:sp>
        <p:grpSp>
          <p:nvGrpSpPr>
            <p:cNvPr id="7" name="组合 6"/>
            <p:cNvGrpSpPr/>
            <p:nvPr/>
          </p:nvGrpSpPr>
          <p:grpSpPr>
            <a:xfrm>
              <a:off x="3040552" y="3197081"/>
              <a:ext cx="796395" cy="665255"/>
              <a:chOff x="5818668" y="2172353"/>
              <a:chExt cx="798044" cy="696738"/>
            </a:xfrm>
          </p:grpSpPr>
          <p:sp>
            <p:nvSpPr>
              <p:cNvPr id="5" name="心形 4"/>
              <p:cNvSpPr/>
              <p:nvPr/>
            </p:nvSpPr>
            <p:spPr>
              <a:xfrm>
                <a:off x="5818668" y="2172353"/>
                <a:ext cx="798044" cy="696738"/>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srgbClr val="FFFFFF"/>
                  </a:solidFill>
                  <a:effectLst/>
                  <a:uLnTx/>
                  <a:uFillTx/>
                  <a:latin typeface="Cambria" panose="02040503050406030204" pitchFamily="18" charset="0"/>
                  <a:ea typeface="思源黑体 CN Medium"/>
                </a:endParaRPr>
              </a:p>
            </p:txBody>
          </p:sp>
          <p:sp>
            <p:nvSpPr>
              <p:cNvPr id="19" name="标题 4">
                <a:extLst>
                  <a:ext uri="{FF2B5EF4-FFF2-40B4-BE49-F238E27FC236}">
                    <a16:creationId xmlns:a16="http://schemas.microsoft.com/office/drawing/2014/main" id="{6859D0F8-75BE-4DC3-A02F-2904BA4BDBD4}"/>
                  </a:ext>
                </a:extLst>
              </p:cNvPr>
              <p:cNvSpPr txBox="1">
                <a:spLocks/>
              </p:cNvSpPr>
              <p:nvPr/>
            </p:nvSpPr>
            <p:spPr>
              <a:xfrm>
                <a:off x="6074090" y="2245486"/>
                <a:ext cx="400039" cy="506051"/>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rPr>
                  <a:t>1</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思源黑体 CN" panose="020B0500000000000000" pitchFamily="34" charset="-122"/>
                </a:endParaRPr>
              </a:p>
            </p:txBody>
          </p:sp>
        </p:grpSp>
      </p:grpSp>
      <p:grpSp>
        <p:nvGrpSpPr>
          <p:cNvPr id="6" name="Group 5"/>
          <p:cNvGrpSpPr/>
          <p:nvPr/>
        </p:nvGrpSpPr>
        <p:grpSpPr>
          <a:xfrm>
            <a:off x="2352679" y="3803805"/>
            <a:ext cx="8181971" cy="665907"/>
            <a:chOff x="3049044" y="3933597"/>
            <a:chExt cx="7290537" cy="665907"/>
          </a:xfrm>
        </p:grpSpPr>
        <p:sp>
          <p:nvSpPr>
            <p:cNvPr id="10" name="圆角矩形 14">
              <a:extLst>
                <a:ext uri="{FF2B5EF4-FFF2-40B4-BE49-F238E27FC236}">
                  <a16:creationId xmlns:a16="http://schemas.microsoft.com/office/drawing/2014/main" id="{D0CBCD9D-9D62-4F0B-AA7B-C5436A2A1F69}"/>
                </a:ext>
              </a:extLst>
            </p:cNvPr>
            <p:cNvSpPr/>
            <p:nvPr/>
          </p:nvSpPr>
          <p:spPr>
            <a:xfrm>
              <a:off x="3660324" y="3933597"/>
              <a:ext cx="6679257" cy="624000"/>
            </a:xfrm>
            <a:prstGeom prst="roundRect">
              <a:avLst/>
            </a:prstGeom>
            <a:noFill/>
            <a:ln w="12700" cap="flat" cmpd="sng" algn="ctr">
              <a:noFill/>
              <a:prstDash val="solid"/>
              <a:miter lim="800000"/>
            </a:ln>
            <a:effectLst/>
          </p:spPr>
          <p:txBody>
            <a:bodyPr lIns="240000" rtlCol="0" anchor="ctr"/>
            <a:lstStyle/>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Nhận biết được cách đơn giản để duy trì quan hệ bạn bè.</a:t>
              </a:r>
              <a:endParaRPr lang="en-US" sz="2800" dirty="0">
                <a:effectLst/>
                <a:latin typeface="Cambria" panose="02040503050406030204" pitchFamily="18" charset="0"/>
                <a:ea typeface="Cambria" panose="02040503050406030204" pitchFamily="18" charset="0"/>
              </a:endParaRPr>
            </a:p>
          </p:txBody>
        </p:sp>
        <p:grpSp>
          <p:nvGrpSpPr>
            <p:cNvPr id="21" name="组合 20"/>
            <p:cNvGrpSpPr/>
            <p:nvPr/>
          </p:nvGrpSpPr>
          <p:grpSpPr>
            <a:xfrm>
              <a:off x="3049044" y="3968369"/>
              <a:ext cx="761794" cy="631135"/>
              <a:chOff x="5827176" y="2151058"/>
              <a:chExt cx="763371" cy="661003"/>
            </a:xfrm>
          </p:grpSpPr>
          <p:sp>
            <p:nvSpPr>
              <p:cNvPr id="22" name="心形 21"/>
              <p:cNvSpPr/>
              <p:nvPr/>
            </p:nvSpPr>
            <p:spPr>
              <a:xfrm>
                <a:off x="5827176" y="2151058"/>
                <a:ext cx="763371" cy="661003"/>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a:ln>
                    <a:noFill/>
                  </a:ln>
                  <a:solidFill>
                    <a:srgbClr val="FFFFFF"/>
                  </a:solidFill>
                  <a:effectLst/>
                  <a:uLnTx/>
                  <a:uFillTx/>
                  <a:latin typeface="Cambria" panose="02040503050406030204" pitchFamily="18" charset="0"/>
                  <a:ea typeface="思源黑体 CN Medium"/>
                </a:endParaRPr>
              </a:p>
            </p:txBody>
          </p:sp>
          <p:sp>
            <p:nvSpPr>
              <p:cNvPr id="23" name="标题 4">
                <a:extLst>
                  <a:ext uri="{FF2B5EF4-FFF2-40B4-BE49-F238E27FC236}">
                    <a16:creationId xmlns:a16="http://schemas.microsoft.com/office/drawing/2014/main" id="{6859D0F8-75BE-4DC3-A02F-2904BA4BDBD4}"/>
                  </a:ext>
                </a:extLst>
              </p:cNvPr>
              <p:cNvSpPr txBox="1">
                <a:spLocks/>
              </p:cNvSpPr>
              <p:nvPr/>
            </p:nvSpPr>
            <p:spPr>
              <a:xfrm>
                <a:off x="6072584" y="2235269"/>
                <a:ext cx="420064" cy="492367"/>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rPr>
                  <a:t>2</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思源黑体 CN" panose="020B0500000000000000" pitchFamily="34" charset="-122"/>
                </a:endParaRPr>
              </a:p>
            </p:txBody>
          </p:sp>
        </p:grpSp>
      </p:grpSp>
      <p:grpSp>
        <p:nvGrpSpPr>
          <p:cNvPr id="14" name="Group 13"/>
          <p:cNvGrpSpPr/>
          <p:nvPr/>
        </p:nvGrpSpPr>
        <p:grpSpPr>
          <a:xfrm>
            <a:off x="2209805" y="4943476"/>
            <a:ext cx="8004782" cy="644606"/>
            <a:chOff x="3137255" y="4734379"/>
            <a:chExt cx="6340641" cy="644606"/>
          </a:xfrm>
        </p:grpSpPr>
        <p:sp>
          <p:nvSpPr>
            <p:cNvPr id="11" name="圆角矩形 16">
              <a:extLst>
                <a:ext uri="{FF2B5EF4-FFF2-40B4-BE49-F238E27FC236}">
                  <a16:creationId xmlns:a16="http://schemas.microsoft.com/office/drawing/2014/main" id="{0C25DB1C-DBA5-4574-9B71-97D3E79F981E}"/>
                </a:ext>
              </a:extLst>
            </p:cNvPr>
            <p:cNvSpPr/>
            <p:nvPr/>
          </p:nvSpPr>
          <p:spPr>
            <a:xfrm>
              <a:off x="3733496" y="4754985"/>
              <a:ext cx="5744400" cy="624000"/>
            </a:xfrm>
            <a:prstGeom prst="roundRect">
              <a:avLst/>
            </a:prstGeom>
            <a:noFill/>
            <a:ln w="12700" cap="flat" cmpd="sng" algn="ctr">
              <a:noFill/>
              <a:prstDash val="solid"/>
              <a:miter lim="800000"/>
            </a:ln>
            <a:effectLst/>
          </p:spPr>
          <p:txBody>
            <a:bodyPr lIns="240000" rtlCol="0" anchor="ctr"/>
            <a:lstStyle/>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Có quan hệ tốt với bạn bè ở trường học và làng xóm, khối phố.</a:t>
              </a:r>
              <a:endParaRPr lang="en-US" sz="2800" dirty="0">
                <a:effectLst/>
                <a:latin typeface="Cambria" panose="02040503050406030204" pitchFamily="18" charset="0"/>
                <a:ea typeface="Cambria" panose="02040503050406030204" pitchFamily="18" charset="0"/>
              </a:endParaRPr>
            </a:p>
          </p:txBody>
        </p:sp>
        <p:grpSp>
          <p:nvGrpSpPr>
            <p:cNvPr id="24" name="组合 23"/>
            <p:cNvGrpSpPr/>
            <p:nvPr/>
          </p:nvGrpSpPr>
          <p:grpSpPr>
            <a:xfrm>
              <a:off x="3137255" y="4734379"/>
              <a:ext cx="686858" cy="602701"/>
              <a:chOff x="5915569" y="2124236"/>
              <a:chExt cx="688280" cy="631223"/>
            </a:xfrm>
          </p:grpSpPr>
          <p:sp>
            <p:nvSpPr>
              <p:cNvPr id="25" name="心形 24"/>
              <p:cNvSpPr/>
              <p:nvPr/>
            </p:nvSpPr>
            <p:spPr>
              <a:xfrm>
                <a:off x="5915569" y="2124236"/>
                <a:ext cx="688280" cy="631223"/>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FFFFFF"/>
                  </a:solidFill>
                  <a:effectLst/>
                  <a:uLnTx/>
                  <a:uFillTx/>
                  <a:latin typeface="Cambria" panose="02040503050406030204" pitchFamily="18" charset="0"/>
                  <a:ea typeface="思源黑体 CN Medium"/>
                </a:endParaRPr>
              </a:p>
            </p:txBody>
          </p:sp>
          <p:sp>
            <p:nvSpPr>
              <p:cNvPr id="26" name="标题 4">
                <a:extLst>
                  <a:ext uri="{FF2B5EF4-FFF2-40B4-BE49-F238E27FC236}">
                    <a16:creationId xmlns:a16="http://schemas.microsoft.com/office/drawing/2014/main" id="{6859D0F8-75BE-4DC3-A02F-2904BA4BDBD4}"/>
                  </a:ext>
                </a:extLst>
              </p:cNvPr>
              <p:cNvSpPr txBox="1">
                <a:spLocks/>
              </p:cNvSpPr>
              <p:nvPr/>
            </p:nvSpPr>
            <p:spPr>
              <a:xfrm>
                <a:off x="6114354" y="2162436"/>
                <a:ext cx="292825" cy="516550"/>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rPr>
                  <a:t>3</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思源黑体 CN" panose="020B0500000000000000" pitchFamily="34" charset="-122"/>
                </a:endParaRPr>
              </a:p>
            </p:txBody>
          </p:sp>
        </p:grpSp>
      </p:grpSp>
      <p:pic>
        <p:nvPicPr>
          <p:cNvPr id="4" name="Picture 3">
            <a:extLst>
              <a:ext uri="{FF2B5EF4-FFF2-40B4-BE49-F238E27FC236}">
                <a16:creationId xmlns:a16="http://schemas.microsoft.com/office/drawing/2014/main" id="{AFFDBEC4-BDC5-66A8-F1AC-2E137EAB9859}"/>
              </a:ext>
            </a:extLst>
          </p:cNvPr>
          <p:cNvPicPr>
            <a:picLocks noChangeAspect="1"/>
          </p:cNvPicPr>
          <p:nvPr/>
        </p:nvPicPr>
        <p:blipFill>
          <a:blip r:embed="rId3"/>
          <a:stretch>
            <a:fillRect/>
          </a:stretch>
        </p:blipFill>
        <p:spPr>
          <a:xfrm>
            <a:off x="3908073" y="1309815"/>
            <a:ext cx="5175953" cy="1457070"/>
          </a:xfrm>
          <a:prstGeom prst="rect">
            <a:avLst/>
          </a:prstGeom>
        </p:spPr>
      </p:pic>
    </p:spTree>
    <p:extLst>
      <p:ext uri="{BB962C8B-B14F-4D97-AF65-F5344CB8AC3E}">
        <p14:creationId xmlns:p14="http://schemas.microsoft.com/office/powerpoint/2010/main" val="39754754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066800" y="532130"/>
            <a:ext cx="10057765" cy="5793105"/>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447981"/>
            <a:ext cx="1348522" cy="1394077"/>
          </a:xfrm>
          <a:prstGeom prst="rect">
            <a:avLst/>
          </a:prstGeom>
        </p:spPr>
      </p:pic>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2" name="图片 21" descr="24"/>
          <p:cNvPicPr>
            <a:picLocks noChangeAspect="1"/>
          </p:cNvPicPr>
          <p:nvPr/>
        </p:nvPicPr>
        <p:blipFill>
          <a:blip r:embed="rId5"/>
          <a:stretch>
            <a:fillRect/>
          </a:stretch>
        </p:blipFill>
        <p:spPr>
          <a:xfrm>
            <a:off x="8575675" y="5692775"/>
            <a:ext cx="476885" cy="504825"/>
          </a:xfrm>
          <a:prstGeom prst="rect">
            <a:avLst/>
          </a:prstGeom>
        </p:spPr>
      </p:pic>
      <p:sp>
        <p:nvSpPr>
          <p:cNvPr id="24" name="星形: 五角 14"/>
          <p:cNvSpPr/>
          <p:nvPr/>
        </p:nvSpPr>
        <p:spPr>
          <a:xfrm rot="1823526">
            <a:off x="493902" y="4537356"/>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5" name="图片 24" descr="22"/>
          <p:cNvPicPr>
            <a:picLocks noChangeAspect="1"/>
          </p:cNvPicPr>
          <p:nvPr/>
        </p:nvPicPr>
        <p:blipFill>
          <a:blip r:embed="rId6"/>
          <a:stretch>
            <a:fillRect/>
          </a:stretch>
        </p:blipFill>
        <p:spPr>
          <a:xfrm>
            <a:off x="1310005" y="5687060"/>
            <a:ext cx="1601470" cy="862330"/>
          </a:xfrm>
          <a:prstGeom prst="rect">
            <a:avLst/>
          </a:prstGeom>
        </p:spPr>
      </p:pic>
      <p:pic>
        <p:nvPicPr>
          <p:cNvPr id="26" name="图片 25" descr="21"/>
          <p:cNvPicPr>
            <a:picLocks noChangeAspect="1"/>
          </p:cNvPicPr>
          <p:nvPr/>
        </p:nvPicPr>
        <p:blipFill>
          <a:blip r:embed="rId7"/>
          <a:stretch>
            <a:fillRect/>
          </a:stretch>
        </p:blipFill>
        <p:spPr>
          <a:xfrm>
            <a:off x="10779760" y="1664335"/>
            <a:ext cx="991870" cy="1007745"/>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89F86677-9CAF-52D8-F8A8-6AF008467DD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r="76300" b="75203"/>
          <a:stretch/>
        </p:blipFill>
        <p:spPr>
          <a:xfrm>
            <a:off x="-2020941" y="4032921"/>
            <a:ext cx="5040630" cy="3164439"/>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FB3F8739-D222-76FE-A00F-9E9AC468143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l="63402" t="3918" r="23254" b="73652"/>
          <a:stretch/>
        </p:blipFill>
        <p:spPr>
          <a:xfrm>
            <a:off x="8792845" y="3503695"/>
            <a:ext cx="4178300" cy="4213904"/>
          </a:xfrm>
          <a:prstGeom prst="rect">
            <a:avLst/>
          </a:prstGeom>
        </p:spPr>
      </p:pic>
      <p:pic>
        <p:nvPicPr>
          <p:cNvPr id="3" name="Picture 2">
            <a:extLst>
              <a:ext uri="{FF2B5EF4-FFF2-40B4-BE49-F238E27FC236}">
                <a16:creationId xmlns:a16="http://schemas.microsoft.com/office/drawing/2014/main" id="{6173F1B7-67A5-0CD0-B434-CC81A0235162}"/>
              </a:ext>
            </a:extLst>
          </p:cNvPr>
          <p:cNvPicPr>
            <a:picLocks noChangeAspect="1"/>
          </p:cNvPicPr>
          <p:nvPr/>
        </p:nvPicPr>
        <p:blipFill>
          <a:blip r:embed="rId12"/>
          <a:stretch>
            <a:fillRect/>
          </a:stretch>
        </p:blipFill>
        <p:spPr>
          <a:xfrm>
            <a:off x="2024009" y="2240601"/>
            <a:ext cx="7845502" cy="264197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sp>
        <p:nvSpPr>
          <p:cNvPr id="2" name="TextBox 1">
            <a:extLst>
              <a:ext uri="{FF2B5EF4-FFF2-40B4-BE49-F238E27FC236}">
                <a16:creationId xmlns:a16="http://schemas.microsoft.com/office/drawing/2014/main" id="{73D4FF85-5537-7F5F-5322-C4CD7B92AE8D}"/>
              </a:ext>
            </a:extLst>
          </p:cNvPr>
          <p:cNvSpPr txBox="1"/>
          <p:nvPr/>
        </p:nvSpPr>
        <p:spPr>
          <a:xfrm>
            <a:off x="1571946" y="2404152"/>
            <a:ext cx="9061806" cy="1938992"/>
          </a:xfrm>
          <a:prstGeom prst="rect">
            <a:avLst/>
          </a:prstGeom>
          <a:noFill/>
        </p:spPr>
        <p:txBody>
          <a:bodyPr wrap="square" rtlCol="0">
            <a:spAutoFit/>
          </a:bodyPr>
          <a:lstStyle/>
          <a:p>
            <a:pPr algn="ct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Hoạt</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động</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1: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Khám</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phá</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vì</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sao</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cần</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giữ</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gìn</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tình</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bạn</a:t>
            </a:r>
            <a:endParaRPr lang="en-US" sz="6000" dirty="0">
              <a:solidFill>
                <a:srgbClr val="002060"/>
              </a:solidFill>
              <a:latin typeface="Calibri" panose="020F0502020204030204" pitchFamily="34" charset="0"/>
              <a:cs typeface="Calibri" panose="020F0502020204030204" pitchFamily="34" charset="0"/>
            </a:endParaRPr>
          </a:p>
        </p:txBody>
      </p:sp>
      <p:pic>
        <p:nvPicPr>
          <p:cNvPr id="5" name="Picture 4" descr="A group of people posing for the camera&#10;&#10;Description automatically generated with medium confidence">
            <a:extLst>
              <a:ext uri="{FF2B5EF4-FFF2-40B4-BE49-F238E27FC236}">
                <a16:creationId xmlns:a16="http://schemas.microsoft.com/office/drawing/2014/main" id="{EFA91F38-BC2A-2BA4-9414-208432D7F0C8}"/>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8560916" y="4456485"/>
            <a:ext cx="3823190" cy="2657615"/>
          </a:xfrm>
          <a:prstGeom prst="rect">
            <a:avLst/>
          </a:prstGeom>
        </p:spPr>
      </p:pic>
    </p:spTree>
    <p:extLst>
      <p:ext uri="{BB962C8B-B14F-4D97-AF65-F5344CB8AC3E}">
        <p14:creationId xmlns:p14="http://schemas.microsoft.com/office/powerpoint/2010/main" val="24470282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FDA14E-8DFC-9042-AC89-1100860BC24F}"/>
              </a:ext>
            </a:extLst>
          </p:cNvPr>
          <p:cNvSpPr txBox="1"/>
          <p:nvPr/>
        </p:nvSpPr>
        <p:spPr>
          <a:xfrm>
            <a:off x="-109182" y="-1798"/>
            <a:ext cx="8026570" cy="707886"/>
          </a:xfrm>
          <a:prstGeom prst="rect">
            <a:avLst/>
          </a:prstGeom>
          <a:noFill/>
        </p:spPr>
        <p:txBody>
          <a:bodyPr wrap="square" rtlCol="0">
            <a:spAutoFit/>
          </a:bodyPr>
          <a:lstStyle/>
          <a:p>
            <a:pPr algn="ctr"/>
            <a:r>
              <a:rPr lang="en-US" sz="4000" b="1" i="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Đọc</a:t>
            </a:r>
            <a:r>
              <a:rPr lang="en-US" sz="4000" b="1" i="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i="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truyện</a:t>
            </a:r>
            <a:r>
              <a:rPr lang="en-US" sz="4000" b="1" i="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i="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và</a:t>
            </a:r>
            <a:r>
              <a:rPr lang="en-US" sz="4000" b="1" i="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i="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trả</a:t>
            </a:r>
            <a:r>
              <a:rPr lang="en-US" sz="4000" b="1" i="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i="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lời</a:t>
            </a:r>
            <a:r>
              <a:rPr lang="en-US" sz="4000" b="1" i="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i="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a:t>
            </a:r>
            <a:r>
              <a:rPr lang="en-US" sz="4000" b="1" i="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i="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hỏi</a:t>
            </a:r>
            <a:endParaRPr lang="en-US" sz="4000" b="1" i="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5" name="Picture 4" descr="A child feeding a chicken&#10;&#10;Description automatically generated">
            <a:extLst>
              <a:ext uri="{FF2B5EF4-FFF2-40B4-BE49-F238E27FC236}">
                <a16:creationId xmlns:a16="http://schemas.microsoft.com/office/drawing/2014/main" id="{CF322DA0-4737-2414-C05D-0DDEFCC891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8024" y="3744688"/>
            <a:ext cx="2583976" cy="2989511"/>
          </a:xfrm>
          <a:prstGeom prst="rect">
            <a:avLst/>
          </a:prstGeom>
        </p:spPr>
      </p:pic>
      <p:sp>
        <p:nvSpPr>
          <p:cNvPr id="6" name="TextBox 5">
            <a:extLst>
              <a:ext uri="{FF2B5EF4-FFF2-40B4-BE49-F238E27FC236}">
                <a16:creationId xmlns:a16="http://schemas.microsoft.com/office/drawing/2014/main" id="{6231DF2D-15D2-1FCD-FF99-3C99FD2AAAF9}"/>
              </a:ext>
            </a:extLst>
          </p:cNvPr>
          <p:cNvSpPr txBox="1"/>
          <p:nvPr/>
        </p:nvSpPr>
        <p:spPr>
          <a:xfrm>
            <a:off x="575124" y="707886"/>
            <a:ext cx="9257017" cy="5478423"/>
          </a:xfrm>
          <a:prstGeom prst="rect">
            <a:avLst/>
          </a:prstGeom>
          <a:noFill/>
        </p:spPr>
        <p:txBody>
          <a:bodyPr wrap="square" rtlCol="0">
            <a:spAutoFit/>
          </a:bodyPr>
          <a:lstStyle/>
          <a:p>
            <a:pPr algn="ctr" latinLnBrk="0"/>
            <a:r>
              <a:rPr lang="vi-VN" sz="2500" b="1" i="0" dirty="0">
                <a:solidFill>
                  <a:srgbClr val="000000"/>
                </a:solidFill>
                <a:effectLst/>
                <a:latin typeface="Cambria" panose="02040503050406030204" pitchFamily="18" charset="0"/>
                <a:ea typeface="Cambria" panose="02040503050406030204" pitchFamily="18" charset="0"/>
              </a:rPr>
              <a:t>Cô chủ không biết quý tình bạn</a:t>
            </a:r>
            <a:endParaRPr lang="vi-VN" sz="2500" b="0" i="0" dirty="0">
              <a:solidFill>
                <a:srgbClr val="000000"/>
              </a:solidFill>
              <a:effectLst/>
              <a:latin typeface="Cambria" panose="02040503050406030204" pitchFamily="18" charset="0"/>
              <a:ea typeface="Cambria" panose="02040503050406030204" pitchFamily="18" charset="0"/>
            </a:endParaRPr>
          </a:p>
          <a:p>
            <a:pPr algn="just" latinLnBrk="0"/>
            <a:r>
              <a:rPr lang="en-US" sz="2500" b="0" i="0" dirty="0">
                <a:solidFill>
                  <a:srgbClr val="000000"/>
                </a:solidFill>
                <a:effectLst/>
                <a:latin typeface="Cambria" panose="02040503050406030204" pitchFamily="18" charset="0"/>
                <a:ea typeface="Cambria" panose="02040503050406030204" pitchFamily="18" charset="0"/>
              </a:rPr>
              <a:t>   </a:t>
            </a:r>
            <a:r>
              <a:rPr lang="vi-VN" sz="2500" b="0" i="0" dirty="0">
                <a:solidFill>
                  <a:srgbClr val="000000"/>
                </a:solidFill>
                <a:effectLst/>
                <a:latin typeface="Cambria" panose="02040503050406030204" pitchFamily="18" charset="0"/>
                <a:ea typeface="Cambria" panose="02040503050406030204" pitchFamily="18" charset="0"/>
              </a:rPr>
              <a:t>Ngày xưa, có một cô bé xinh xắn nuôi một con gà trống đẹp mã. Buổi sớm thức dậy, gà trống gáy:</a:t>
            </a:r>
          </a:p>
          <a:p>
            <a:pPr algn="just" latinLnBrk="0"/>
            <a:r>
              <a:rPr lang="en-US" sz="2500" b="0" i="0" dirty="0">
                <a:solidFill>
                  <a:srgbClr val="000000"/>
                </a:solidFill>
                <a:effectLst/>
                <a:latin typeface="Cambria" panose="02040503050406030204" pitchFamily="18" charset="0"/>
                <a:ea typeface="Cambria" panose="02040503050406030204" pitchFamily="18" charset="0"/>
              </a:rPr>
              <a:t>   </a:t>
            </a:r>
            <a:r>
              <a:rPr lang="vi-VN" sz="2500" b="0" i="0" dirty="0">
                <a:solidFill>
                  <a:srgbClr val="000000"/>
                </a:solidFill>
                <a:effectLst/>
                <a:latin typeface="Cambria" panose="02040503050406030204" pitchFamily="18" charset="0"/>
                <a:ea typeface="Cambria" panose="02040503050406030204" pitchFamily="18" charset="0"/>
              </a:rPr>
              <a:t>- Ò ó o! Ò ó o! Xin chào cô chủ tí hon!</a:t>
            </a:r>
          </a:p>
          <a:p>
            <a:pPr algn="just" latinLnBrk="0"/>
            <a:r>
              <a:rPr lang="en-US" sz="2500" b="0" i="0" dirty="0">
                <a:solidFill>
                  <a:srgbClr val="000000"/>
                </a:solidFill>
                <a:effectLst/>
                <a:latin typeface="Cambria" panose="02040503050406030204" pitchFamily="18" charset="0"/>
                <a:ea typeface="Cambria" panose="02040503050406030204" pitchFamily="18" charset="0"/>
              </a:rPr>
              <a:t>   </a:t>
            </a:r>
            <a:r>
              <a:rPr lang="vi-VN" sz="2500" b="0" i="0" dirty="0">
                <a:solidFill>
                  <a:srgbClr val="000000"/>
                </a:solidFill>
                <a:effectLst/>
                <a:latin typeface="Cambria" panose="02040503050406030204" pitchFamily="18" charset="0"/>
                <a:ea typeface="Cambria" panose="02040503050406030204" pitchFamily="18" charset="0"/>
              </a:rPr>
              <a:t>Gà trống chạy đến vui vẻ nhặt những hạt thóc trong lòng bàn tay cô bé, rồi nhảu lên bờ rào đứng. […]</a:t>
            </a:r>
          </a:p>
          <a:p>
            <a:pPr algn="just" latinLnBrk="0"/>
            <a:r>
              <a:rPr lang="en-US" sz="2500" b="0" i="0" dirty="0">
                <a:solidFill>
                  <a:srgbClr val="000000"/>
                </a:solidFill>
                <a:effectLst/>
                <a:latin typeface="Cambria" panose="02040503050406030204" pitchFamily="18" charset="0"/>
                <a:ea typeface="Cambria" panose="02040503050406030204" pitchFamily="18" charset="0"/>
              </a:rPr>
              <a:t>   </a:t>
            </a:r>
            <a:r>
              <a:rPr lang="vi-VN" sz="2500" b="0" i="0" dirty="0">
                <a:solidFill>
                  <a:srgbClr val="000000"/>
                </a:solidFill>
                <a:effectLst/>
                <a:latin typeface="Cambria" panose="02040503050406030204" pitchFamily="18" charset="0"/>
                <a:ea typeface="Cambria" panose="02040503050406030204" pitchFamily="18" charset="0"/>
              </a:rPr>
              <a:t>Vậy mà một hôm nhìn thấy con gà mái của bà hàng xóm, cô bé thích lắm, liền nói với bà:</a:t>
            </a:r>
          </a:p>
          <a:p>
            <a:pPr algn="just" latinLnBrk="0"/>
            <a:r>
              <a:rPr lang="en-US" sz="2500" b="0" i="0" dirty="0">
                <a:solidFill>
                  <a:srgbClr val="000000"/>
                </a:solidFill>
                <a:effectLst/>
                <a:latin typeface="Cambria" panose="02040503050406030204" pitchFamily="18" charset="0"/>
                <a:ea typeface="Cambria" panose="02040503050406030204" pitchFamily="18" charset="0"/>
              </a:rPr>
              <a:t>   </a:t>
            </a:r>
            <a:r>
              <a:rPr lang="vi-VN" sz="2500" b="0" i="0" dirty="0">
                <a:solidFill>
                  <a:srgbClr val="000000"/>
                </a:solidFill>
                <a:effectLst/>
                <a:latin typeface="Cambria" panose="02040503050406030204" pitchFamily="18" charset="0"/>
                <a:ea typeface="Cambria" panose="02040503050406030204" pitchFamily="18" charset="0"/>
              </a:rPr>
              <a:t>- Bà đổi cho cháu con gà mái lấy con gà trống của cháu nhé!</a:t>
            </a:r>
          </a:p>
          <a:p>
            <a:pPr algn="just" latinLnBrk="0"/>
            <a:r>
              <a:rPr lang="en-US" sz="2500" b="0" i="0" dirty="0">
                <a:solidFill>
                  <a:srgbClr val="000000"/>
                </a:solidFill>
                <a:effectLst/>
                <a:latin typeface="Cambria" panose="02040503050406030204" pitchFamily="18" charset="0"/>
                <a:ea typeface="Cambria" panose="02040503050406030204" pitchFamily="18" charset="0"/>
              </a:rPr>
              <a:t>   </a:t>
            </a:r>
            <a:r>
              <a:rPr lang="vi-VN" sz="2500" b="0" i="0" dirty="0">
                <a:solidFill>
                  <a:srgbClr val="000000"/>
                </a:solidFill>
                <a:effectLst/>
                <a:latin typeface="Cambria" panose="02040503050406030204" pitchFamily="18" charset="0"/>
                <a:ea typeface="Cambria" panose="02040503050406030204" pitchFamily="18" charset="0"/>
              </a:rPr>
              <a:t>Gà trống nghe vậy buồn thiu, cúi đầu xuống, chiếc mào rũ sang một bên. Không làm thế nào được, cô chủ đã quyết định rồi.</a:t>
            </a:r>
            <a:endParaRPr lang="en-US" sz="2500" b="0" i="0" dirty="0">
              <a:solidFill>
                <a:srgbClr val="000000"/>
              </a:solidFill>
              <a:effectLst/>
              <a:latin typeface="Cambria" panose="02040503050406030204" pitchFamily="18" charset="0"/>
              <a:ea typeface="Cambria" panose="02040503050406030204" pitchFamily="18" charset="0"/>
            </a:endParaRPr>
          </a:p>
          <a:p>
            <a:pPr algn="just"/>
            <a:r>
              <a:rPr lang="en-US" sz="2500" dirty="0">
                <a:solidFill>
                  <a:srgbClr val="000000"/>
                </a:solidFill>
                <a:latin typeface="Cambria" panose="02040503050406030204" pitchFamily="18" charset="0"/>
                <a:ea typeface="Cambria" panose="02040503050406030204" pitchFamily="18" charset="0"/>
              </a:rPr>
              <a:t> </a:t>
            </a:r>
            <a:r>
              <a:rPr lang="vi-VN" sz="2500" dirty="0">
                <a:solidFill>
                  <a:srgbClr val="000000"/>
                </a:solidFill>
                <a:latin typeface="Cambria" panose="02040503050406030204" pitchFamily="18" charset="0"/>
                <a:ea typeface="Cambria" panose="02040503050406030204" pitchFamily="18" charset="0"/>
              </a:rPr>
              <a:t>Bà hàng xóm bằng lòng. Cô bé mang gà mái về. Con gà mái này có lớp lông tơ dày ấm áp. Cô bé ôm gà mái vào lòng vuốt ve, cho nó một nắm hạt kê và một bình nước.</a:t>
            </a:r>
            <a:endParaRPr lang="vi-VN" sz="25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97546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BE00A8-E5D9-DC51-13DF-7E825584D4A8}"/>
              </a:ext>
            </a:extLst>
          </p:cNvPr>
          <p:cNvSpPr txBox="1"/>
          <p:nvPr/>
        </p:nvSpPr>
        <p:spPr>
          <a:xfrm>
            <a:off x="283305" y="0"/>
            <a:ext cx="11781315" cy="6463308"/>
          </a:xfrm>
          <a:prstGeom prst="rect">
            <a:avLst/>
          </a:prstGeom>
          <a:noFill/>
        </p:spPr>
        <p:txBody>
          <a:bodyPr wrap="square" rtlCol="0">
            <a:spAutoFit/>
          </a:bodyPr>
          <a:lstStyle/>
          <a:p>
            <a:pPr algn="just" latinLnBrk="0"/>
            <a:r>
              <a:rPr lang="vi-VN" sz="2300" b="0" i="0" dirty="0">
                <a:solidFill>
                  <a:srgbClr val="000000"/>
                </a:solidFill>
                <a:effectLst/>
                <a:latin typeface="Cambria" panose="02040503050406030204" pitchFamily="18" charset="0"/>
                <a:ea typeface="Cambria" panose="02040503050406030204" pitchFamily="18" charset="0"/>
              </a:rPr>
              <a:t>Một lần khác bà hàng xóm lại mua về một con vịt. Thấy vịt, cô bé rất thích liền gạ gẫm:</a:t>
            </a:r>
          </a:p>
          <a:p>
            <a:pPr algn="just" latinLnBrk="0"/>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 Bà đổi cho cháu con vịt nhét, cháu sẽ đưa bà con gà mái.</a:t>
            </a:r>
          </a:p>
          <a:p>
            <a:pPr algn="just" latinLnBrk="0"/>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Gà mái nghe chuyện buồn lắm, bộ lông tơ xù ra. Còn biết sao nữa, vì cô chủ muốn thế. Cô bé lại làm thân với con vịt. Cả hai cùng đi ra sông tắm.</a:t>
            </a:r>
          </a:p>
          <a:p>
            <a:pPr algn="just" latinLnBrk="0"/>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 Quạc! Quạc! Quạc! Cô chủ của tôi ơi! Cô đừng bơi xa, sông sâu lắm đấy!</a:t>
            </a:r>
          </a:p>
          <a:p>
            <a:pPr algn="just" latinLnBrk="0"/>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Cô bé thích lắm, vùng vẫy bên con vịt. Lúc cô lên bờ, vịt cũng lên theo.\</a:t>
            </a:r>
          </a:p>
          <a:p>
            <a:pPr algn="just" latinLnBrk="0"/>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Thế rồi, một hôm có người bà con đến chơi, dắt theo một con chó con. Cô bé rất thích, liền nói:</a:t>
            </a:r>
          </a:p>
          <a:p>
            <a:pPr algn="just" latinLnBrk="0"/>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 Ôi, cún con tuyệt quá! Bác cho cháu nhé! Cháu sẽ biếu bác con vịt. […]</a:t>
            </a:r>
          </a:p>
          <a:p>
            <a:pPr algn="just" latinLnBrk="0"/>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Cô chủ vuốt ve con cún và kể lể:</a:t>
            </a:r>
          </a:p>
          <a:p>
            <a:pPr algn="just" latinLnBrk="0"/>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 Ta có một con gà trống, ta đem đổi lấy gà mái. Rồi ta lại đổi gà mái lấy vịt. Còn lần này ta đổi vịt lấy chú mày đấy!</a:t>
            </a:r>
          </a:p>
          <a:p>
            <a:pPr algn="just" latinLnBrk="0"/>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Cún con nghe nói vậy bèn cúp đuôi lại, chui vào gầm ghế. Đêm đến, nó lấy chân cạy cửa trốn đi:</a:t>
            </a:r>
          </a:p>
          <a:p>
            <a:pPr algn="just" latinLnBrk="0"/>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 Ta không muốn kết bạn với cô chủ này. Cô ấy không biết quý tình bạn.</a:t>
            </a:r>
          </a:p>
          <a:p>
            <a:pPr algn="just" latinLnBrk="0"/>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Sáng hôm sau, khi bừng tỉnh dậy, cô bé chẳng còn thấy một con vật nhỏ bé nào quấn quýt bên mình nữa.</a:t>
            </a:r>
          </a:p>
          <a:p>
            <a:pPr algn="r" latinLnBrk="0"/>
            <a:r>
              <a:rPr lang="vi-VN" sz="2300" b="0" i="0" dirty="0">
                <a:solidFill>
                  <a:srgbClr val="000000"/>
                </a:solidFill>
                <a:effectLst/>
                <a:latin typeface="Cambria" panose="02040503050406030204" pitchFamily="18" charset="0"/>
                <a:ea typeface="Cambria" panose="02040503050406030204" pitchFamily="18" charset="0"/>
              </a:rPr>
              <a:t>(Theo Va-lăng-tanh Ô-xê-ê-va, Kể chuyện 3, NXB Giáo dục, 1993)</a:t>
            </a:r>
          </a:p>
        </p:txBody>
      </p:sp>
    </p:spTree>
    <p:extLst>
      <p:ext uri="{BB962C8B-B14F-4D97-AF65-F5344CB8AC3E}">
        <p14:creationId xmlns:p14="http://schemas.microsoft.com/office/powerpoint/2010/main" val="17935614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62B7A4-76B6-2F4F-AD8F-853FA6648508}"/>
              </a:ext>
            </a:extLst>
          </p:cNvPr>
          <p:cNvSpPr/>
          <p:nvPr/>
        </p:nvSpPr>
        <p:spPr>
          <a:xfrm>
            <a:off x="657546" y="759422"/>
            <a:ext cx="10839236" cy="106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i="1" kern="0" dirty="0">
                <a:solidFill>
                  <a:srgbClr val="FF0000"/>
                </a:solidFill>
                <a:latin typeface="Calibri" panose="020F0502020204030204" pitchFamily="34" charset="0"/>
                <a:cs typeface="Calibri" panose="020F0502020204030204" pitchFamily="34" charset="0"/>
                <a:sym typeface="Arial"/>
              </a:rPr>
              <a:t>Em có nhận xét gì về cách ứng xử của cô chủ đối với những người bạn của mình? Cuối cùng, điều gì đã xảy đến với cô bé?</a:t>
            </a:r>
            <a:endParaRPr kumimoji="0" lang="en-US" sz="32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B1B061B6-D68B-D374-BA75-DCE1595E40E0}"/>
              </a:ext>
            </a:extLst>
          </p:cNvPr>
          <p:cNvSpPr/>
          <p:nvPr/>
        </p:nvSpPr>
        <p:spPr>
          <a:xfrm>
            <a:off x="883150" y="3265043"/>
            <a:ext cx="10449246" cy="20980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defRPr/>
            </a:pPr>
            <a:r>
              <a:rPr lang="vi-VN"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Cô chủ sẵn sàng đổi những vật nuôi mà mình coi như bạn lấy những con vật khác. Điều này thể hiện cô bé không bi</a:t>
            </a:r>
            <a:r>
              <a:rPr lang="en-US"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ế</a:t>
            </a:r>
            <a:r>
              <a:rPr lang="vi-VN"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t quý tình bạn. Cuối cùng, cô không còn người bạn nào ở bên.</a:t>
            </a:r>
            <a:endParaRPr lang="en-US"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000000"/>
              </a:solidFill>
              <a:latin typeface="Arial"/>
              <a:sym typeface="Arial"/>
            </a:endParaRPr>
          </a:p>
        </p:txBody>
      </p:sp>
    </p:spTree>
    <p:extLst>
      <p:ext uri="{BB962C8B-B14F-4D97-AF65-F5344CB8AC3E}">
        <p14:creationId xmlns:p14="http://schemas.microsoft.com/office/powerpoint/2010/main" val="17504738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思源黑体 CN Normal"/>
        <a:ea typeface="思源黑体 CN Medium"/>
        <a:cs typeface=""/>
      </a:majorFont>
      <a:minorFont>
        <a:latin typeface="字魂37号-波纹乖乖体"/>
        <a:ea typeface="字魂37号-波纹乖乖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1047</Words>
  <Application>Microsoft Office PowerPoint</Application>
  <PresentationFormat>Widescreen</PresentationFormat>
  <Paragraphs>63</Paragraphs>
  <Slides>22</Slides>
  <Notes>2</Notes>
  <HiddenSlides>0</HiddenSlides>
  <MMClips>0</MMClips>
  <ScaleCrop>false</ScaleCrop>
  <HeadingPairs>
    <vt:vector size="6" baseType="variant">
      <vt:variant>
        <vt:lpstr>Fonts Used</vt:lpstr>
      </vt:variant>
      <vt:variant>
        <vt:i4>20</vt:i4>
      </vt:variant>
      <vt:variant>
        <vt:lpstr>Theme</vt:lpstr>
      </vt:variant>
      <vt:variant>
        <vt:i4>4</vt:i4>
      </vt:variant>
      <vt:variant>
        <vt:lpstr>Slide Titles</vt:lpstr>
      </vt:variant>
      <vt:variant>
        <vt:i4>22</vt:i4>
      </vt:variant>
    </vt:vector>
  </HeadingPairs>
  <TitlesOfParts>
    <vt:vector size="46" baseType="lpstr">
      <vt:lpstr>宋体</vt:lpstr>
      <vt:lpstr>#9Slide05 Bodega Script</vt:lpstr>
      <vt:lpstr>#9Slide07 HoneyCream</vt:lpstr>
      <vt:lpstr>Arial</vt:lpstr>
      <vt:lpstr>Calibri</vt:lpstr>
      <vt:lpstr>Calibri Light</vt:lpstr>
      <vt:lpstr>Cambria</vt:lpstr>
      <vt:lpstr>Chau Philomene One</vt:lpstr>
      <vt:lpstr>等线</vt:lpstr>
      <vt:lpstr>Poller One</vt:lpstr>
      <vt:lpstr>华文琥珀</vt:lpstr>
      <vt:lpstr>SVN-Newton</vt:lpstr>
      <vt:lpstr>Times New Roman</vt:lpstr>
      <vt:lpstr>UTM Aquarelle</vt:lpstr>
      <vt:lpstr>UTM Avo</vt:lpstr>
      <vt:lpstr>字魂37号-波纹乖乖体</vt:lpstr>
      <vt:lpstr>思源黑体 CN</vt:lpstr>
      <vt:lpstr>思源黑体 CN Bold</vt:lpstr>
      <vt:lpstr>思源黑体 CN Medium</vt:lpstr>
      <vt:lpstr>思源黑体 CN Normal</vt:lpstr>
      <vt:lpstr>Office 主题</vt:lpstr>
      <vt:lpstr>1_Office 主题</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50</cp:revision>
  <dcterms:created xsi:type="dcterms:W3CDTF">2023-11-01T02:21:00Z</dcterms:created>
  <dcterms:modified xsi:type="dcterms:W3CDTF">2025-02-11T07:09:14Z</dcterms:modified>
</cp:coreProperties>
</file>