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6"/>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 id="323"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2025/2/11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11/2/2025</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11/2/2025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11/2/2025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e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7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2970532" y="-120854"/>
            <a:ext cx="5996047" cy="1453110"/>
          </a:xfrm>
          <a:prstGeom prst="rect">
            <a:avLst/>
          </a:prstGeom>
        </p:spPr>
      </p:pic>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1368287" y="1328027"/>
            <a:ext cx="9945707"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289489" y="3690298"/>
            <a:ext cx="2621336"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533400" y="1240793"/>
            <a:ext cx="706592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3829264"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695325" y="3957637"/>
            <a:ext cx="3439947"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135272" y="4029075"/>
            <a:ext cx="7065926"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rPr>
                <a:t>VỀ NHÀ </a:t>
              </a: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ÔN LẠI BÀI.</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rPr>
                <a:t>CHUẨN BỊ BÀI HỌC TIẾT SAU- TIẾT 3.</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818867" y="1963779"/>
            <a:ext cx="8660632"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620394" y="1759884"/>
            <a:ext cx="4752974" cy="3574116"/>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6061103" y="1457325"/>
            <a:ext cx="5692748" cy="4782463"/>
            <a:chOff x="57347" y="1257300"/>
            <a:chExt cx="4880646" cy="5372481"/>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57347" y="3886390"/>
              <a:ext cx="4880645" cy="2351082"/>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865</Words>
  <Application>Microsoft Office PowerPoint</Application>
  <PresentationFormat>Widescreen</PresentationFormat>
  <Paragraphs>58</Paragraphs>
  <Slides>29</Slides>
  <Notes>1</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#9Slide05 Aphrodite Pro</vt:lpstr>
      <vt:lpstr>#9Slide05 Bodega Script</vt:lpstr>
      <vt:lpstr>#9Slide07 Altus</vt:lpstr>
      <vt:lpstr>#9Slide07 Cadena</vt:lpstr>
      <vt:lpstr>#9Slide07 HoneyCream</vt:lpstr>
      <vt:lpstr>Arial</vt:lpstr>
      <vt:lpstr>Calibri</vt:lpstr>
      <vt:lpstr>Calibri Light</vt:lpstr>
      <vt:lpstr>Cambria</vt:lpstr>
      <vt:lpstr>等线</vt:lpstr>
      <vt:lpstr>Segoe UI Black</vt:lpstr>
      <vt:lpstr>SVN-Newton</vt:lpstr>
      <vt:lpstr>Times New Roman</vt:lpstr>
      <vt:lpstr>字魂105号-简雅黑</vt:lpstr>
      <vt:lpstr>字魂59号-创粗黑</vt:lpstr>
      <vt:lpstr>思源黑体 CN Bold</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2023-10-18T11:21:33Z</dcterms:created>
  <dcterms:modified xsi:type="dcterms:W3CDTF">2025-02-11T07:08:25Z</dcterms:modified>
</cp:coreProperties>
</file>