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7" r:id="rId2"/>
    <p:sldId id="265" r:id="rId3"/>
    <p:sldId id="304" r:id="rId4"/>
    <p:sldId id="288" r:id="rId5"/>
    <p:sldId id="291" r:id="rId6"/>
    <p:sldId id="292" r:id="rId7"/>
    <p:sldId id="293" r:id="rId8"/>
    <p:sldId id="267" r:id="rId9"/>
    <p:sldId id="270" r:id="rId10"/>
    <p:sldId id="311" r:id="rId11"/>
    <p:sldId id="271" r:id="rId12"/>
    <p:sldId id="312" r:id="rId13"/>
    <p:sldId id="313" r:id="rId14"/>
    <p:sldId id="273" r:id="rId15"/>
    <p:sldId id="302" r:id="rId16"/>
    <p:sldId id="277" r:id="rId17"/>
    <p:sldId id="279" r:id="rId18"/>
    <p:sldId id="278" r:id="rId19"/>
    <p:sldId id="282" r:id="rId20"/>
    <p:sldId id="314" r:id="rId21"/>
    <p:sldId id="315" r:id="rId22"/>
    <p:sldId id="286" r:id="rId23"/>
    <p:sldId id="316" r:id="rId24"/>
    <p:sldId id="308" r:id="rId25"/>
    <p:sldId id="317" r:id="rId26"/>
    <p:sldId id="318" r:id="rId27"/>
    <p:sldId id="31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42" d="100"/>
          <a:sy n="42" d="100"/>
        </p:scale>
        <p:origin x="43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BB5E0A-8A8F-43E6-B73C-11E10D36EB03}" type="datetimeFigureOut">
              <a:rPr lang="en-US" smtClean="0"/>
              <a:t>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7E5679-3AB6-4427-9144-68015100FEE8}" type="slidenum">
              <a:rPr lang="en-US" smtClean="0"/>
              <a:t>‹#›</a:t>
            </a:fld>
            <a:endParaRPr lang="en-US"/>
          </a:p>
        </p:txBody>
      </p:sp>
    </p:spTree>
    <p:extLst>
      <p:ext uri="{BB962C8B-B14F-4D97-AF65-F5344CB8AC3E}">
        <p14:creationId xmlns:p14="http://schemas.microsoft.com/office/powerpoint/2010/main" val="258168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1</a:t>
            </a:fld>
            <a:endParaRPr lang="en-US"/>
          </a:p>
        </p:txBody>
      </p:sp>
    </p:spTree>
    <p:extLst>
      <p:ext uri="{BB962C8B-B14F-4D97-AF65-F5344CB8AC3E}">
        <p14:creationId xmlns:p14="http://schemas.microsoft.com/office/powerpoint/2010/main" val="3924218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8</a:t>
            </a:fld>
            <a:endParaRPr lang="en-US"/>
          </a:p>
        </p:txBody>
      </p:sp>
    </p:spTree>
    <p:extLst>
      <p:ext uri="{BB962C8B-B14F-4D97-AF65-F5344CB8AC3E}">
        <p14:creationId xmlns:p14="http://schemas.microsoft.com/office/powerpoint/2010/main" val="4249746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14</a:t>
            </a:fld>
            <a:endParaRPr lang="en-US"/>
          </a:p>
        </p:txBody>
      </p:sp>
    </p:spTree>
    <p:extLst>
      <p:ext uri="{BB962C8B-B14F-4D97-AF65-F5344CB8AC3E}">
        <p14:creationId xmlns:p14="http://schemas.microsoft.com/office/powerpoint/2010/main" val="990748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23</a:t>
            </a:fld>
            <a:endParaRPr lang="en-US"/>
          </a:p>
        </p:txBody>
      </p:sp>
    </p:spTree>
    <p:extLst>
      <p:ext uri="{BB962C8B-B14F-4D97-AF65-F5344CB8AC3E}">
        <p14:creationId xmlns:p14="http://schemas.microsoft.com/office/powerpoint/2010/main" val="3977319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27</a:t>
            </a:fld>
            <a:endParaRPr lang="en-US"/>
          </a:p>
        </p:txBody>
      </p:sp>
    </p:spTree>
    <p:extLst>
      <p:ext uri="{BB962C8B-B14F-4D97-AF65-F5344CB8AC3E}">
        <p14:creationId xmlns:p14="http://schemas.microsoft.com/office/powerpoint/2010/main" val="871224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F6BD86-3DAF-4579-0772-71FCAFE3080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9E8C0C6-FB8E-41C7-1691-4D83A0B4CC7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07B9683-7E61-A426-B8FB-CA851C785993}"/>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11/2/2025</a:t>
            </a:fld>
            <a:endParaRPr lang="en-US"/>
          </a:p>
        </p:txBody>
      </p:sp>
      <p:sp>
        <p:nvSpPr>
          <p:cNvPr id="5" name="Chỗ dành sẵn cho Chân trang 4">
            <a:extLst>
              <a:ext uri="{FF2B5EF4-FFF2-40B4-BE49-F238E27FC236}">
                <a16:creationId xmlns:a16="http://schemas.microsoft.com/office/drawing/2014/main" id="{344264B6-E5BC-6031-BA78-6FFB1C8A5E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F8802762-A447-2113-423C-5F756D4F8A27}"/>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45693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38B87D-DD1D-5E09-CC73-15823DD6A6F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59489D7-78CC-8C3D-5F64-B972CB6A7116}"/>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985BCD2-EC71-2264-E601-2B77BB031387}"/>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11/2/2025</a:t>
            </a:fld>
            <a:endParaRPr lang="en-US"/>
          </a:p>
        </p:txBody>
      </p:sp>
      <p:sp>
        <p:nvSpPr>
          <p:cNvPr id="5" name="Chỗ dành sẵn cho Chân trang 4">
            <a:extLst>
              <a:ext uri="{FF2B5EF4-FFF2-40B4-BE49-F238E27FC236}">
                <a16:creationId xmlns:a16="http://schemas.microsoft.com/office/drawing/2014/main" id="{05FFCDF6-CBC9-24EC-5BF0-7A8995119E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D7C5CB8D-795F-0C2A-9DE4-50DEFAE5EB0F}"/>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554914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F710CDC-CB5A-EBBF-A352-7E202F1B8AA9}"/>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257D04E-7757-0A88-0380-E308D029468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1AEA468-54B3-69DF-DB05-1770D57BAC35}"/>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11/2/2025</a:t>
            </a:fld>
            <a:endParaRPr lang="en-US"/>
          </a:p>
        </p:txBody>
      </p:sp>
      <p:sp>
        <p:nvSpPr>
          <p:cNvPr id="5" name="Chỗ dành sẵn cho Chân trang 4">
            <a:extLst>
              <a:ext uri="{FF2B5EF4-FFF2-40B4-BE49-F238E27FC236}">
                <a16:creationId xmlns:a16="http://schemas.microsoft.com/office/drawing/2014/main" id="{D0D21E35-76B6-5C19-014E-91F0517FC7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9151F26-2936-A05F-8A9A-2CAF0C7D096C}"/>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509791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AE1D11-1EB6-FA01-3E17-5EE37B95B4A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1D4057D-A692-18D8-3A24-757D1800FCA2}"/>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ECA461A-AEE1-08D2-9FFE-96ACC0306B38}"/>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11/2/2025</a:t>
            </a:fld>
            <a:endParaRPr lang="en-US"/>
          </a:p>
        </p:txBody>
      </p:sp>
      <p:sp>
        <p:nvSpPr>
          <p:cNvPr id="5" name="Chỗ dành sẵn cho Chân trang 4">
            <a:extLst>
              <a:ext uri="{FF2B5EF4-FFF2-40B4-BE49-F238E27FC236}">
                <a16:creationId xmlns:a16="http://schemas.microsoft.com/office/drawing/2014/main" id="{40F4AF9C-79D4-0C1A-E161-8305C6BE3F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2896C02-7736-E57D-F19C-F35C27D34A2B}"/>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986500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01CB40-1FFF-8226-A510-252854991B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5535DC2-0FED-EB93-8920-D875763B72A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7C007D9-4C6A-82E4-DA56-FEF09F6AA6A9}"/>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11/2/2025</a:t>
            </a:fld>
            <a:endParaRPr lang="en-US"/>
          </a:p>
        </p:txBody>
      </p:sp>
      <p:sp>
        <p:nvSpPr>
          <p:cNvPr id="5" name="Chỗ dành sẵn cho Chân trang 4">
            <a:extLst>
              <a:ext uri="{FF2B5EF4-FFF2-40B4-BE49-F238E27FC236}">
                <a16:creationId xmlns:a16="http://schemas.microsoft.com/office/drawing/2014/main" id="{67B4807B-AA54-DB07-53B9-2372DA4532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931FBDF-8218-FDD7-8FF2-7891A16287C8}"/>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399368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31F610-06D5-3CBF-6BCF-6B72229558B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2BC191F-7EBC-43F3-0C7A-8273DC9199C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F7E88E54-50FD-58B9-F25E-74597E113939}"/>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9D5C9293-9B4C-D5F4-C61F-F7F00F58B289}"/>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11/2/2025</a:t>
            </a:fld>
            <a:endParaRPr lang="en-US"/>
          </a:p>
        </p:txBody>
      </p:sp>
      <p:sp>
        <p:nvSpPr>
          <p:cNvPr id="6" name="Chỗ dành sẵn cho Chân trang 5">
            <a:extLst>
              <a:ext uri="{FF2B5EF4-FFF2-40B4-BE49-F238E27FC236}">
                <a16:creationId xmlns:a16="http://schemas.microsoft.com/office/drawing/2014/main" id="{33C82000-8B6A-4CE8-C0E3-4094BD5095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58D7B018-7F33-03FE-94F8-32CFAEBA3953}"/>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693019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B600C9-D85F-EA71-AAF8-DB0192C1BCFE}"/>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528CCAB-52D1-5F6D-F4C9-9AB8F045848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792178C7-F93B-7033-4329-DD5152BFAE78}"/>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822E01E-00FB-9223-9DF9-BD766991E07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401BF73-7F7D-199E-915D-643E967899A4}"/>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D06D7EE-44CF-0A1D-A1FF-567C25BEFF91}"/>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11/2/2025</a:t>
            </a:fld>
            <a:endParaRPr lang="en-US"/>
          </a:p>
        </p:txBody>
      </p:sp>
      <p:sp>
        <p:nvSpPr>
          <p:cNvPr id="8" name="Chỗ dành sẵn cho Chân trang 7">
            <a:extLst>
              <a:ext uri="{FF2B5EF4-FFF2-40B4-BE49-F238E27FC236}">
                <a16:creationId xmlns:a16="http://schemas.microsoft.com/office/drawing/2014/main" id="{470E3881-2127-AB14-68ED-B81E8A3A18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FD4B439E-84B5-670C-A93F-0DC5FA913DD3}"/>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838170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04C46D9-7C49-FE43-F6F6-34105157368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1D4A95F-8B2F-3A2D-B404-ED30E4C0824C}"/>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11/2/2025</a:t>
            </a:fld>
            <a:endParaRPr lang="en-US"/>
          </a:p>
        </p:txBody>
      </p:sp>
      <p:sp>
        <p:nvSpPr>
          <p:cNvPr id="4" name="Chỗ dành sẵn cho Chân trang 3">
            <a:extLst>
              <a:ext uri="{FF2B5EF4-FFF2-40B4-BE49-F238E27FC236}">
                <a16:creationId xmlns:a16="http://schemas.microsoft.com/office/drawing/2014/main" id="{FE436337-91FF-D8C4-9172-EACA87D145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B766F72F-A913-D904-E282-4790B86C86CE}"/>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903023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E412A45-B1BC-40CD-8A23-44F9DD52D6CA}"/>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11/2/2025</a:t>
            </a:fld>
            <a:endParaRPr lang="en-US"/>
          </a:p>
        </p:txBody>
      </p:sp>
      <p:sp>
        <p:nvSpPr>
          <p:cNvPr id="3" name="Chỗ dành sẵn cho Chân trang 2">
            <a:extLst>
              <a:ext uri="{FF2B5EF4-FFF2-40B4-BE49-F238E27FC236}">
                <a16:creationId xmlns:a16="http://schemas.microsoft.com/office/drawing/2014/main" id="{415ABE2B-ADBF-2572-96EB-E69A55CD4C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7F55BAB9-2E52-81BA-9D71-CEC261E7A5DE}"/>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981521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97AB195-D34C-6AB2-E497-37FC9F7708D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9692B10-BF45-F0AD-71F8-3A3EE86FE5D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233E43E-4174-226F-ABC8-DD4A821AE2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6F0B746-3563-FD52-3691-FCA4AD57A87A}"/>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11/2/2025</a:t>
            </a:fld>
            <a:endParaRPr lang="en-US"/>
          </a:p>
        </p:txBody>
      </p:sp>
      <p:sp>
        <p:nvSpPr>
          <p:cNvPr id="6" name="Chỗ dành sẵn cho Chân trang 5">
            <a:extLst>
              <a:ext uri="{FF2B5EF4-FFF2-40B4-BE49-F238E27FC236}">
                <a16:creationId xmlns:a16="http://schemas.microsoft.com/office/drawing/2014/main" id="{BA283447-F553-E27F-FCE5-42770CC8D5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9BC99D6C-8FC9-E18A-EE68-F21EFE29B032}"/>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780863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74F560-3406-23A7-F3CE-0254D2597E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6F57E902-24F4-634F-0822-BA71BFD65A4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CD621064-44AC-2848-2142-83FA55BAB5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01D9322-C15B-C1CE-7A07-B305C6F05CDF}"/>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11/2/2025</a:t>
            </a:fld>
            <a:endParaRPr lang="en-US"/>
          </a:p>
        </p:txBody>
      </p:sp>
      <p:sp>
        <p:nvSpPr>
          <p:cNvPr id="6" name="Chỗ dành sẵn cho Chân trang 5">
            <a:extLst>
              <a:ext uri="{FF2B5EF4-FFF2-40B4-BE49-F238E27FC236}">
                <a16:creationId xmlns:a16="http://schemas.microsoft.com/office/drawing/2014/main" id="{CFDC6121-68CD-5102-41EC-09BBD719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544E2DF-D156-24B4-7EBE-D970434981FB}"/>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158440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3A9DFC1B-C2A5-659B-9EC8-E6E59412FF75}"/>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741274" y="295275"/>
            <a:ext cx="1343025" cy="1343025"/>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DFF32074-984B-6044-A740-DC040904667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527674" y="7331075"/>
            <a:ext cx="1343025" cy="1343025"/>
          </a:xfrm>
          <a:prstGeom prst="rect">
            <a:avLst/>
          </a:prstGeom>
        </p:spPr>
      </p:pic>
    </p:spTree>
    <p:extLst>
      <p:ext uri="{BB962C8B-B14F-4D97-AF65-F5344CB8AC3E}">
        <p14:creationId xmlns:p14="http://schemas.microsoft.com/office/powerpoint/2010/main" val="985146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6.png"/><Relationship Id="rId3" Type="http://schemas.microsoft.com/office/2007/relationships/media" Target="../media/media2.mp3"/><Relationship Id="rId7" Type="http://schemas.openxmlformats.org/officeDocument/2006/relationships/image" Target="../media/image10.png"/><Relationship Id="rId12"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11" Type="http://schemas.openxmlformats.org/officeDocument/2006/relationships/image" Target="../media/image18.png"/><Relationship Id="rId5" Type="http://schemas.openxmlformats.org/officeDocument/2006/relationships/slideLayout" Target="../slideLayouts/slideLayout2.xml"/><Relationship Id="rId10" Type="http://schemas.microsoft.com/office/2007/relationships/hdphoto" Target="../media/hdphoto4.wdp"/><Relationship Id="rId4" Type="http://schemas.openxmlformats.org/officeDocument/2006/relationships/audio" Target="../media/media2.mp3"/><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3.wdp"/><Relationship Id="rId10" Type="http://schemas.openxmlformats.org/officeDocument/2006/relationships/image" Target="../media/image28.png"/><Relationship Id="rId4" Type="http://schemas.openxmlformats.org/officeDocument/2006/relationships/image" Target="../media/image10.png"/><Relationship Id="rId9" Type="http://schemas.microsoft.com/office/2007/relationships/hdphoto" Target="../media/hdphoto9.wdp"/></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3.wdp"/><Relationship Id="rId10" Type="http://schemas.openxmlformats.org/officeDocument/2006/relationships/image" Target="../media/image29.png"/><Relationship Id="rId4" Type="http://schemas.openxmlformats.org/officeDocument/2006/relationships/image" Target="../media/image10.png"/><Relationship Id="rId9" Type="http://schemas.microsoft.com/office/2007/relationships/hdphoto" Target="../media/hdphoto9.wdp"/></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3.wdp"/><Relationship Id="rId10" Type="http://schemas.openxmlformats.org/officeDocument/2006/relationships/image" Target="../media/image30.png"/><Relationship Id="rId4" Type="http://schemas.openxmlformats.org/officeDocument/2006/relationships/image" Target="../media/image10.png"/><Relationship Id="rId9" Type="http://schemas.microsoft.com/office/2007/relationships/hdphoto" Target="../media/hdphoto9.wdp"/></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33.png"/><Relationship Id="rId5" Type="http://schemas.microsoft.com/office/2007/relationships/hdphoto" Target="../media/hdphoto3.wdp"/><Relationship Id="rId10" Type="http://schemas.openxmlformats.org/officeDocument/2006/relationships/image" Target="../media/image32.png"/><Relationship Id="rId4" Type="http://schemas.openxmlformats.org/officeDocument/2006/relationships/image" Target="../media/image10.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3" Type="http://schemas.openxmlformats.org/officeDocument/2006/relationships/audio" Target="../media/audio1.wav"/><Relationship Id="rId7"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10.wdp"/><Relationship Id="rId11" Type="http://schemas.microsoft.com/office/2007/relationships/hdphoto" Target="../media/hdphoto11.wdp"/><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0.png"/><Relationship Id="rId1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8.png"/><Relationship Id="rId11" Type="http://schemas.microsoft.com/office/2007/relationships/hdphoto" Target="../media/hdphoto12.wdp"/><Relationship Id="rId5" Type="http://schemas.microsoft.com/office/2007/relationships/hdphoto" Target="../media/hdphoto10.wdp"/><Relationship Id="rId10" Type="http://schemas.openxmlformats.org/officeDocument/2006/relationships/image" Target="../media/image46.png"/><Relationship Id="rId4" Type="http://schemas.openxmlformats.org/officeDocument/2006/relationships/image" Target="../media/image37.png"/><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14.wdp"/><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8.png"/><Relationship Id="rId11" Type="http://schemas.microsoft.com/office/2007/relationships/hdphoto" Target="../media/hdphoto13.wdp"/><Relationship Id="rId5" Type="http://schemas.microsoft.com/office/2007/relationships/hdphoto" Target="../media/hdphoto10.wdp"/><Relationship Id="rId15" Type="http://schemas.openxmlformats.org/officeDocument/2006/relationships/image" Target="../media/image50.png"/><Relationship Id="rId10" Type="http://schemas.openxmlformats.org/officeDocument/2006/relationships/image" Target="../media/image47.png"/><Relationship Id="rId4" Type="http://schemas.openxmlformats.org/officeDocument/2006/relationships/image" Target="../media/image37.png"/><Relationship Id="rId9" Type="http://schemas.openxmlformats.org/officeDocument/2006/relationships/image" Target="../media/image45.png"/><Relationship Id="rId1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8.png"/><Relationship Id="rId3" Type="http://schemas.openxmlformats.org/officeDocument/2006/relationships/image" Target="../media/image36.png"/><Relationship Id="rId7" Type="http://schemas.openxmlformats.org/officeDocument/2006/relationships/image" Target="../media/image39.png"/><Relationship Id="rId12" Type="http://schemas.microsoft.com/office/2007/relationships/hdphoto" Target="../media/hdphoto13.wdp"/><Relationship Id="rId17" Type="http://schemas.openxmlformats.org/officeDocument/2006/relationships/image" Target="../media/image31.png"/><Relationship Id="rId2" Type="http://schemas.openxmlformats.org/officeDocument/2006/relationships/audio" Target="../media/audio1.wav"/><Relationship Id="rId16"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7.png"/><Relationship Id="rId5" Type="http://schemas.microsoft.com/office/2007/relationships/hdphoto" Target="../media/hdphoto10.wdp"/><Relationship Id="rId15" Type="http://schemas.openxmlformats.org/officeDocument/2006/relationships/image" Target="../media/image49.png"/><Relationship Id="rId10" Type="http://schemas.microsoft.com/office/2007/relationships/hdphoto" Target="../media/hdphoto15.wdp"/><Relationship Id="rId4" Type="http://schemas.openxmlformats.org/officeDocument/2006/relationships/image" Target="../media/image37.png"/><Relationship Id="rId9" Type="http://schemas.openxmlformats.org/officeDocument/2006/relationships/image" Target="../media/image51.png"/><Relationship Id="rId14" Type="http://schemas.microsoft.com/office/2007/relationships/hdphoto" Target="../media/hdphoto14.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8.png"/><Relationship Id="rId3" Type="http://schemas.openxmlformats.org/officeDocument/2006/relationships/image" Target="../media/image36.png"/><Relationship Id="rId7" Type="http://schemas.openxmlformats.org/officeDocument/2006/relationships/image" Target="../media/image39.png"/><Relationship Id="rId12" Type="http://schemas.microsoft.com/office/2007/relationships/hdphoto" Target="../media/hdphoto13.wdp"/><Relationship Id="rId17" Type="http://schemas.openxmlformats.org/officeDocument/2006/relationships/image" Target="../media/image32.png"/><Relationship Id="rId2" Type="http://schemas.openxmlformats.org/officeDocument/2006/relationships/audio" Target="../media/audio1.wav"/><Relationship Id="rId16"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7.png"/><Relationship Id="rId5" Type="http://schemas.microsoft.com/office/2007/relationships/hdphoto" Target="../media/hdphoto10.wdp"/><Relationship Id="rId15" Type="http://schemas.openxmlformats.org/officeDocument/2006/relationships/image" Target="../media/image49.png"/><Relationship Id="rId10" Type="http://schemas.microsoft.com/office/2007/relationships/hdphoto" Target="../media/hdphoto15.wdp"/><Relationship Id="rId4" Type="http://schemas.openxmlformats.org/officeDocument/2006/relationships/image" Target="../media/image37.png"/><Relationship Id="rId9" Type="http://schemas.openxmlformats.org/officeDocument/2006/relationships/image" Target="../media/image51.png"/><Relationship Id="rId14" Type="http://schemas.microsoft.com/office/2007/relationships/hdphoto" Target="../media/hdphoto14.wdp"/></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8.png"/><Relationship Id="rId3" Type="http://schemas.openxmlformats.org/officeDocument/2006/relationships/image" Target="../media/image36.png"/><Relationship Id="rId7" Type="http://schemas.openxmlformats.org/officeDocument/2006/relationships/image" Target="../media/image39.png"/><Relationship Id="rId12" Type="http://schemas.microsoft.com/office/2007/relationships/hdphoto" Target="../media/hdphoto13.wdp"/><Relationship Id="rId17" Type="http://schemas.openxmlformats.org/officeDocument/2006/relationships/image" Target="../media/image33.png"/><Relationship Id="rId2" Type="http://schemas.openxmlformats.org/officeDocument/2006/relationships/audio" Target="../media/audio1.wav"/><Relationship Id="rId16"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7.png"/><Relationship Id="rId5" Type="http://schemas.microsoft.com/office/2007/relationships/hdphoto" Target="../media/hdphoto10.wdp"/><Relationship Id="rId15" Type="http://schemas.openxmlformats.org/officeDocument/2006/relationships/image" Target="../media/image49.png"/><Relationship Id="rId10" Type="http://schemas.microsoft.com/office/2007/relationships/hdphoto" Target="../media/hdphoto15.wdp"/><Relationship Id="rId4" Type="http://schemas.openxmlformats.org/officeDocument/2006/relationships/image" Target="../media/image37.png"/><Relationship Id="rId9" Type="http://schemas.openxmlformats.org/officeDocument/2006/relationships/image" Target="../media/image51.png"/><Relationship Id="rId14" Type="http://schemas.microsoft.com/office/2007/relationships/hdphoto" Target="../media/hdphoto14.wdp"/></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7.png"/><Relationship Id="rId18" Type="http://schemas.openxmlformats.org/officeDocument/2006/relationships/image" Target="../media/image50.png"/><Relationship Id="rId3" Type="http://schemas.openxmlformats.org/officeDocument/2006/relationships/slideLayout" Target="../slideLayouts/slideLayout2.xml"/><Relationship Id="rId7" Type="http://schemas.openxmlformats.org/officeDocument/2006/relationships/image" Target="../media/image38.png"/><Relationship Id="rId12" Type="http://schemas.microsoft.com/office/2007/relationships/hdphoto" Target="../media/hdphoto16.wdp"/><Relationship Id="rId17" Type="http://schemas.openxmlformats.org/officeDocument/2006/relationships/image" Target="../media/image49.png"/><Relationship Id="rId2" Type="http://schemas.openxmlformats.org/officeDocument/2006/relationships/audio" Target="../media/media3.mp3"/><Relationship Id="rId16" Type="http://schemas.microsoft.com/office/2007/relationships/hdphoto" Target="../media/hdphoto14.wdp"/><Relationship Id="rId20" Type="http://schemas.openxmlformats.org/officeDocument/2006/relationships/image" Target="../media/image26.png"/><Relationship Id="rId1" Type="http://schemas.microsoft.com/office/2007/relationships/media" Target="../media/media3.mp3"/><Relationship Id="rId6" Type="http://schemas.microsoft.com/office/2007/relationships/hdphoto" Target="../media/hdphoto10.wdp"/><Relationship Id="rId11" Type="http://schemas.openxmlformats.org/officeDocument/2006/relationships/image" Target="../media/image52.png"/><Relationship Id="rId5" Type="http://schemas.openxmlformats.org/officeDocument/2006/relationships/image" Target="../media/image37.png"/><Relationship Id="rId15" Type="http://schemas.openxmlformats.org/officeDocument/2006/relationships/image" Target="../media/image48.png"/><Relationship Id="rId10" Type="http://schemas.openxmlformats.org/officeDocument/2006/relationships/image" Target="../media/image45.png"/><Relationship Id="rId19" Type="http://schemas.openxmlformats.org/officeDocument/2006/relationships/image" Target="../media/image53.png"/><Relationship Id="rId4" Type="http://schemas.openxmlformats.org/officeDocument/2006/relationships/image" Target="../media/image36.png"/><Relationship Id="rId9" Type="http://schemas.openxmlformats.org/officeDocument/2006/relationships/image" Target="../media/image40.png"/><Relationship Id="rId14" Type="http://schemas.microsoft.com/office/2007/relationships/hdphoto" Target="../media/hdphoto13.wdp"/></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5.wdp"/><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png"/><Relationship Id="rId5" Type="http://schemas.openxmlformats.org/officeDocument/2006/relationships/image" Target="../media/image2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png"/><Relationship Id="rId7" Type="http://schemas.microsoft.com/office/2007/relationships/hdphoto" Target="../media/hdphoto3.wdp"/><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12.png"/><Relationship Id="rId4" Type="http://schemas.microsoft.com/office/2007/relationships/hdphoto" Target="../media/hdphoto6.wdp"/><Relationship Id="rId9"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9.png"/><Relationship Id="rId10" Type="http://schemas.openxmlformats.org/officeDocument/2006/relationships/image" Target="../media/image12.png"/><Relationship Id="rId4" Type="http://schemas.microsoft.com/office/2007/relationships/hdphoto" Target="../media/hdphoto3.wdp"/><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4.png"/><Relationship Id="rId10" Type="http://schemas.openxmlformats.org/officeDocument/2006/relationships/image" Target="../media/image22.png"/><Relationship Id="rId4" Type="http://schemas.microsoft.com/office/2007/relationships/hdphoto" Target="../media/hdphoto3.wdp"/><Relationship Id="rId9" Type="http://schemas.microsoft.com/office/2007/relationships/hdphoto" Target="../media/hdphoto8.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Hình ảnh 22">
            <a:extLst>
              <a:ext uri="{FF2B5EF4-FFF2-40B4-BE49-F238E27FC236}">
                <a16:creationId xmlns:a16="http://schemas.microsoft.com/office/drawing/2014/main" id="{B84D45F1-FEED-825C-08D6-0E950DE71E0E}"/>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10151" b="13118"/>
          <a:stretch/>
        </p:blipFill>
        <p:spPr>
          <a:xfrm>
            <a:off x="0" y="0"/>
            <a:ext cx="12192000" cy="6858000"/>
          </a:xfrm>
          <a:prstGeom prst="rect">
            <a:avLst/>
          </a:prstGeom>
        </p:spPr>
      </p:pic>
      <p:sp>
        <p:nvSpPr>
          <p:cNvPr id="2" name="Hình chữ nhật: Góc Tròn 1">
            <a:extLst>
              <a:ext uri="{FF2B5EF4-FFF2-40B4-BE49-F238E27FC236}">
                <a16:creationId xmlns:a16="http://schemas.microsoft.com/office/drawing/2014/main" id="{58CC0BCE-B7BB-74AD-82B8-2589444E5F1F}"/>
              </a:ext>
            </a:extLst>
          </p:cNvPr>
          <p:cNvSpPr/>
          <p:nvPr/>
        </p:nvSpPr>
        <p:spPr>
          <a:xfrm>
            <a:off x="0" y="235689"/>
            <a:ext cx="10931856" cy="653154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Hình ảnh 29" descr="Ảnh có chứa đồ chơi&#10;&#10;Mô tả được tạo tự động">
            <a:extLst>
              <a:ext uri="{FF2B5EF4-FFF2-40B4-BE49-F238E27FC236}">
                <a16:creationId xmlns:a16="http://schemas.microsoft.com/office/drawing/2014/main" id="{EF0A1E0A-8024-4678-5335-5B2EB13674A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670" b="99947" l="417" r="99479">
                        <a14:foregroundMark x1="27448" y1="6407" x2="47344" y2="8916"/>
                        <a14:foregroundMark x1="31094" y1="5125" x2="34531" y2="5553"/>
                        <a14:foregroundMark x1="66458" y1="2670" x2="68073" y2="3043"/>
                        <a14:foregroundMark x1="76965" y1="95898" x2="84499" y2="96768"/>
                        <a14:foregroundMark x1="72271" y1="95356" x2="73478" y2="95495"/>
                        <a14:foregroundMark x1="7500" y1="87880" x2="40811" y2="91725"/>
                        <a14:foregroundMark x1="87732" y1="94795" x2="92813" y2="90657"/>
                        <a14:foregroundMark x1="85459" y1="96645" x2="86113" y2="96113"/>
                        <a14:foregroundMark x1="92813" y1="90657" x2="90417" y2="87667"/>
                        <a14:foregroundMark x1="6875" y1="87453" x2="7106" y2="94482"/>
                        <a14:foregroundMark x1="43015" y1="96752" x2="64773" y2="95852"/>
                        <a14:foregroundMark x1="80047" y1="96529" x2="83490" y2="96797"/>
                        <a14:foregroundMark x1="83490" y1="96797" x2="84313" y2="96792"/>
                        <a14:foregroundMark x1="5052" y1="89749" x2="5202" y2="93410"/>
                        <a14:foregroundMark x1="990" y1="91404" x2="868" y2="92505"/>
                        <a14:foregroundMark x1="81094" y1="33903" x2="83698" y2="39722"/>
                        <a14:foregroundMark x1="83906" y1="40149" x2="80469" y2="42659"/>
                        <a14:foregroundMark x1="80677" y1="44741" x2="83540" y2="41805"/>
                        <a14:foregroundMark x1="84115" y1="42445" x2="84948" y2="44527"/>
                        <a14:foregroundMark x1="35156" y1="12013" x2="41250" y2="17672"/>
                        <a14:foregroundMark x1="83906" y1="35131" x2="83906" y2="35131"/>
                        <a14:foregroundMark x1="79635" y1="33262" x2="79635" y2="33262"/>
                        <a14:foregroundMark x1="79844" y1="33476" x2="79844" y2="33476"/>
                        <a14:foregroundMark x1="78646" y1="32461" x2="78646" y2="32461"/>
                        <a14:foregroundMark x1="30208" y1="86652" x2="30833" y2="89322"/>
                        <a14:foregroundMark x1="20052" y1="94341" x2="20052" y2="94341"/>
                        <a14:foregroundMark x1="18854" y1="93540" x2="21094" y2="94928"/>
                        <a14:foregroundMark x1="18438" y1="92739" x2="19635" y2="95355"/>
                        <a14:foregroundMark x1="18854" y1="94928" x2="19635" y2="97384"/>
                        <a14:foregroundMark x1="21094" y1="93967" x2="22083" y2="96156"/>
                        <a14:foregroundMark x1="55208" y1="90924" x2="56042" y2="95569"/>
                        <a14:foregroundMark x1="52188" y1="91938" x2="51979" y2="95782"/>
                        <a14:foregroundMark x1="58854" y1="91725" x2="60729" y2="95782"/>
                        <a14:foregroundMark x1="54010" y1="91511" x2="69635" y2="94928"/>
                        <a14:foregroundMark x1="72917" y1="97384" x2="68229" y2="97384"/>
                        <a14:foregroundMark x1="71302" y1="94127" x2="72917" y2="95355"/>
                        <a14:foregroundMark x1="73333" y1="96583" x2="72083" y2="95569"/>
                        <a14:foregroundMark x1="79583" y1="95355" x2="77969" y2="95942"/>
                        <a14:foregroundMark x1="59479" y1="14576" x2="63542" y2="16978"/>
                        <a14:foregroundMark x1="24219" y1="92739" x2="24219" y2="92739"/>
                        <a14:foregroundMark x1="24635" y1="92952" x2="24063" y2="95569"/>
                        <a14:foregroundMark x1="25677" y1="93967" x2="25885" y2="97010"/>
                        <a14:foregroundMark x1="30312" y1="92579" x2="30312" y2="97597"/>
                        <a14:foregroundMark x1="31979" y1="92739" x2="33177" y2="95996"/>
                        <a14:foregroundMark x1="82188" y1="94394" x2="79323" y2="95996"/>
                        <a14:foregroundMark x1="82969" y1="94394" x2="89271" y2="97811"/>
                        <a14:backgroundMark x1="83144" y1="42693" x2="84531" y2="67859"/>
                        <a14:backgroundMark x1="82708" y1="34757" x2="82744" y2="35413"/>
                        <a14:backgroundMark x1="85365" y1="41377" x2="85365" y2="41377"/>
                        <a14:backgroundMark x1="85365" y1="40363" x2="85365" y2="40363"/>
                        <a14:backgroundMark x1="79271" y1="37854" x2="79271" y2="37854"/>
                        <a14:backgroundMark x1="84115" y1="41591" x2="84115" y2="41591"/>
                        <a14:backgroundMark x1="83698" y1="40577" x2="83698" y2="40577"/>
                        <a14:backgroundMark x1="84115" y1="40577" x2="84115" y2="40577"/>
                        <a14:backgroundMark x1="83906" y1="40363" x2="83906" y2="41805"/>
                        <a14:backgroundMark x1="78229" y1="43086" x2="78229" y2="43086"/>
                        <a14:backgroundMark x1="79427" y1="39135" x2="79427" y2="39135"/>
                        <a14:backgroundMark x1="79844" y1="43460" x2="79844" y2="43460"/>
                        <a14:backgroundMark x1="78229" y1="39295" x2="78229" y2="39295"/>
                        <a14:backgroundMark x1="84948" y1="37640" x2="84948" y2="37640"/>
                        <a14:backgroundMark x1="10104" y1="96743" x2="12552" y2="98612"/>
                        <a14:backgroundMark x1="4844" y1="95141" x2="7656" y2="97384"/>
                        <a14:backgroundMark x1="2813" y1="94928" x2="12760" y2="99573"/>
                        <a14:backgroundMark x1="12760" y1="99573" x2="14375" y2="99786"/>
                        <a14:backgroundMark x1="1771" y1="94768" x2="7865" y2="99786"/>
                        <a14:backgroundMark x1="7865" y1="99786" x2="7865" y2="99786"/>
                        <a14:backgroundMark x1="7656" y1="94554" x2="2969" y2="94554"/>
                        <a14:backgroundMark x1="1354" y1="93540" x2="729" y2="93540"/>
                        <a14:backgroundMark x1="1771" y1="95569" x2="573" y2="95569"/>
                        <a14:backgroundMark x1="6250" y1="99413" x2="4844" y2="98398"/>
                        <a14:backgroundMark x1="729" y1="92525" x2="1354" y2="96957"/>
                        <a14:backgroundMark x1="2604" y1="92952" x2="6875" y2="95355"/>
                        <a14:backgroundMark x1="20157" y1="97216" x2="22240" y2="97864"/>
                        <a14:backgroundMark x1="6458" y1="92952" x2="18485" y2="96695"/>
                        <a14:backgroundMark x1="22240" y1="97864" x2="29063" y2="97918"/>
                        <a14:backgroundMark x1="31198" y1="97430" x2="36302" y2="96263"/>
                        <a14:backgroundMark x1="29063" y1="97918" x2="30467" y2="97597"/>
                        <a14:backgroundMark x1="36302" y1="96263" x2="37344" y2="93540"/>
                        <a14:backgroundMark x1="13542" y1="97170" x2="8073" y2="94928"/>
                        <a14:backgroundMark x1="31198" y1="93098" x2="45677" y2="92152"/>
                        <a14:backgroundMark x1="25428" y1="93475" x2="29427" y2="93214"/>
                        <a14:backgroundMark x1="21950" y1="93702" x2="23587" y2="93595"/>
                        <a14:backgroundMark x1="8906" y1="94554" x2="18017" y2="93959"/>
                        <a14:backgroundMark x1="69510" y1="95747" x2="72128" y2="96141"/>
                        <a14:backgroundMark x1="61107" y1="94480" x2="69093" y2="95684"/>
                        <a14:backgroundMark x1="56626" y1="93804" x2="59001" y2="94162"/>
                        <a14:backgroundMark x1="53003" y1="93257" x2="54774" y2="93524"/>
                        <a14:backgroundMark x1="45677" y1="92152" x2="51243" y2="92992"/>
                        <a14:backgroundMark x1="81717" y1="95659" x2="83249" y2="95540"/>
                        <a14:backgroundMark x1="72425" y1="96383" x2="77975" y2="95951"/>
                        <a14:backgroundMark x1="86302" y1="95302" x2="95677" y2="97597"/>
                        <a14:backgroundMark x1="33906" y1="98185" x2="68646" y2="99519"/>
                        <a14:backgroundMark x1="89368" y1="96870" x2="91615" y2="96583"/>
                        <a14:backgroundMark x1="68646" y1="99519" x2="86402" y2="97249"/>
                        <a14:backgroundMark x1="91615" y1="96583" x2="98490" y2="97971"/>
                        <a14:backgroundMark x1="76979" y1="94127" x2="71875" y2="94768"/>
                        <a14:backgroundMark x1="73698" y1="94554" x2="77188" y2="97170"/>
                        <a14:backgroundMark x1="99323" y1="97971" x2="97917" y2="99573"/>
                        <a14:backgroundMark x1="34896" y1="97170" x2="40781" y2="96156"/>
                        <a14:backgroundMark x1="43229" y1="97758" x2="36719" y2="97758"/>
                        <a14:backgroundMark x1="20349" y1="96699" x2="22760" y2="96903"/>
                        <a14:backgroundMark x1="7031" y1="95569" x2="18434" y2="96536"/>
                        <a14:backgroundMark x1="31198" y1="96493" x2="34844" y2="96316"/>
                        <a14:backgroundMark x1="26753" y1="96709" x2="29427" y2="96579"/>
                        <a14:backgroundMark x1="22760" y1="96903" x2="24983" y2="96795"/>
                        <a14:backgroundMark x1="34844" y1="96316" x2="43021" y2="96743"/>
                      </a14:backgroundRemoval>
                    </a14:imgEffect>
                    <a14:imgEffect>
                      <a14:saturation sat="200000"/>
                    </a14:imgEffect>
                  </a14:imgLayer>
                </a14:imgProps>
              </a:ext>
              <a:ext uri="{28A0092B-C50C-407E-A947-70E740481C1C}">
                <a14:useLocalDpi xmlns:a14="http://schemas.microsoft.com/office/drawing/2010/main" val="0"/>
              </a:ext>
            </a:extLst>
          </a:blip>
          <a:srcRect r="12832"/>
          <a:stretch/>
        </p:blipFill>
        <p:spPr>
          <a:xfrm>
            <a:off x="5886557" y="-399683"/>
            <a:ext cx="6633354" cy="7657365"/>
          </a:xfrm>
          <a:prstGeom prst="rect">
            <a:avLst/>
          </a:prstGeom>
        </p:spPr>
      </p:pic>
      <p:pic>
        <p:nvPicPr>
          <p:cNvPr id="9" name="Picture 8">
            <a:extLst>
              <a:ext uri="{FF2B5EF4-FFF2-40B4-BE49-F238E27FC236}">
                <a16:creationId xmlns:a16="http://schemas.microsoft.com/office/drawing/2014/main" id="{2B3C4EB7-FB8F-0068-E696-881FACA01E2B}"/>
              </a:ext>
            </a:extLst>
          </p:cNvPr>
          <p:cNvPicPr>
            <a:picLocks noChangeAspect="1"/>
          </p:cNvPicPr>
          <p:nvPr/>
        </p:nvPicPr>
        <p:blipFill>
          <a:blip r:embed="rId7"/>
          <a:stretch>
            <a:fillRect/>
          </a:stretch>
        </p:blipFill>
        <p:spPr>
          <a:xfrm>
            <a:off x="1935948" y="315458"/>
            <a:ext cx="4808622" cy="877900"/>
          </a:xfrm>
          <a:prstGeom prst="rect">
            <a:avLst/>
          </a:prstGeom>
        </p:spPr>
      </p:pic>
      <p:pic>
        <p:nvPicPr>
          <p:cNvPr id="10" name="Picture 9">
            <a:extLst>
              <a:ext uri="{FF2B5EF4-FFF2-40B4-BE49-F238E27FC236}">
                <a16:creationId xmlns:a16="http://schemas.microsoft.com/office/drawing/2014/main" id="{B9CEEF17-6ECD-294A-1DC9-46379E13BF29}"/>
              </a:ext>
            </a:extLst>
          </p:cNvPr>
          <p:cNvPicPr>
            <a:picLocks noChangeAspect="1"/>
          </p:cNvPicPr>
          <p:nvPr/>
        </p:nvPicPr>
        <p:blipFill>
          <a:blip r:embed="rId8"/>
          <a:stretch>
            <a:fillRect/>
          </a:stretch>
        </p:blipFill>
        <p:spPr>
          <a:xfrm>
            <a:off x="1564916" y="1269306"/>
            <a:ext cx="5328366" cy="1090435"/>
          </a:xfrm>
          <a:prstGeom prst="rect">
            <a:avLst/>
          </a:prstGeom>
        </p:spPr>
      </p:pic>
      <p:pic>
        <p:nvPicPr>
          <p:cNvPr id="11" name="Picture 10">
            <a:extLst>
              <a:ext uri="{FF2B5EF4-FFF2-40B4-BE49-F238E27FC236}">
                <a16:creationId xmlns:a16="http://schemas.microsoft.com/office/drawing/2014/main" id="{F70242F9-9F55-FAAE-6F6A-DF653898963E}"/>
              </a:ext>
            </a:extLst>
          </p:cNvPr>
          <p:cNvPicPr>
            <a:picLocks noChangeAspect="1"/>
          </p:cNvPicPr>
          <p:nvPr/>
        </p:nvPicPr>
        <p:blipFill>
          <a:blip r:embed="rId9"/>
          <a:stretch>
            <a:fillRect/>
          </a:stretch>
        </p:blipFill>
        <p:spPr>
          <a:xfrm>
            <a:off x="-112028" y="2216325"/>
            <a:ext cx="7675529" cy="2347163"/>
          </a:xfrm>
          <a:prstGeom prst="rect">
            <a:avLst/>
          </a:prstGeom>
        </p:spPr>
      </p:pic>
    </p:spTree>
    <p:extLst>
      <p:ext uri="{BB962C8B-B14F-4D97-AF65-F5344CB8AC3E}">
        <p14:creationId xmlns:p14="http://schemas.microsoft.com/office/powerpoint/2010/main" val="31787513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6">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1" y="474563"/>
            <a:ext cx="11807263" cy="6157913"/>
          </a:xfrm>
          <a:custGeom>
            <a:avLst/>
            <a:gdLst>
              <a:gd name="connsiteX0" fmla="*/ 0 w 11807263"/>
              <a:gd name="connsiteY0" fmla="*/ 1026339 h 6157913"/>
              <a:gd name="connsiteX1" fmla="*/ 1026339 w 11807263"/>
              <a:gd name="connsiteY1" fmla="*/ 0 h 6157913"/>
              <a:gd name="connsiteX2" fmla="*/ 1625549 w 11807263"/>
              <a:gd name="connsiteY2" fmla="*/ 0 h 6157913"/>
              <a:gd name="connsiteX3" fmla="*/ 2322305 w 11807263"/>
              <a:gd name="connsiteY3" fmla="*/ 0 h 6157913"/>
              <a:gd name="connsiteX4" fmla="*/ 2726424 w 11807263"/>
              <a:gd name="connsiteY4" fmla="*/ 0 h 6157913"/>
              <a:gd name="connsiteX5" fmla="*/ 3423180 w 11807263"/>
              <a:gd name="connsiteY5" fmla="*/ 0 h 6157913"/>
              <a:gd name="connsiteX6" fmla="*/ 4315028 w 11807263"/>
              <a:gd name="connsiteY6" fmla="*/ 0 h 6157913"/>
              <a:gd name="connsiteX7" fmla="*/ 5011784 w 11807263"/>
              <a:gd name="connsiteY7" fmla="*/ 0 h 6157913"/>
              <a:gd name="connsiteX8" fmla="*/ 5806086 w 11807263"/>
              <a:gd name="connsiteY8" fmla="*/ 0 h 6157913"/>
              <a:gd name="connsiteX9" fmla="*/ 6405296 w 11807263"/>
              <a:gd name="connsiteY9" fmla="*/ 0 h 6157913"/>
              <a:gd name="connsiteX10" fmla="*/ 7199598 w 11807263"/>
              <a:gd name="connsiteY10" fmla="*/ 0 h 6157913"/>
              <a:gd name="connsiteX11" fmla="*/ 7603716 w 11807263"/>
              <a:gd name="connsiteY11" fmla="*/ 0 h 6157913"/>
              <a:gd name="connsiteX12" fmla="*/ 8007835 w 11807263"/>
              <a:gd name="connsiteY12" fmla="*/ 0 h 6157913"/>
              <a:gd name="connsiteX13" fmla="*/ 8802137 w 11807263"/>
              <a:gd name="connsiteY13" fmla="*/ 0 h 6157913"/>
              <a:gd name="connsiteX14" fmla="*/ 9498893 w 11807263"/>
              <a:gd name="connsiteY14" fmla="*/ 0 h 6157913"/>
              <a:gd name="connsiteX15" fmla="*/ 9903011 w 11807263"/>
              <a:gd name="connsiteY15" fmla="*/ 0 h 6157913"/>
              <a:gd name="connsiteX16" fmla="*/ 10780924 w 11807263"/>
              <a:gd name="connsiteY16" fmla="*/ 0 h 6157913"/>
              <a:gd name="connsiteX17" fmla="*/ 11807263 w 11807263"/>
              <a:gd name="connsiteY17" fmla="*/ 1026339 h 6157913"/>
              <a:gd name="connsiteX18" fmla="*/ 11807263 w 11807263"/>
              <a:gd name="connsiteY18" fmla="*/ 1587388 h 6157913"/>
              <a:gd name="connsiteX19" fmla="*/ 11807263 w 11807263"/>
              <a:gd name="connsiteY19" fmla="*/ 2189489 h 6157913"/>
              <a:gd name="connsiteX20" fmla="*/ 11807263 w 11807263"/>
              <a:gd name="connsiteY20" fmla="*/ 2914747 h 6157913"/>
              <a:gd name="connsiteX21" fmla="*/ 11807263 w 11807263"/>
              <a:gd name="connsiteY21" fmla="*/ 3640005 h 6157913"/>
              <a:gd name="connsiteX22" fmla="*/ 11807263 w 11807263"/>
              <a:gd name="connsiteY22" fmla="*/ 4324211 h 6157913"/>
              <a:gd name="connsiteX23" fmla="*/ 11807263 w 11807263"/>
              <a:gd name="connsiteY23" fmla="*/ 5131574 h 6157913"/>
              <a:gd name="connsiteX24" fmla="*/ 10780924 w 11807263"/>
              <a:gd name="connsiteY24" fmla="*/ 6157913 h 6157913"/>
              <a:gd name="connsiteX25" fmla="*/ 10084168 w 11807263"/>
              <a:gd name="connsiteY25" fmla="*/ 6157913 h 6157913"/>
              <a:gd name="connsiteX26" fmla="*/ 9484958 w 11807263"/>
              <a:gd name="connsiteY26" fmla="*/ 6157913 h 6157913"/>
              <a:gd name="connsiteX27" fmla="*/ 8593110 w 11807263"/>
              <a:gd name="connsiteY27" fmla="*/ 6157913 h 6157913"/>
              <a:gd name="connsiteX28" fmla="*/ 7896354 w 11807263"/>
              <a:gd name="connsiteY28" fmla="*/ 6157913 h 6157913"/>
              <a:gd name="connsiteX29" fmla="*/ 7102052 w 11807263"/>
              <a:gd name="connsiteY29" fmla="*/ 6157913 h 6157913"/>
              <a:gd name="connsiteX30" fmla="*/ 6600388 w 11807263"/>
              <a:gd name="connsiteY30" fmla="*/ 6157913 h 6157913"/>
              <a:gd name="connsiteX31" fmla="*/ 5806086 w 11807263"/>
              <a:gd name="connsiteY31" fmla="*/ 6157913 h 6157913"/>
              <a:gd name="connsiteX32" fmla="*/ 4914238 w 11807263"/>
              <a:gd name="connsiteY32" fmla="*/ 6157913 h 6157913"/>
              <a:gd name="connsiteX33" fmla="*/ 4412574 w 11807263"/>
              <a:gd name="connsiteY33" fmla="*/ 6157913 h 6157913"/>
              <a:gd name="connsiteX34" fmla="*/ 3813363 w 11807263"/>
              <a:gd name="connsiteY34" fmla="*/ 6157913 h 6157913"/>
              <a:gd name="connsiteX35" fmla="*/ 3311699 w 11807263"/>
              <a:gd name="connsiteY35" fmla="*/ 6157913 h 6157913"/>
              <a:gd name="connsiteX36" fmla="*/ 2614943 w 11807263"/>
              <a:gd name="connsiteY36" fmla="*/ 6157913 h 6157913"/>
              <a:gd name="connsiteX37" fmla="*/ 1723095 w 11807263"/>
              <a:gd name="connsiteY37" fmla="*/ 6157913 h 6157913"/>
              <a:gd name="connsiteX38" fmla="*/ 1026339 w 11807263"/>
              <a:gd name="connsiteY38" fmla="*/ 6157913 h 6157913"/>
              <a:gd name="connsiteX39" fmla="*/ 0 w 11807263"/>
              <a:gd name="connsiteY39" fmla="*/ 5131574 h 6157913"/>
              <a:gd name="connsiteX40" fmla="*/ 0 w 11807263"/>
              <a:gd name="connsiteY40" fmla="*/ 4488421 h 6157913"/>
              <a:gd name="connsiteX41" fmla="*/ 0 w 11807263"/>
              <a:gd name="connsiteY41" fmla="*/ 3845267 h 6157913"/>
              <a:gd name="connsiteX42" fmla="*/ 0 w 11807263"/>
              <a:gd name="connsiteY42" fmla="*/ 3202114 h 6157913"/>
              <a:gd name="connsiteX43" fmla="*/ 0 w 11807263"/>
              <a:gd name="connsiteY43" fmla="*/ 2558960 h 6157913"/>
              <a:gd name="connsiteX44" fmla="*/ 0 w 11807263"/>
              <a:gd name="connsiteY44" fmla="*/ 1956859 h 6157913"/>
              <a:gd name="connsiteX45" fmla="*/ 0 w 11807263"/>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807263" h="6157913" fill="none" extrusionOk="0">
                <a:moveTo>
                  <a:pt x="0" y="1026339"/>
                </a:moveTo>
                <a:cubicBezTo>
                  <a:pt x="45727" y="577219"/>
                  <a:pt x="461815" y="-49230"/>
                  <a:pt x="1026339" y="0"/>
                </a:cubicBezTo>
                <a:cubicBezTo>
                  <a:pt x="1203598" y="-27557"/>
                  <a:pt x="1356819" y="-14747"/>
                  <a:pt x="1625549" y="0"/>
                </a:cubicBezTo>
                <a:cubicBezTo>
                  <a:pt x="1894279" y="14747"/>
                  <a:pt x="1987227" y="-34217"/>
                  <a:pt x="2322305" y="0"/>
                </a:cubicBezTo>
                <a:cubicBezTo>
                  <a:pt x="2657383" y="34217"/>
                  <a:pt x="2544285" y="6983"/>
                  <a:pt x="2726424" y="0"/>
                </a:cubicBezTo>
                <a:cubicBezTo>
                  <a:pt x="2908563" y="-6983"/>
                  <a:pt x="3258268" y="-3135"/>
                  <a:pt x="3423180" y="0"/>
                </a:cubicBezTo>
                <a:cubicBezTo>
                  <a:pt x="3588092" y="3135"/>
                  <a:pt x="4010584" y="1511"/>
                  <a:pt x="4315028" y="0"/>
                </a:cubicBezTo>
                <a:cubicBezTo>
                  <a:pt x="4619472" y="-1511"/>
                  <a:pt x="4770456" y="-34423"/>
                  <a:pt x="5011784" y="0"/>
                </a:cubicBezTo>
                <a:cubicBezTo>
                  <a:pt x="5253112" y="34423"/>
                  <a:pt x="5564795" y="-2619"/>
                  <a:pt x="5806086" y="0"/>
                </a:cubicBezTo>
                <a:cubicBezTo>
                  <a:pt x="6047377" y="2619"/>
                  <a:pt x="6173930" y="20540"/>
                  <a:pt x="6405296" y="0"/>
                </a:cubicBezTo>
                <a:cubicBezTo>
                  <a:pt x="6636662" y="-20540"/>
                  <a:pt x="6804049" y="-30230"/>
                  <a:pt x="7199598" y="0"/>
                </a:cubicBezTo>
                <a:cubicBezTo>
                  <a:pt x="7595147" y="30230"/>
                  <a:pt x="7402121" y="-16985"/>
                  <a:pt x="7603716" y="0"/>
                </a:cubicBezTo>
                <a:cubicBezTo>
                  <a:pt x="7805311" y="16985"/>
                  <a:pt x="7819317" y="-9421"/>
                  <a:pt x="8007835" y="0"/>
                </a:cubicBezTo>
                <a:cubicBezTo>
                  <a:pt x="8196353" y="9421"/>
                  <a:pt x="8558246" y="-8128"/>
                  <a:pt x="8802137" y="0"/>
                </a:cubicBezTo>
                <a:cubicBezTo>
                  <a:pt x="9046028" y="8128"/>
                  <a:pt x="9340704" y="23821"/>
                  <a:pt x="9498893" y="0"/>
                </a:cubicBezTo>
                <a:cubicBezTo>
                  <a:pt x="9657082" y="-23821"/>
                  <a:pt x="9815350" y="-9508"/>
                  <a:pt x="9903011" y="0"/>
                </a:cubicBezTo>
                <a:cubicBezTo>
                  <a:pt x="9990672" y="9508"/>
                  <a:pt x="10460729" y="-22144"/>
                  <a:pt x="10780924" y="0"/>
                </a:cubicBezTo>
                <a:cubicBezTo>
                  <a:pt x="11378923" y="-45065"/>
                  <a:pt x="11836382" y="464406"/>
                  <a:pt x="11807263" y="1026339"/>
                </a:cubicBezTo>
                <a:cubicBezTo>
                  <a:pt x="11817492" y="1199056"/>
                  <a:pt x="11786402" y="1338277"/>
                  <a:pt x="11807263" y="1587388"/>
                </a:cubicBezTo>
                <a:cubicBezTo>
                  <a:pt x="11828124" y="1836499"/>
                  <a:pt x="11802103" y="2006727"/>
                  <a:pt x="11807263" y="2189489"/>
                </a:cubicBezTo>
                <a:cubicBezTo>
                  <a:pt x="11812423" y="2372251"/>
                  <a:pt x="11822844" y="2619279"/>
                  <a:pt x="11807263" y="2914747"/>
                </a:cubicBezTo>
                <a:cubicBezTo>
                  <a:pt x="11791682" y="3210215"/>
                  <a:pt x="11774806" y="3346277"/>
                  <a:pt x="11807263" y="3640005"/>
                </a:cubicBezTo>
                <a:cubicBezTo>
                  <a:pt x="11839720" y="3933733"/>
                  <a:pt x="11805898" y="4051633"/>
                  <a:pt x="11807263" y="4324211"/>
                </a:cubicBezTo>
                <a:cubicBezTo>
                  <a:pt x="11808628" y="4596789"/>
                  <a:pt x="11798147" y="4891673"/>
                  <a:pt x="11807263" y="5131574"/>
                </a:cubicBezTo>
                <a:cubicBezTo>
                  <a:pt x="11847503" y="5630131"/>
                  <a:pt x="11402991" y="6251288"/>
                  <a:pt x="10780924" y="6157913"/>
                </a:cubicBezTo>
                <a:cubicBezTo>
                  <a:pt x="10540198" y="6158840"/>
                  <a:pt x="10391273" y="6167864"/>
                  <a:pt x="10084168" y="6157913"/>
                </a:cubicBezTo>
                <a:cubicBezTo>
                  <a:pt x="9777063" y="6147962"/>
                  <a:pt x="9695280" y="6136115"/>
                  <a:pt x="9484958" y="6157913"/>
                </a:cubicBezTo>
                <a:cubicBezTo>
                  <a:pt x="9274636" y="6179712"/>
                  <a:pt x="8804699" y="6124820"/>
                  <a:pt x="8593110" y="6157913"/>
                </a:cubicBezTo>
                <a:cubicBezTo>
                  <a:pt x="8381521" y="6191006"/>
                  <a:pt x="8166703" y="6158944"/>
                  <a:pt x="7896354" y="6157913"/>
                </a:cubicBezTo>
                <a:cubicBezTo>
                  <a:pt x="7626005" y="6156882"/>
                  <a:pt x="7282677" y="6147530"/>
                  <a:pt x="7102052" y="6157913"/>
                </a:cubicBezTo>
                <a:cubicBezTo>
                  <a:pt x="6921427" y="6168296"/>
                  <a:pt x="6795477" y="6150917"/>
                  <a:pt x="6600388" y="6157913"/>
                </a:cubicBezTo>
                <a:cubicBezTo>
                  <a:pt x="6405299" y="6164909"/>
                  <a:pt x="6104564" y="6157660"/>
                  <a:pt x="5806086" y="6157913"/>
                </a:cubicBezTo>
                <a:cubicBezTo>
                  <a:pt x="5507608" y="6158166"/>
                  <a:pt x="5117448" y="6183017"/>
                  <a:pt x="4914238" y="6157913"/>
                </a:cubicBezTo>
                <a:cubicBezTo>
                  <a:pt x="4711028" y="6132809"/>
                  <a:pt x="4559576" y="6176145"/>
                  <a:pt x="4412574" y="6157913"/>
                </a:cubicBezTo>
                <a:cubicBezTo>
                  <a:pt x="4265572" y="6139681"/>
                  <a:pt x="3952719" y="6165271"/>
                  <a:pt x="3813363" y="6157913"/>
                </a:cubicBezTo>
                <a:cubicBezTo>
                  <a:pt x="3674007" y="6150555"/>
                  <a:pt x="3447517" y="6142723"/>
                  <a:pt x="3311699" y="6157913"/>
                </a:cubicBezTo>
                <a:cubicBezTo>
                  <a:pt x="3175881" y="6173103"/>
                  <a:pt x="2884000" y="6185515"/>
                  <a:pt x="2614943" y="6157913"/>
                </a:cubicBezTo>
                <a:cubicBezTo>
                  <a:pt x="2345886" y="6130311"/>
                  <a:pt x="1998743" y="6187911"/>
                  <a:pt x="1723095" y="6157913"/>
                </a:cubicBezTo>
                <a:cubicBezTo>
                  <a:pt x="1447447" y="6127915"/>
                  <a:pt x="1335822" y="6133794"/>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807263" h="6157913" stroke="0" extrusionOk="0">
                <a:moveTo>
                  <a:pt x="0" y="1026339"/>
                </a:moveTo>
                <a:cubicBezTo>
                  <a:pt x="12256" y="463921"/>
                  <a:pt x="448107" y="-65672"/>
                  <a:pt x="1026339" y="0"/>
                </a:cubicBezTo>
                <a:cubicBezTo>
                  <a:pt x="1146172" y="12322"/>
                  <a:pt x="1286131" y="22248"/>
                  <a:pt x="1528003" y="0"/>
                </a:cubicBezTo>
                <a:cubicBezTo>
                  <a:pt x="1769875" y="-22248"/>
                  <a:pt x="1919143" y="20587"/>
                  <a:pt x="2029668" y="0"/>
                </a:cubicBezTo>
                <a:cubicBezTo>
                  <a:pt x="2140194" y="-20587"/>
                  <a:pt x="2640160" y="29656"/>
                  <a:pt x="2823970" y="0"/>
                </a:cubicBezTo>
                <a:cubicBezTo>
                  <a:pt x="3007780" y="-29656"/>
                  <a:pt x="3299619" y="1081"/>
                  <a:pt x="3715817" y="0"/>
                </a:cubicBezTo>
                <a:cubicBezTo>
                  <a:pt x="4132015" y="-1081"/>
                  <a:pt x="4261508" y="-14037"/>
                  <a:pt x="4412574" y="0"/>
                </a:cubicBezTo>
                <a:cubicBezTo>
                  <a:pt x="4563640" y="14037"/>
                  <a:pt x="4723206" y="-15230"/>
                  <a:pt x="5011784" y="0"/>
                </a:cubicBezTo>
                <a:cubicBezTo>
                  <a:pt x="5300362" y="15230"/>
                  <a:pt x="5264302" y="-6090"/>
                  <a:pt x="5415902" y="0"/>
                </a:cubicBezTo>
                <a:cubicBezTo>
                  <a:pt x="5567502" y="6090"/>
                  <a:pt x="5795269" y="-33744"/>
                  <a:pt x="6112658" y="0"/>
                </a:cubicBezTo>
                <a:cubicBezTo>
                  <a:pt x="6430047" y="33744"/>
                  <a:pt x="6667816" y="13834"/>
                  <a:pt x="6809414" y="0"/>
                </a:cubicBezTo>
                <a:cubicBezTo>
                  <a:pt x="6951012" y="-13834"/>
                  <a:pt x="7149148" y="20836"/>
                  <a:pt x="7311079" y="0"/>
                </a:cubicBezTo>
                <a:cubicBezTo>
                  <a:pt x="7473010" y="-20836"/>
                  <a:pt x="7573992" y="-18352"/>
                  <a:pt x="7715197" y="0"/>
                </a:cubicBezTo>
                <a:cubicBezTo>
                  <a:pt x="7856402" y="18352"/>
                  <a:pt x="8007961" y="12970"/>
                  <a:pt x="8119316" y="0"/>
                </a:cubicBezTo>
                <a:cubicBezTo>
                  <a:pt x="8230671" y="-12970"/>
                  <a:pt x="8724722" y="11972"/>
                  <a:pt x="9011164" y="0"/>
                </a:cubicBezTo>
                <a:cubicBezTo>
                  <a:pt x="9297606" y="-11972"/>
                  <a:pt x="9470106" y="-18338"/>
                  <a:pt x="9610374" y="0"/>
                </a:cubicBezTo>
                <a:cubicBezTo>
                  <a:pt x="9750642" y="18338"/>
                  <a:pt x="9871559" y="-17330"/>
                  <a:pt x="10112038" y="0"/>
                </a:cubicBezTo>
                <a:cubicBezTo>
                  <a:pt x="10352517" y="17330"/>
                  <a:pt x="10475940" y="17879"/>
                  <a:pt x="10780924" y="0"/>
                </a:cubicBezTo>
                <a:cubicBezTo>
                  <a:pt x="11414528" y="20980"/>
                  <a:pt x="11745668" y="446893"/>
                  <a:pt x="11807263" y="1026339"/>
                </a:cubicBezTo>
                <a:cubicBezTo>
                  <a:pt x="11801883" y="1245884"/>
                  <a:pt x="11844365" y="1604885"/>
                  <a:pt x="11807263" y="1792650"/>
                </a:cubicBezTo>
                <a:cubicBezTo>
                  <a:pt x="11770161" y="1980415"/>
                  <a:pt x="11783125" y="2228111"/>
                  <a:pt x="11807263" y="2558960"/>
                </a:cubicBezTo>
                <a:cubicBezTo>
                  <a:pt x="11831402" y="2889809"/>
                  <a:pt x="11797074" y="2937536"/>
                  <a:pt x="11807263" y="3161061"/>
                </a:cubicBezTo>
                <a:cubicBezTo>
                  <a:pt x="11817452" y="3384586"/>
                  <a:pt x="11831959" y="3609175"/>
                  <a:pt x="11807263" y="3886319"/>
                </a:cubicBezTo>
                <a:cubicBezTo>
                  <a:pt x="11782567" y="4163463"/>
                  <a:pt x="11809165" y="4295586"/>
                  <a:pt x="11807263" y="4447368"/>
                </a:cubicBezTo>
                <a:cubicBezTo>
                  <a:pt x="11805361" y="4599150"/>
                  <a:pt x="11798771" y="4855029"/>
                  <a:pt x="11807263" y="5131574"/>
                </a:cubicBezTo>
                <a:cubicBezTo>
                  <a:pt x="11911246" y="5655800"/>
                  <a:pt x="11284515" y="6133865"/>
                  <a:pt x="10780924" y="6157913"/>
                </a:cubicBezTo>
                <a:cubicBezTo>
                  <a:pt x="10633494" y="6134019"/>
                  <a:pt x="10322136" y="6140221"/>
                  <a:pt x="10181714" y="6157913"/>
                </a:cubicBezTo>
                <a:cubicBezTo>
                  <a:pt x="10041292" y="6175606"/>
                  <a:pt x="9596178" y="6142956"/>
                  <a:pt x="9387412" y="6157913"/>
                </a:cubicBezTo>
                <a:cubicBezTo>
                  <a:pt x="9178646" y="6172870"/>
                  <a:pt x="8993689" y="6145598"/>
                  <a:pt x="8788202" y="6157913"/>
                </a:cubicBezTo>
                <a:cubicBezTo>
                  <a:pt x="8582715" y="6170229"/>
                  <a:pt x="8191116" y="6159096"/>
                  <a:pt x="7896354" y="6157913"/>
                </a:cubicBezTo>
                <a:cubicBezTo>
                  <a:pt x="7601592" y="6156730"/>
                  <a:pt x="7693073" y="6138270"/>
                  <a:pt x="7492235" y="6157913"/>
                </a:cubicBezTo>
                <a:cubicBezTo>
                  <a:pt x="7291397" y="6177556"/>
                  <a:pt x="7155387" y="6151716"/>
                  <a:pt x="6990571" y="6157913"/>
                </a:cubicBezTo>
                <a:cubicBezTo>
                  <a:pt x="6825755" y="6164110"/>
                  <a:pt x="6511014" y="6178651"/>
                  <a:pt x="6293815" y="6157913"/>
                </a:cubicBezTo>
                <a:cubicBezTo>
                  <a:pt x="6076616" y="6137175"/>
                  <a:pt x="5839878" y="6171851"/>
                  <a:pt x="5694605" y="6157913"/>
                </a:cubicBezTo>
                <a:cubicBezTo>
                  <a:pt x="5549332" y="6143976"/>
                  <a:pt x="5309777" y="6137703"/>
                  <a:pt x="5192940" y="6157913"/>
                </a:cubicBezTo>
                <a:cubicBezTo>
                  <a:pt x="5076104" y="6178123"/>
                  <a:pt x="4582088" y="6136530"/>
                  <a:pt x="4301093" y="6157913"/>
                </a:cubicBezTo>
                <a:cubicBezTo>
                  <a:pt x="4020098" y="6179296"/>
                  <a:pt x="4003210" y="6141773"/>
                  <a:pt x="3896974" y="6157913"/>
                </a:cubicBezTo>
                <a:cubicBezTo>
                  <a:pt x="3790738" y="6174053"/>
                  <a:pt x="3536986" y="6167651"/>
                  <a:pt x="3395310" y="6157913"/>
                </a:cubicBezTo>
                <a:cubicBezTo>
                  <a:pt x="3253634" y="6148175"/>
                  <a:pt x="3158956" y="6141338"/>
                  <a:pt x="2991191" y="6157913"/>
                </a:cubicBezTo>
                <a:cubicBezTo>
                  <a:pt x="2823426" y="6174488"/>
                  <a:pt x="2374553" y="6157015"/>
                  <a:pt x="2196889" y="6157913"/>
                </a:cubicBezTo>
                <a:cubicBezTo>
                  <a:pt x="2019225" y="6158811"/>
                  <a:pt x="1301177" y="6121973"/>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685037" y="3342216"/>
            <a:ext cx="1089731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endParaRPr kumimoji="0" lang="en-US" sz="7200" b="1" i="0" u="none" strike="noStrike" kern="1200" cap="none" spc="0" normalizeH="0" baseline="0" noProof="0" dirty="0">
              <a:ln w="0"/>
              <a:solidFill>
                <a:srgbClr val="C71A29"/>
              </a:solidFill>
              <a:effectLst/>
              <a:uLnTx/>
              <a:uFillTx/>
              <a:latin typeface="Times    New Roman"/>
              <a:ea typeface="LNTH-LuoLuoNotangYuanTi 1" pitchFamily="2" charset="-128"/>
              <a:cs typeface="LNTH-LuoLuoNotangYuanTi 1" pitchFamily="2" charset="-128"/>
            </a:endParaRPr>
          </a:p>
        </p:txBody>
      </p:sp>
      <p:pic>
        <p:nvPicPr>
          <p:cNvPr id="7" name="Hình ảnh 6">
            <a:extLst>
              <a:ext uri="{FF2B5EF4-FFF2-40B4-BE49-F238E27FC236}">
                <a16:creationId xmlns:a16="http://schemas.microsoft.com/office/drawing/2014/main" id="{612CF97F-1524-9B84-3F9B-8135D39CD534}"/>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285870" y="-111650"/>
            <a:ext cx="1390092" cy="1482558"/>
          </a:xfrm>
          <a:prstGeom prst="rect">
            <a:avLst/>
          </a:prstGeom>
        </p:spPr>
      </p:pic>
      <p:grpSp>
        <p:nvGrpSpPr>
          <p:cNvPr id="3" name="Nhóm 2">
            <a:extLst>
              <a:ext uri="{FF2B5EF4-FFF2-40B4-BE49-F238E27FC236}">
                <a16:creationId xmlns:a16="http://schemas.microsoft.com/office/drawing/2014/main" id="{9F0FD2CC-9F2C-8B3A-F8B5-C339A3BC2A34}"/>
              </a:ext>
            </a:extLst>
          </p:cNvPr>
          <p:cNvGrpSpPr/>
          <p:nvPr/>
        </p:nvGrpSpPr>
        <p:grpSpPr>
          <a:xfrm>
            <a:off x="2278428" y="1885158"/>
            <a:ext cx="7250368" cy="895928"/>
            <a:chOff x="2889346" y="808550"/>
            <a:chExt cx="7250368" cy="895928"/>
          </a:xfrm>
        </p:grpSpPr>
        <p:sp>
          <p:nvSpPr>
            <p:cNvPr id="6" name="TextBox 12">
              <a:extLst>
                <a:ext uri="{FF2B5EF4-FFF2-40B4-BE49-F238E27FC236}">
                  <a16:creationId xmlns:a16="http://schemas.microsoft.com/office/drawing/2014/main" id="{47BE971B-31CD-753A-73D3-7E0C3C6A71C1}"/>
                </a:ext>
              </a:extLst>
            </p:cNvPr>
            <p:cNvSpPr txBox="1"/>
            <p:nvPr/>
          </p:nvSpPr>
          <p:spPr>
            <a:xfrm>
              <a:off x="2889346" y="842704"/>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Kết</a:t>
              </a:r>
              <a:r>
                <a:rPr kumimoji="0" lang="en-US" sz="6600" b="1" i="0" u="none" strike="noStrike" kern="1200" cap="none" spc="0" normalizeH="0" baseline="0" noProof="0" dirty="0">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dirty="0" err="1">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luận</a:t>
              </a:r>
              <a:endParaRPr kumimoji="0" lang="en-US" sz="6600" b="1" i="0" u="none" strike="noStrike" kern="1200" cap="none" spc="0" normalizeH="0" baseline="0" noProof="0" dirty="0">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endParaRPr>
            </a:p>
          </p:txBody>
        </p:sp>
        <p:sp>
          <p:nvSpPr>
            <p:cNvPr id="16" name="TextBox 12">
              <a:extLst>
                <a:ext uri="{FF2B5EF4-FFF2-40B4-BE49-F238E27FC236}">
                  <a16:creationId xmlns:a16="http://schemas.microsoft.com/office/drawing/2014/main" id="{323C72D4-6DA2-1424-29AB-5B5B176B1A9A}"/>
                </a:ext>
              </a:extLst>
            </p:cNvPr>
            <p:cNvSpPr txBox="1"/>
            <p:nvPr/>
          </p:nvSpPr>
          <p:spPr>
            <a:xfrm>
              <a:off x="2889346" y="808550"/>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w="0"/>
                  <a:solidFill>
                    <a:srgbClr val="C00000"/>
                  </a:solidFill>
                  <a:effectLst/>
                  <a:uLnTx/>
                  <a:uFillTx/>
                  <a:latin typeface="Calibri" panose="020F0502020204030204" pitchFamily="34" charset="0"/>
                  <a:ea typeface="LNTH-LuoLuoNotangYuanTi 1" pitchFamily="2" charset="-128"/>
                  <a:cs typeface="Calibri" panose="020F0502020204030204" pitchFamily="34" charset="0"/>
                </a:rPr>
                <a:t>Hoạt động nhóm </a:t>
              </a:r>
              <a:r>
                <a:rPr kumimoji="0" lang="en-US" sz="6600" b="1" i="0" u="none" strike="noStrike" kern="1200" cap="none" spc="0" normalizeH="0" baseline="0" noProof="0" dirty="0">
                  <a:ln w="0"/>
                  <a:solidFill>
                    <a:srgbClr val="C00000"/>
                  </a:solidFill>
                  <a:effectLst/>
                  <a:uLnTx/>
                  <a:uFillTx/>
                  <a:latin typeface="Calibri" panose="020F0502020204030204" pitchFamily="34" charset="0"/>
                  <a:ea typeface="LNTH-LuoLuoNotangYuanTi 1" pitchFamily="2" charset="-128"/>
                  <a:cs typeface="Calibri" panose="020F0502020204030204" pitchFamily="34" charset="0"/>
                </a:rPr>
                <a:t>2</a:t>
              </a:r>
            </a:p>
          </p:txBody>
        </p:sp>
      </p:grpSp>
      <p:pic>
        <p:nvPicPr>
          <p:cNvPr id="18" name="Hình ảnh 17">
            <a:extLst>
              <a:ext uri="{FF2B5EF4-FFF2-40B4-BE49-F238E27FC236}">
                <a16:creationId xmlns:a16="http://schemas.microsoft.com/office/drawing/2014/main" id="{5433DC29-AB8E-9158-4291-5FC63623C6F1}"/>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8138704" y="-64771"/>
            <a:ext cx="1390092" cy="1482558"/>
          </a:xfrm>
          <a:prstGeom prst="rect">
            <a:avLst/>
          </a:prstGeom>
        </p:spPr>
      </p:pic>
      <p:pic>
        <p:nvPicPr>
          <p:cNvPr id="4" name="ĐẾM NGƯỢC 2 PHÚT - BÓNG SỐ">
            <a:hlinkClick r:id="" action="ppaction://media"/>
            <a:extLst>
              <a:ext uri="{FF2B5EF4-FFF2-40B4-BE49-F238E27FC236}">
                <a16:creationId xmlns:a16="http://schemas.microsoft.com/office/drawing/2014/main" id="{4F50ECDB-1726-4717-A80D-259C4D089793}"/>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2842999" y="2553409"/>
            <a:ext cx="6308035" cy="3548270"/>
          </a:xfrm>
          <a:prstGeom prst="rect">
            <a:avLst/>
          </a:prstGeom>
        </p:spPr>
      </p:pic>
      <p:pic>
        <p:nvPicPr>
          <p:cNvPr id="8" name="happy-summer-long-10627">
            <a:hlinkClick r:id="" action="ppaction://media"/>
            <a:extLst>
              <a:ext uri="{FF2B5EF4-FFF2-40B4-BE49-F238E27FC236}">
                <a16:creationId xmlns:a16="http://schemas.microsoft.com/office/drawing/2014/main" id="{2FD01246-8B9A-4796-B03D-C8D4720EF7C6}"/>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0830557" y="5725489"/>
            <a:ext cx="609600" cy="609600"/>
          </a:xfrm>
          <a:prstGeom prst="rect">
            <a:avLst/>
          </a:prstGeom>
        </p:spPr>
      </p:pic>
    </p:spTree>
    <p:extLst>
      <p:ext uri="{BB962C8B-B14F-4D97-AF65-F5344CB8AC3E}">
        <p14:creationId xmlns:p14="http://schemas.microsoft.com/office/powerpoint/2010/main" val="20091897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10" presetClass="entr" presetSubtype="0"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 presetClass="mediacall" presetSubtype="0" fill="hold" nodeType="withEffect">
                                  <p:stCondLst>
                                    <p:cond delay="500"/>
                                  </p:stCondLst>
                                  <p:childTnLst>
                                    <p:cmd type="call" cmd="playFrom(0.0)">
                                      <p:cBhvr>
                                        <p:cTn id="12" dur="121580" fill="hold"/>
                                        <p:tgtEl>
                                          <p:spTgt spid="4"/>
                                        </p:tgtEl>
                                      </p:cBhvr>
                                    </p:cmd>
                                  </p:childTnLst>
                                </p:cTn>
                              </p:par>
                              <p:par>
                                <p:cTn id="13" presetID="1" presetClass="mediacall" presetSubtype="0" fill="hold" nodeType="withEffect">
                                  <p:stCondLst>
                                    <p:cond delay="500"/>
                                  </p:stCondLst>
                                  <p:childTnLst>
                                    <p:cmd type="call" cmd="playFrom(0.0)">
                                      <p:cBhvr>
                                        <p:cTn id="14" dur="21616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audio>
              <p:cMediaNode vol="80000">
                <p:cTn id="21"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3" name="Hình ảnh 22">
            <a:extLst>
              <a:ext uri="{FF2B5EF4-FFF2-40B4-BE49-F238E27FC236}">
                <a16:creationId xmlns:a16="http://schemas.microsoft.com/office/drawing/2014/main" id="{73FBDEDD-AB8F-FB07-2D8F-5991065C9EA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4262858" y="3800336"/>
            <a:ext cx="3027186" cy="2769922"/>
          </a:xfrm>
          <a:prstGeom prst="rect">
            <a:avLst/>
          </a:prstGeom>
        </p:spPr>
      </p:pic>
      <p:grpSp>
        <p:nvGrpSpPr>
          <p:cNvPr id="8" name="Nhóm 7">
            <a:extLst>
              <a:ext uri="{FF2B5EF4-FFF2-40B4-BE49-F238E27FC236}">
                <a16:creationId xmlns:a16="http://schemas.microsoft.com/office/drawing/2014/main" id="{58D77C5D-7901-733E-A189-956145C14EAB}"/>
              </a:ext>
            </a:extLst>
          </p:cNvPr>
          <p:cNvGrpSpPr/>
          <p:nvPr/>
        </p:nvGrpSpPr>
        <p:grpSpPr>
          <a:xfrm>
            <a:off x="6527753" y="1009650"/>
            <a:ext cx="4911772" cy="3508529"/>
            <a:chOff x="7451678" y="3000375"/>
            <a:chExt cx="4911772" cy="3508529"/>
          </a:xfrm>
        </p:grpSpPr>
        <p:sp>
          <p:nvSpPr>
            <p:cNvPr id="10" name="Bong bóng Lời nói: Hình bầu dục 9">
              <a:extLst>
                <a:ext uri="{FF2B5EF4-FFF2-40B4-BE49-F238E27FC236}">
                  <a16:creationId xmlns:a16="http://schemas.microsoft.com/office/drawing/2014/main" id="{C3FBD47E-19B0-359A-93C6-4B92743F064A}"/>
                </a:ext>
              </a:extLst>
            </p:cNvPr>
            <p:cNvSpPr/>
            <p:nvPr/>
          </p:nvSpPr>
          <p:spPr>
            <a:xfrm flipH="1">
              <a:off x="7451678" y="3000375"/>
              <a:ext cx="4911772" cy="3508529"/>
            </a:xfrm>
            <a:prstGeom prst="wedgeEllipseCallout">
              <a:avLst>
                <a:gd name="adj1" fmla="val 51332"/>
                <a:gd name="adj2" fmla="val 30241"/>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Hộp Văn bản 13">
              <a:extLst>
                <a:ext uri="{FF2B5EF4-FFF2-40B4-BE49-F238E27FC236}">
                  <a16:creationId xmlns:a16="http://schemas.microsoft.com/office/drawing/2014/main" id="{50263035-D1C1-CC01-81C4-76F45B9D6E65}"/>
                </a:ext>
              </a:extLst>
            </p:cNvPr>
            <p:cNvSpPr txBox="1"/>
            <p:nvPr/>
          </p:nvSpPr>
          <p:spPr>
            <a:xfrm flipH="1">
              <a:off x="7654749" y="3531120"/>
              <a:ext cx="4489625" cy="2554545"/>
            </a:xfrm>
            <a:prstGeom prst="rect">
              <a:avLst/>
            </a:prstGeom>
            <a:noFill/>
          </p:spPr>
          <p:txBody>
            <a:bodyPr wrap="square" rtlCol="0">
              <a:spAutoFit/>
            </a:bodyPr>
            <a:lstStyle/>
            <a:p>
              <a:pPr marL="0" marR="0" algn="ctr">
                <a:spcBef>
                  <a:spcPts val="0"/>
                </a:spcBef>
                <a:spcAft>
                  <a:spcPts val="0"/>
                </a:spcAft>
              </a:pPr>
              <a:r>
                <a:rPr lang="nl-NL" sz="3200" dirty="0">
                  <a:effectLst/>
                  <a:ea typeface="Times New Roman" panose="02020603050405020304" pitchFamily="18" charset="0"/>
                  <a:cs typeface="Times New Roman" panose="02020603050405020304" pitchFamily="18" charset="0"/>
                </a:rPr>
                <a:t>Khuyên bạn Quân khi muốn  dùng đồ của người khác thì cần hỏi mượn và chỉ sử dụng khi được sự đồng ý của người đó.</a:t>
              </a:r>
              <a:endParaRPr lang="en-US" sz="3200" dirty="0">
                <a:effectLst/>
                <a:ea typeface="Calibri" panose="020F0502020204030204" pitchFamily="34" charset="0"/>
                <a:cs typeface="Times New Roman" panose="02020603050405020304" pitchFamily="18" charset="0"/>
              </a:endParaRPr>
            </a:p>
          </p:txBody>
        </p:sp>
      </p:grpSp>
      <p:pic>
        <p:nvPicPr>
          <p:cNvPr id="4" name="Picture 3">
            <a:extLst>
              <a:ext uri="{FF2B5EF4-FFF2-40B4-BE49-F238E27FC236}">
                <a16:creationId xmlns:a16="http://schemas.microsoft.com/office/drawing/2014/main" id="{F6895FCB-8B24-9463-5660-E94A0AF0C1A7}"/>
              </a:ext>
            </a:extLst>
          </p:cNvPr>
          <p:cNvPicPr>
            <a:picLocks noChangeAspect="1"/>
          </p:cNvPicPr>
          <p:nvPr/>
        </p:nvPicPr>
        <p:blipFill>
          <a:blip r:embed="rId10"/>
          <a:stretch>
            <a:fillRect/>
          </a:stretch>
        </p:blipFill>
        <p:spPr>
          <a:xfrm>
            <a:off x="1133474" y="1776412"/>
            <a:ext cx="4571723" cy="2233613"/>
          </a:xfrm>
          <a:prstGeom prst="rect">
            <a:avLst/>
          </a:prstGeom>
        </p:spPr>
      </p:pic>
    </p:spTree>
    <p:extLst>
      <p:ext uri="{BB962C8B-B14F-4D97-AF65-F5344CB8AC3E}">
        <p14:creationId xmlns:p14="http://schemas.microsoft.com/office/powerpoint/2010/main" val="1770718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3" name="Hình ảnh 22">
            <a:extLst>
              <a:ext uri="{FF2B5EF4-FFF2-40B4-BE49-F238E27FC236}">
                <a16:creationId xmlns:a16="http://schemas.microsoft.com/office/drawing/2014/main" id="{73FBDEDD-AB8F-FB07-2D8F-5991065C9EA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4262858" y="3800336"/>
            <a:ext cx="3027186" cy="2769922"/>
          </a:xfrm>
          <a:prstGeom prst="rect">
            <a:avLst/>
          </a:prstGeom>
        </p:spPr>
      </p:pic>
      <p:grpSp>
        <p:nvGrpSpPr>
          <p:cNvPr id="8" name="Nhóm 7">
            <a:extLst>
              <a:ext uri="{FF2B5EF4-FFF2-40B4-BE49-F238E27FC236}">
                <a16:creationId xmlns:a16="http://schemas.microsoft.com/office/drawing/2014/main" id="{58D77C5D-7901-733E-A189-956145C14EAB}"/>
              </a:ext>
            </a:extLst>
          </p:cNvPr>
          <p:cNvGrpSpPr/>
          <p:nvPr/>
        </p:nvGrpSpPr>
        <p:grpSpPr>
          <a:xfrm>
            <a:off x="6527753" y="1009650"/>
            <a:ext cx="4911772" cy="3508529"/>
            <a:chOff x="7451678" y="3000375"/>
            <a:chExt cx="4911772" cy="3508529"/>
          </a:xfrm>
        </p:grpSpPr>
        <p:sp>
          <p:nvSpPr>
            <p:cNvPr id="10" name="Bong bóng Lời nói: Hình bầu dục 9">
              <a:extLst>
                <a:ext uri="{FF2B5EF4-FFF2-40B4-BE49-F238E27FC236}">
                  <a16:creationId xmlns:a16="http://schemas.microsoft.com/office/drawing/2014/main" id="{C3FBD47E-19B0-359A-93C6-4B92743F064A}"/>
                </a:ext>
              </a:extLst>
            </p:cNvPr>
            <p:cNvSpPr/>
            <p:nvPr/>
          </p:nvSpPr>
          <p:spPr>
            <a:xfrm flipH="1">
              <a:off x="7451678" y="3000375"/>
              <a:ext cx="4911772" cy="3508529"/>
            </a:xfrm>
            <a:prstGeom prst="wedgeEllipseCallout">
              <a:avLst>
                <a:gd name="adj1" fmla="val 51332"/>
                <a:gd name="adj2" fmla="val 30241"/>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Hộp Văn bản 13">
              <a:extLst>
                <a:ext uri="{FF2B5EF4-FFF2-40B4-BE49-F238E27FC236}">
                  <a16:creationId xmlns:a16="http://schemas.microsoft.com/office/drawing/2014/main" id="{50263035-D1C1-CC01-81C4-76F45B9D6E65}"/>
                </a:ext>
              </a:extLst>
            </p:cNvPr>
            <p:cNvSpPr txBox="1"/>
            <p:nvPr/>
          </p:nvSpPr>
          <p:spPr>
            <a:xfrm flipH="1">
              <a:off x="7654749" y="3531120"/>
              <a:ext cx="4489625" cy="26314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Khuyên bạn Hằng khi mượn đồ của người khác phải giữ gìn bảo quản cẩn thận tránh làm hỏng, làm mất.</a:t>
              </a:r>
              <a:endParaRPr kumimoji="0" lang="en-US" sz="33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pic>
        <p:nvPicPr>
          <p:cNvPr id="3" name="Picture 2">
            <a:extLst>
              <a:ext uri="{FF2B5EF4-FFF2-40B4-BE49-F238E27FC236}">
                <a16:creationId xmlns:a16="http://schemas.microsoft.com/office/drawing/2014/main" id="{A3C9A96A-AEBD-AFF8-4E1A-680A903DAB33}"/>
              </a:ext>
            </a:extLst>
          </p:cNvPr>
          <p:cNvPicPr>
            <a:picLocks noChangeAspect="1"/>
          </p:cNvPicPr>
          <p:nvPr/>
        </p:nvPicPr>
        <p:blipFill>
          <a:blip r:embed="rId10"/>
          <a:stretch>
            <a:fillRect/>
          </a:stretch>
        </p:blipFill>
        <p:spPr>
          <a:xfrm>
            <a:off x="966787" y="1652587"/>
            <a:ext cx="4684146" cy="2309813"/>
          </a:xfrm>
          <a:prstGeom prst="rect">
            <a:avLst/>
          </a:prstGeom>
        </p:spPr>
      </p:pic>
    </p:spTree>
    <p:extLst>
      <p:ext uri="{BB962C8B-B14F-4D97-AF65-F5344CB8AC3E}">
        <p14:creationId xmlns:p14="http://schemas.microsoft.com/office/powerpoint/2010/main" val="1611173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3" name="Hình ảnh 22">
            <a:extLst>
              <a:ext uri="{FF2B5EF4-FFF2-40B4-BE49-F238E27FC236}">
                <a16:creationId xmlns:a16="http://schemas.microsoft.com/office/drawing/2014/main" id="{73FBDEDD-AB8F-FB07-2D8F-5991065C9EA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4262858" y="3800336"/>
            <a:ext cx="3027186" cy="2769922"/>
          </a:xfrm>
          <a:prstGeom prst="rect">
            <a:avLst/>
          </a:prstGeom>
        </p:spPr>
      </p:pic>
      <p:grpSp>
        <p:nvGrpSpPr>
          <p:cNvPr id="8" name="Nhóm 7">
            <a:extLst>
              <a:ext uri="{FF2B5EF4-FFF2-40B4-BE49-F238E27FC236}">
                <a16:creationId xmlns:a16="http://schemas.microsoft.com/office/drawing/2014/main" id="{58D77C5D-7901-733E-A189-956145C14EAB}"/>
              </a:ext>
            </a:extLst>
          </p:cNvPr>
          <p:cNvGrpSpPr/>
          <p:nvPr/>
        </p:nvGrpSpPr>
        <p:grpSpPr>
          <a:xfrm>
            <a:off x="6527752" y="809626"/>
            <a:ext cx="5245147" cy="3708554"/>
            <a:chOff x="7451678" y="3000375"/>
            <a:chExt cx="4911772" cy="3508529"/>
          </a:xfrm>
        </p:grpSpPr>
        <p:sp>
          <p:nvSpPr>
            <p:cNvPr id="10" name="Bong bóng Lời nói: Hình bầu dục 9">
              <a:extLst>
                <a:ext uri="{FF2B5EF4-FFF2-40B4-BE49-F238E27FC236}">
                  <a16:creationId xmlns:a16="http://schemas.microsoft.com/office/drawing/2014/main" id="{C3FBD47E-19B0-359A-93C6-4B92743F064A}"/>
                </a:ext>
              </a:extLst>
            </p:cNvPr>
            <p:cNvSpPr/>
            <p:nvPr/>
          </p:nvSpPr>
          <p:spPr>
            <a:xfrm flipH="1">
              <a:off x="7451678" y="3000375"/>
              <a:ext cx="4911772" cy="3508529"/>
            </a:xfrm>
            <a:prstGeom prst="wedgeEllipseCallout">
              <a:avLst>
                <a:gd name="adj1" fmla="val 51332"/>
                <a:gd name="adj2" fmla="val 30241"/>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Hộp Văn bản 13">
              <a:extLst>
                <a:ext uri="{FF2B5EF4-FFF2-40B4-BE49-F238E27FC236}">
                  <a16:creationId xmlns:a16="http://schemas.microsoft.com/office/drawing/2014/main" id="{50263035-D1C1-CC01-81C4-76F45B9D6E65}"/>
                </a:ext>
              </a:extLst>
            </p:cNvPr>
            <p:cNvSpPr txBox="1"/>
            <p:nvPr/>
          </p:nvSpPr>
          <p:spPr>
            <a:xfrm flipH="1">
              <a:off x="7654749" y="3531120"/>
              <a:ext cx="4489625" cy="26314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Khuyên bạn Tùng khi mượn đồ của người khác thì phải hẹn ngày trả và khi sử dụng xong phải trả lại người đó như đã hẹn.</a:t>
              </a:r>
              <a:endParaRPr kumimoji="0" lang="en-US" sz="33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pic>
        <p:nvPicPr>
          <p:cNvPr id="4" name="Picture 3">
            <a:extLst>
              <a:ext uri="{FF2B5EF4-FFF2-40B4-BE49-F238E27FC236}">
                <a16:creationId xmlns:a16="http://schemas.microsoft.com/office/drawing/2014/main" id="{F6440701-8AB1-FD66-1020-65DCB1571EBD}"/>
              </a:ext>
            </a:extLst>
          </p:cNvPr>
          <p:cNvPicPr>
            <a:picLocks noChangeAspect="1"/>
          </p:cNvPicPr>
          <p:nvPr/>
        </p:nvPicPr>
        <p:blipFill>
          <a:blip r:embed="rId10"/>
          <a:stretch>
            <a:fillRect/>
          </a:stretch>
        </p:blipFill>
        <p:spPr>
          <a:xfrm>
            <a:off x="380999" y="2038350"/>
            <a:ext cx="5747945" cy="1962150"/>
          </a:xfrm>
          <a:prstGeom prst="rect">
            <a:avLst/>
          </a:prstGeom>
        </p:spPr>
      </p:pic>
    </p:spTree>
    <p:extLst>
      <p:ext uri="{BB962C8B-B14F-4D97-AF65-F5344CB8AC3E}">
        <p14:creationId xmlns:p14="http://schemas.microsoft.com/office/powerpoint/2010/main" val="3535325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1205935" y="547820"/>
            <a:ext cx="10348695"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4.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Xử</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lý</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tình</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huống</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pic>
        <p:nvPicPr>
          <p:cNvPr id="7" name="Hình ảnh 6">
            <a:extLst>
              <a:ext uri="{FF2B5EF4-FFF2-40B4-BE49-F238E27FC236}">
                <a16:creationId xmlns:a16="http://schemas.microsoft.com/office/drawing/2014/main" id="{612CF97F-1524-9B84-3F9B-8135D39CD534}"/>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124019" y="0"/>
            <a:ext cx="1390092" cy="1482558"/>
          </a:xfrm>
          <a:prstGeom prst="rect">
            <a:avLst/>
          </a:prstGeom>
        </p:spPr>
      </p:pic>
      <p:pic>
        <p:nvPicPr>
          <p:cNvPr id="6" name="Picture 5">
            <a:extLst>
              <a:ext uri="{FF2B5EF4-FFF2-40B4-BE49-F238E27FC236}">
                <a16:creationId xmlns:a16="http://schemas.microsoft.com/office/drawing/2014/main" id="{DBDA38FA-DEC2-E814-038B-4E134D91F3BC}"/>
              </a:ext>
            </a:extLst>
          </p:cNvPr>
          <p:cNvPicPr>
            <a:picLocks noChangeAspect="1"/>
          </p:cNvPicPr>
          <p:nvPr/>
        </p:nvPicPr>
        <p:blipFill>
          <a:blip r:embed="rId9"/>
          <a:stretch>
            <a:fillRect/>
          </a:stretch>
        </p:blipFill>
        <p:spPr>
          <a:xfrm>
            <a:off x="395288" y="1481138"/>
            <a:ext cx="5116965" cy="2300287"/>
          </a:xfrm>
          <a:prstGeom prst="rect">
            <a:avLst/>
          </a:prstGeom>
        </p:spPr>
      </p:pic>
      <p:pic>
        <p:nvPicPr>
          <p:cNvPr id="18" name="Picture 17">
            <a:extLst>
              <a:ext uri="{FF2B5EF4-FFF2-40B4-BE49-F238E27FC236}">
                <a16:creationId xmlns:a16="http://schemas.microsoft.com/office/drawing/2014/main" id="{4F44F47D-F286-A044-C331-D6920DB71E63}"/>
              </a:ext>
            </a:extLst>
          </p:cNvPr>
          <p:cNvPicPr>
            <a:picLocks noChangeAspect="1"/>
          </p:cNvPicPr>
          <p:nvPr/>
        </p:nvPicPr>
        <p:blipFill>
          <a:blip r:embed="rId10"/>
          <a:stretch>
            <a:fillRect/>
          </a:stretch>
        </p:blipFill>
        <p:spPr>
          <a:xfrm>
            <a:off x="5595937" y="1357312"/>
            <a:ext cx="5998583" cy="2443163"/>
          </a:xfrm>
          <a:prstGeom prst="rect">
            <a:avLst/>
          </a:prstGeom>
        </p:spPr>
      </p:pic>
      <p:pic>
        <p:nvPicPr>
          <p:cNvPr id="20" name="Picture 19">
            <a:extLst>
              <a:ext uri="{FF2B5EF4-FFF2-40B4-BE49-F238E27FC236}">
                <a16:creationId xmlns:a16="http://schemas.microsoft.com/office/drawing/2014/main" id="{C22DC949-7458-2416-3E8F-33E86F3E3513}"/>
              </a:ext>
            </a:extLst>
          </p:cNvPr>
          <p:cNvPicPr>
            <a:picLocks noChangeAspect="1"/>
          </p:cNvPicPr>
          <p:nvPr/>
        </p:nvPicPr>
        <p:blipFill>
          <a:blip r:embed="rId11"/>
          <a:stretch>
            <a:fillRect/>
          </a:stretch>
        </p:blipFill>
        <p:spPr>
          <a:xfrm>
            <a:off x="3200400" y="3811149"/>
            <a:ext cx="5029200" cy="2451538"/>
          </a:xfrm>
          <a:prstGeom prst="rect">
            <a:avLst/>
          </a:prstGeom>
        </p:spPr>
      </p:pic>
    </p:spTree>
    <p:extLst>
      <p:ext uri="{BB962C8B-B14F-4D97-AF65-F5344CB8AC3E}">
        <p14:creationId xmlns:p14="http://schemas.microsoft.com/office/powerpoint/2010/main" val="38347439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Hình ảnh 6" descr="Ảnh có chứa rèm, màu đỏ&#10;&#10;Mô tả được tạo tự động">
            <a:extLst>
              <a:ext uri="{FF2B5EF4-FFF2-40B4-BE49-F238E27FC236}">
                <a16:creationId xmlns:a16="http://schemas.microsoft.com/office/drawing/2014/main" id="{E630257D-2A70-6D74-50FA-075B3D5F98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7D52D8F-3112-156B-60EA-CF0FD0C3B3EC}"/>
              </a:ext>
            </a:extLst>
          </p:cNvPr>
          <p:cNvPicPr>
            <a:picLocks noChangeAspect="1"/>
          </p:cNvPicPr>
          <p:nvPr/>
        </p:nvPicPr>
        <p:blipFill>
          <a:blip r:embed="rId3"/>
          <a:stretch>
            <a:fillRect/>
          </a:stretch>
        </p:blipFill>
        <p:spPr>
          <a:xfrm>
            <a:off x="1275580" y="1612148"/>
            <a:ext cx="8974090" cy="5614903"/>
          </a:xfrm>
          <a:prstGeom prst="rect">
            <a:avLst/>
          </a:prstGeom>
        </p:spPr>
      </p:pic>
    </p:spTree>
    <p:extLst>
      <p:ext uri="{BB962C8B-B14F-4D97-AF65-F5344CB8AC3E}">
        <p14:creationId xmlns:p14="http://schemas.microsoft.com/office/powerpoint/2010/main" val="10974028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8" cstate="hqprint">
              <a:extLst>
                <a:ext uri="{BEBA8EAE-BF5A-486C-A8C5-ECC9F3942E4B}">
                  <a14:imgProps xmlns:a14="http://schemas.microsoft.com/office/drawing/2010/main">
                    <a14:imgLayer r:embed="rId6">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9" cstate="hqprint">
              <a:extLst>
                <a:ext uri="{BEBA8EAE-BF5A-486C-A8C5-ECC9F3942E4B}">
                  <a14:imgProps xmlns:a14="http://schemas.microsoft.com/office/drawing/2010/main">
                    <a14:imgLayer r:embed="rId6">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27" name="Nhóm 26">
            <a:extLst>
              <a:ext uri="{FF2B5EF4-FFF2-40B4-BE49-F238E27FC236}">
                <a16:creationId xmlns:a16="http://schemas.microsoft.com/office/drawing/2014/main" id="{36ABF661-0BD8-0E24-43DF-A1EB57965749}"/>
              </a:ext>
            </a:extLst>
          </p:cNvPr>
          <p:cNvGrpSpPr/>
          <p:nvPr/>
        </p:nvGrpSpPr>
        <p:grpSpPr>
          <a:xfrm>
            <a:off x="-311848" y="-580277"/>
            <a:ext cx="5074918" cy="2784002"/>
            <a:chOff x="-311848" y="-580277"/>
            <a:chExt cx="5074918" cy="2784002"/>
          </a:xfrm>
        </p:grpSpPr>
        <p:pic>
          <p:nvPicPr>
            <p:cNvPr id="26" name="Hình ảnh 25">
              <a:extLst>
                <a:ext uri="{FF2B5EF4-FFF2-40B4-BE49-F238E27FC236}">
                  <a16:creationId xmlns:a16="http://schemas.microsoft.com/office/drawing/2014/main" id="{C213D1E9-E907-1230-3D42-82BED1D76F38}"/>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19" b="45000" l="3021" r="46250">
                          <a14:foregroundMark x1="5156" y1="17130" x2="10417" y2="24074"/>
                          <a14:foregroundMark x1="5365" y1="28611" x2="4792" y2="35185"/>
                          <a14:foregroundMark x1="9427" y1="25463" x2="12656" y2="29815"/>
                          <a14:foregroundMark x1="6510" y1="17685" x2="7969" y2="20093"/>
                          <a14:foregroundMark x1="6615" y1="17315" x2="6719" y2="15278"/>
                          <a14:foregroundMark x1="3229" y1="20926" x2="3229" y2="20926"/>
                          <a14:foregroundMark x1="46250" y1="21481" x2="46250" y2="21481"/>
                          <a14:foregroundMark x1="7031" y1="2407" x2="7031" y2="2407"/>
                          <a14:foregroundMark x1="41979" y1="1019" x2="41979" y2="1019"/>
                          <a14:foregroundMark x1="6927" y1="2593" x2="6927" y2="2593"/>
                          <a14:foregroundMark x1="3125" y1="40000" x2="3125" y2="40000"/>
                          <a14:foregroundMark x1="3021" y1="41389" x2="3021" y2="41389"/>
                          <a14:foregroundMark x1="11042" y1="24537" x2="9010" y2="24352"/>
                          <a14:foregroundMark x1="9479" y1="23981" x2="11354" y2="31759"/>
                          <a14:foregroundMark x1="5104" y1="28704" x2="7448" y2="33519"/>
                          <a14:foregroundMark x1="4427" y1="29537" x2="4531" y2="32315"/>
                          <a14:foregroundMark x1="4531" y1="33889" x2="3854" y2="31759"/>
                          <a14:foregroundMark x1="4427" y1="30093" x2="4219" y2="32130"/>
                          <a14:foregroundMark x1="4115" y1="30556" x2="4115" y2="33519"/>
                          <a14:foregroundMark x1="4531" y1="31759" x2="3646" y2="31759"/>
                          <a14:foregroundMark x1="3542" y1="32500" x2="3177" y2="31759"/>
                        </a14:backgroundRemoval>
                      </a14:imgEffect>
                    </a14:imgLayer>
                  </a14:imgProps>
                </a:ext>
                <a:ext uri="{28A0092B-C50C-407E-A947-70E740481C1C}">
                  <a14:useLocalDpi xmlns:a14="http://schemas.microsoft.com/office/drawing/2010/main" val="0"/>
                </a:ext>
              </a:extLst>
            </a:blip>
            <a:srcRect r="48731" b="50000"/>
            <a:stretch/>
          </p:blipFill>
          <p:spPr>
            <a:xfrm>
              <a:off x="-311848" y="-580277"/>
              <a:ext cx="5074918" cy="2784002"/>
            </a:xfrm>
            <a:prstGeom prst="rect">
              <a:avLst/>
            </a:prstGeom>
          </p:spPr>
        </p:pic>
        <p:sp>
          <p:nvSpPr>
            <p:cNvPr id="24" name="TextBox 12">
              <a:extLst>
                <a:ext uri="{FF2B5EF4-FFF2-40B4-BE49-F238E27FC236}">
                  <a16:creationId xmlns:a16="http://schemas.microsoft.com/office/drawing/2014/main" id="{BB94B449-B2D1-9A2F-441E-7F0B9FABDF72}"/>
                </a:ext>
              </a:extLst>
            </p:cNvPr>
            <p:cNvSpPr txBox="1"/>
            <p:nvPr/>
          </p:nvSpPr>
          <p:spPr>
            <a:xfrm>
              <a:off x="815676" y="207474"/>
              <a:ext cx="3272028" cy="1708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Các</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nhóm</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hãy</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chọn</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một</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ngôi sao nhé!</a:t>
              </a:r>
            </a:p>
          </p:txBody>
        </p:sp>
      </p:grpSp>
      <p:pic>
        <p:nvPicPr>
          <p:cNvPr id="29" name="Hình ảnh 28">
            <a:extLst>
              <a:ext uri="{FF2B5EF4-FFF2-40B4-BE49-F238E27FC236}">
                <a16:creationId xmlns:a16="http://schemas.microsoft.com/office/drawing/2014/main" id="{0936A715-D490-31B1-3279-5B8BDC94068C}"/>
              </a:ext>
            </a:extLst>
          </p:cNvPr>
          <p:cNvPicPr>
            <a:picLocks noChangeAspect="1"/>
          </p:cNvPicPr>
          <p:nvPr/>
        </p:nvPicPr>
        <p:blipFill>
          <a:blip r:embed="rId12">
            <a:extLst>
              <a:ext uri="{28A0092B-C50C-407E-A947-70E740481C1C}">
                <a14:useLocalDpi xmlns:a14="http://schemas.microsoft.com/office/drawing/2010/main" val="0"/>
              </a:ext>
            </a:extLst>
          </a:blip>
          <a:srcRect l="12231" r="12231"/>
          <a:stretch/>
        </p:blipFill>
        <p:spPr>
          <a:xfrm>
            <a:off x="2502298" y="1974816"/>
            <a:ext cx="2584317" cy="2023698"/>
          </a:xfrm>
          <a:prstGeom prst="roundRect">
            <a:avLst/>
          </a:prstGeom>
        </p:spPr>
      </p:pic>
      <p:pic>
        <p:nvPicPr>
          <p:cNvPr id="31" name="Hình ảnh 30">
            <a:extLst>
              <a:ext uri="{FF2B5EF4-FFF2-40B4-BE49-F238E27FC236}">
                <a16:creationId xmlns:a16="http://schemas.microsoft.com/office/drawing/2014/main" id="{2AB5A66F-616E-0485-D48B-5E451EAE1E61}"/>
              </a:ext>
            </a:extLst>
          </p:cNvPr>
          <p:cNvPicPr>
            <a:picLocks noChangeAspect="1"/>
          </p:cNvPicPr>
          <p:nvPr/>
        </p:nvPicPr>
        <p:blipFill>
          <a:blip r:embed="rId13">
            <a:extLst>
              <a:ext uri="{28A0092B-C50C-407E-A947-70E740481C1C}">
                <a14:useLocalDpi xmlns:a14="http://schemas.microsoft.com/office/drawing/2010/main" val="0"/>
              </a:ext>
            </a:extLst>
          </a:blip>
          <a:srcRect l="7385" r="7385"/>
          <a:stretch/>
        </p:blipFill>
        <p:spPr>
          <a:xfrm>
            <a:off x="7309330" y="1974816"/>
            <a:ext cx="2364899" cy="1978589"/>
          </a:xfrm>
          <a:prstGeom prst="roundRect">
            <a:avLst/>
          </a:prstGeom>
        </p:spPr>
      </p:pic>
      <p:pic>
        <p:nvPicPr>
          <p:cNvPr id="35" name="Hình ảnh 34">
            <a:extLst>
              <a:ext uri="{FF2B5EF4-FFF2-40B4-BE49-F238E27FC236}">
                <a16:creationId xmlns:a16="http://schemas.microsoft.com/office/drawing/2014/main" id="{5118516E-93FC-7025-7390-428BA3E5C45C}"/>
              </a:ext>
            </a:extLst>
          </p:cNvPr>
          <p:cNvPicPr>
            <a:picLocks noChangeAspect="1"/>
          </p:cNvPicPr>
          <p:nvPr/>
        </p:nvPicPr>
        <p:blipFill>
          <a:blip r:embed="rId14">
            <a:extLst>
              <a:ext uri="{28A0092B-C50C-407E-A947-70E740481C1C}">
                <a14:useLocalDpi xmlns:a14="http://schemas.microsoft.com/office/drawing/2010/main" val="0"/>
              </a:ext>
            </a:extLst>
          </a:blip>
          <a:srcRect l="5663" r="5663"/>
          <a:stretch/>
        </p:blipFill>
        <p:spPr>
          <a:xfrm>
            <a:off x="4811595" y="3199802"/>
            <a:ext cx="2872047" cy="2285082"/>
          </a:xfrm>
          <a:prstGeom prst="roundRect">
            <a:avLst/>
          </a:prstGeom>
        </p:spPr>
      </p:pic>
    </p:spTree>
    <p:extLst>
      <p:ext uri="{BB962C8B-B14F-4D97-AF65-F5344CB8AC3E}">
        <p14:creationId xmlns:p14="http://schemas.microsoft.com/office/powerpoint/2010/main" val="2340688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repeatCount="2000" fill="hold" nodeType="after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8"/>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8"/>
                                        </p:tgtEl>
                                      </p:cBhvr>
                                    </p:animEffect>
                                    <p:animScale>
                                      <p:cBhvr>
                                        <p:cTn id="22" dur="250" autoRev="1" fill="hold"/>
                                        <p:tgtEl>
                                          <p:spTgt spid="18"/>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par>
                          <p:cTn id="23" fill="hold">
                            <p:stCondLst>
                              <p:cond delay="500"/>
                            </p:stCondLst>
                            <p:childTnLst>
                              <p:par>
                                <p:cTn id="24" presetID="1" presetClass="exit" presetSubtype="0" fill="hold" nodeType="afterEffect">
                                  <p:stCondLst>
                                    <p:cond delay="0"/>
                                  </p:stCondLst>
                                  <p:childTnLst>
                                    <p:set>
                                      <p:cBhvr>
                                        <p:cTn id="25" dur="1" fill="hold">
                                          <p:stCondLst>
                                            <p:cond delay="0"/>
                                          </p:stCondLst>
                                        </p:cTn>
                                        <p:tgtEl>
                                          <p:spTgt spid="18"/>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0"/>
                                        </p:tgtEl>
                                      </p:cBhvr>
                                    </p:animEffect>
                                    <p:animScale>
                                      <p:cBhvr>
                                        <p:cTn id="34" dur="250" autoRev="1" fill="hold"/>
                                        <p:tgtEl>
                                          <p:spTgt spid="20"/>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5" fill="hold">
                            <p:stCondLst>
                              <p:cond delay="500"/>
                            </p:stCondLst>
                            <p:childTnLst>
                              <p:par>
                                <p:cTn id="36" presetID="1" presetClass="exit" presetSubtype="0" fill="hold" nodeType="afterEffect">
                                  <p:stCondLst>
                                    <p:cond delay="0"/>
                                  </p:stCondLst>
                                  <p:childTnLst>
                                    <p:set>
                                      <p:cBhvr>
                                        <p:cTn id="37" dur="1" fill="hold">
                                          <p:stCondLst>
                                            <p:cond delay="0"/>
                                          </p:stCondLst>
                                        </p:cTn>
                                        <p:tgtEl>
                                          <p:spTgt spid="20"/>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subTnLst>
                                    <p:audio>
                                      <p:cMediaNode>
                                        <p:cTn display="0" masterRel="sameClick">
                                          <p:stCondLst>
                                            <p:cond evt="begin" delay="0">
                                              <p:tn val="3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19"/>
                                        </p:tgtEl>
                                      </p:cBhvr>
                                    </p:animEffect>
                                    <p:animScale>
                                      <p:cBhvr>
                                        <p:cTn id="46" dur="250" autoRev="1" fill="hold"/>
                                        <p:tgtEl>
                                          <p:spTgt spid="19"/>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childTnLst>
                          </p:cTn>
                        </p:par>
                        <p:par>
                          <p:cTn id="47" fill="hold">
                            <p:stCondLst>
                              <p:cond delay="500"/>
                            </p:stCondLst>
                            <p:childTnLst>
                              <p:par>
                                <p:cTn id="48" presetID="1" presetClass="exit" presetSubtype="0" fill="hold" nodeType="afterEffect">
                                  <p:stCondLst>
                                    <p:cond delay="0"/>
                                  </p:stCondLst>
                                  <p:childTnLst>
                                    <p:set>
                                      <p:cBhvr>
                                        <p:cTn id="49" dur="1" fill="hold">
                                          <p:stCondLst>
                                            <p:cond delay="0"/>
                                          </p:stCondLst>
                                        </p:cTn>
                                        <p:tgtEl>
                                          <p:spTgt spid="19"/>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subTnLst>
                                    <p:audio>
                                      <p:cMediaNode>
                                        <p:cTn display="0" masterRel="sameClick">
                                          <p:stCondLst>
                                            <p:cond evt="begin" delay="0">
                                              <p:tn val="5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C9EA674-C40E-AEDA-08CF-9737B91A0FD0}"/>
              </a:ext>
            </a:extLst>
          </p:cNvPr>
          <p:cNvGrpSpPr/>
          <p:nvPr/>
        </p:nvGrpSpPr>
        <p:grpSpPr>
          <a:xfrm>
            <a:off x="0" y="0"/>
            <a:ext cx="12192000" cy="6858000"/>
            <a:chOff x="0" y="0"/>
            <a:chExt cx="12192000" cy="6858000"/>
          </a:xfrm>
        </p:grpSpPr>
        <p:pic>
          <p:nvPicPr>
            <p:cNvPr id="19" name="Hình ảnh 18" descr="Ảnh có chứa văn bản&#10;&#10;Mô tả được tạo tự động">
              <a:extLst>
                <a:ext uri="{FF2B5EF4-FFF2-40B4-BE49-F238E27FC236}">
                  <a16:creationId xmlns:a16="http://schemas.microsoft.com/office/drawing/2014/main" id="{9BF3ADD4-5AB7-BA3E-9B7C-A975C2289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FFDD8DCF-4D85-3E12-CF7C-11E205220FC8}"/>
                </a:ext>
              </a:extLst>
            </p:cNvPr>
            <p:cNvGrpSpPr/>
            <p:nvPr/>
          </p:nvGrpSpPr>
          <p:grpSpPr>
            <a:xfrm>
              <a:off x="4587614" y="2702257"/>
              <a:ext cx="3233842" cy="3085662"/>
              <a:chOff x="4587614" y="2702257"/>
              <a:chExt cx="3233842" cy="3085662"/>
            </a:xfrm>
          </p:grpSpPr>
          <p:pic>
            <p:nvPicPr>
              <p:cNvPr id="30" name="Hình ảnh 29" descr="Ảnh có chứa mũi tên&#10;&#10;Mô tả được tạo tự động">
                <a:extLst>
                  <a:ext uri="{FF2B5EF4-FFF2-40B4-BE49-F238E27FC236}">
                    <a16:creationId xmlns:a16="http://schemas.microsoft.com/office/drawing/2014/main" id="{9C89B38E-3C92-CE96-32CB-07B670B8780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31" name="Hình ảnh 30" descr="Ảnh có chứa mũi tên&#10;&#10;Mô tả được tạo tự động">
                <a:extLst>
                  <a:ext uri="{FF2B5EF4-FFF2-40B4-BE49-F238E27FC236}">
                    <a16:creationId xmlns:a16="http://schemas.microsoft.com/office/drawing/2014/main" id="{CE454E5A-E530-C1D0-7C35-C7885AF2EF0E}"/>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21" name="Nhóm 20">
              <a:extLst>
                <a:ext uri="{FF2B5EF4-FFF2-40B4-BE49-F238E27FC236}">
                  <a16:creationId xmlns:a16="http://schemas.microsoft.com/office/drawing/2014/main" id="{AD7F333F-3D9B-7094-D38A-AF56C4059874}"/>
                </a:ext>
              </a:extLst>
            </p:cNvPr>
            <p:cNvGrpSpPr/>
            <p:nvPr/>
          </p:nvGrpSpPr>
          <p:grpSpPr>
            <a:xfrm>
              <a:off x="2675067" y="1826525"/>
              <a:ext cx="2411548" cy="2301047"/>
              <a:chOff x="2675067" y="1826525"/>
              <a:chExt cx="2411548" cy="2301047"/>
            </a:xfrm>
          </p:grpSpPr>
          <p:pic>
            <p:nvPicPr>
              <p:cNvPr id="28" name="Hình ảnh 27" descr="Ảnh có chứa mũi tên&#10;&#10;Mô tả được tạo tự động">
                <a:extLst>
                  <a:ext uri="{FF2B5EF4-FFF2-40B4-BE49-F238E27FC236}">
                    <a16:creationId xmlns:a16="http://schemas.microsoft.com/office/drawing/2014/main" id="{C6796A66-D49E-92CB-5FE3-CFBC4EB679B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29" name="Hình ảnh 28" descr="Ảnh có chứa mũi tên&#10;&#10;Mô tả được tạo tự động">
                <a:extLst>
                  <a:ext uri="{FF2B5EF4-FFF2-40B4-BE49-F238E27FC236}">
                    <a16:creationId xmlns:a16="http://schemas.microsoft.com/office/drawing/2014/main" id="{E5436066-D9D2-AB61-D3F7-E6E6523EDC5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22" name="Nhóm 21">
              <a:extLst>
                <a:ext uri="{FF2B5EF4-FFF2-40B4-BE49-F238E27FC236}">
                  <a16:creationId xmlns:a16="http://schemas.microsoft.com/office/drawing/2014/main" id="{46752B0F-47F0-E19A-140A-9ADF9FF607F6}"/>
                </a:ext>
              </a:extLst>
            </p:cNvPr>
            <p:cNvGrpSpPr/>
            <p:nvPr/>
          </p:nvGrpSpPr>
          <p:grpSpPr>
            <a:xfrm>
              <a:off x="7184033" y="1826524"/>
              <a:ext cx="2411548" cy="2301047"/>
              <a:chOff x="7184033" y="1826524"/>
              <a:chExt cx="2411548" cy="2301047"/>
            </a:xfrm>
          </p:grpSpPr>
          <p:pic>
            <p:nvPicPr>
              <p:cNvPr id="26" name="Hình ảnh 25" descr="Ảnh có chứa mũi tên&#10;&#10;Mô tả được tạo tự động">
                <a:extLst>
                  <a:ext uri="{FF2B5EF4-FFF2-40B4-BE49-F238E27FC236}">
                    <a16:creationId xmlns:a16="http://schemas.microsoft.com/office/drawing/2014/main" id="{E6531ABE-7C1A-5045-4676-6C0F3FC6820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27" name="Hình ảnh 26" descr="Ảnh có chứa mũi tên&#10;&#10;Mô tả được tạo tự động">
                <a:extLst>
                  <a:ext uri="{FF2B5EF4-FFF2-40B4-BE49-F238E27FC236}">
                    <a16:creationId xmlns:a16="http://schemas.microsoft.com/office/drawing/2014/main" id="{F606107E-72B4-E57D-9276-B51A15EBDC1F}"/>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23" name="Nhóm 22">
              <a:extLst>
                <a:ext uri="{FF2B5EF4-FFF2-40B4-BE49-F238E27FC236}">
                  <a16:creationId xmlns:a16="http://schemas.microsoft.com/office/drawing/2014/main" id="{C95D2AB7-080F-E686-CA6B-81B6206FFCD5}"/>
                </a:ext>
              </a:extLst>
            </p:cNvPr>
            <p:cNvGrpSpPr/>
            <p:nvPr/>
          </p:nvGrpSpPr>
          <p:grpSpPr>
            <a:xfrm>
              <a:off x="4299166" y="0"/>
              <a:ext cx="3593668" cy="3429000"/>
              <a:chOff x="4299166" y="0"/>
              <a:chExt cx="3593668" cy="3429000"/>
            </a:xfrm>
          </p:grpSpPr>
          <p:pic>
            <p:nvPicPr>
              <p:cNvPr id="24" name="Hình ảnh 23" descr="Ảnh có chứa mũi tên&#10;&#10;Mô tả được tạo tự động">
                <a:extLst>
                  <a:ext uri="{FF2B5EF4-FFF2-40B4-BE49-F238E27FC236}">
                    <a16:creationId xmlns:a16="http://schemas.microsoft.com/office/drawing/2014/main" id="{03D32DED-5B0D-5CA9-C2CA-9508CA4548B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25" name="Hình ảnh 24" descr="Ảnh có chứa mũi tên&#10;&#10;Mô tả được tạo tự động">
                <a:extLst>
                  <a:ext uri="{FF2B5EF4-FFF2-40B4-BE49-F238E27FC236}">
                    <a16:creationId xmlns:a16="http://schemas.microsoft.com/office/drawing/2014/main" id="{B053BDE7-CB39-A25D-6E9B-98E6DE9D923A}"/>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pic>
        <p:nvPicPr>
          <p:cNvPr id="38" name="Hình ảnh 37" descr="Ảnh có chứa trong nhà">
            <a:extLst>
              <a:ext uri="{FF2B5EF4-FFF2-40B4-BE49-F238E27FC236}">
                <a16:creationId xmlns:a16="http://schemas.microsoft.com/office/drawing/2014/main" id="{8EBE7B78-AE86-B355-C127-AEB829C8C67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194" b="96350" l="3370" r="97826">
                        <a14:foregroundMark x1="15435" y1="10951" x2="34565" y2="12928"/>
                        <a14:foregroundMark x1="10217" y1="7909" x2="48261" y2="9202"/>
                        <a14:foregroundMark x1="43261" y1="5779" x2="79674" y2="9202"/>
                        <a14:foregroundMark x1="79674" y1="9202" x2="89348" y2="9125"/>
                        <a14:foregroundMark x1="90435" y1="7376" x2="91304" y2="12319"/>
                        <a14:foregroundMark x1="89891" y1="4563" x2="95000" y2="10722"/>
                        <a14:foregroundMark x1="8261" y1="4563" x2="10326" y2="12395"/>
                        <a14:foregroundMark x1="10326" y1="12395" x2="12500" y2="13308"/>
                        <a14:foregroundMark x1="4565" y1="4791" x2="5326" y2="12776"/>
                        <a14:foregroundMark x1="5326" y1="12776" x2="5761" y2="13156"/>
                        <a14:foregroundMark x1="3696" y1="92319" x2="44130" y2="90570"/>
                        <a14:foregroundMark x1="44130" y1="90570" x2="64674" y2="90951"/>
                        <a14:foregroundMark x1="64674" y1="90951" x2="77391" y2="90951"/>
                        <a14:foregroundMark x1="77391" y1="90951" x2="91522" y2="90951"/>
                        <a14:foregroundMark x1="91522" y1="90951" x2="91630" y2="91331"/>
                        <a14:foregroundMark x1="27609" y1="92928" x2="17717" y2="92700"/>
                        <a14:foregroundMark x1="17717" y1="92700" x2="17717" y2="92700"/>
                        <a14:foregroundMark x1="5435" y1="96350" x2="3478" y2="96350"/>
                        <a14:foregroundMark x1="95000" y1="87529" x2="96413" y2="91939"/>
                        <a14:foregroundMark x1="9674" y1="3574" x2="11739" y2="3954"/>
                        <a14:foregroundMark x1="6304" y1="3194" x2="3696" y2="9962"/>
                        <a14:foregroundMark x1="94130" y1="3346" x2="97826" y2="12167"/>
                        <a14:foregroundMark x1="97826" y1="12167" x2="97065" y2="13156"/>
                      </a14:backgroundRemoval>
                    </a14:imgEffect>
                  </a14:imgLayer>
                </a14:imgProps>
              </a:ext>
              <a:ext uri="{28A0092B-C50C-407E-A947-70E740481C1C}">
                <a14:useLocalDpi xmlns:a14="http://schemas.microsoft.com/office/drawing/2010/main" val="0"/>
              </a:ext>
            </a:extLst>
          </a:blip>
          <a:stretch>
            <a:fillRect/>
          </a:stretch>
        </p:blipFill>
        <p:spPr>
          <a:xfrm rot="5400000">
            <a:off x="3487968" y="-1873313"/>
            <a:ext cx="5382691" cy="10256872"/>
          </a:xfrm>
          <a:prstGeom prst="rect">
            <a:avLst/>
          </a:prstGeom>
        </p:spPr>
      </p:pic>
      <p:sp>
        <p:nvSpPr>
          <p:cNvPr id="41" name="Hộp Văn bản 40">
            <a:extLst>
              <a:ext uri="{FF2B5EF4-FFF2-40B4-BE49-F238E27FC236}">
                <a16:creationId xmlns:a16="http://schemas.microsoft.com/office/drawing/2014/main" id="{69836AE4-5F33-B84B-F09A-1E8A823FDFAF}"/>
              </a:ext>
            </a:extLst>
          </p:cNvPr>
          <p:cNvSpPr txBox="1"/>
          <p:nvPr/>
        </p:nvSpPr>
        <p:spPr>
          <a:xfrm>
            <a:off x="2641628" y="2492315"/>
            <a:ext cx="720656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Cách giải quyết tình huống phù hợp, sáng tạo</a:t>
            </a:r>
            <a:r>
              <a:rPr kumimoji="0" lang="en-US"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a:t>
            </a:r>
          </a:p>
        </p:txBody>
      </p:sp>
      <p:sp>
        <p:nvSpPr>
          <p:cNvPr id="42" name="Hộp Văn bản 41">
            <a:extLst>
              <a:ext uri="{FF2B5EF4-FFF2-40B4-BE49-F238E27FC236}">
                <a16:creationId xmlns:a16="http://schemas.microsoft.com/office/drawing/2014/main" id="{C6934ED0-2F9E-38D5-4A42-5CA833A5985B}"/>
              </a:ext>
            </a:extLst>
          </p:cNvPr>
          <p:cNvSpPr txBox="1"/>
          <p:nvPr/>
        </p:nvSpPr>
        <p:spPr>
          <a:xfrm>
            <a:off x="2679670" y="4040811"/>
            <a:ext cx="7130480"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Lời</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nói</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và</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hành</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động</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giữa</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các</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nhân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vật</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được</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thể</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hiện</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một</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cách</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tự</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tin,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rõ</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ràng</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a:t>
            </a:r>
            <a:endParaRPr kumimoji="0" lang="en-US"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endParaRPr>
          </a:p>
        </p:txBody>
      </p:sp>
      <p:sp>
        <p:nvSpPr>
          <p:cNvPr id="36" name="TextBox 12">
            <a:extLst>
              <a:ext uri="{FF2B5EF4-FFF2-40B4-BE49-F238E27FC236}">
                <a16:creationId xmlns:a16="http://schemas.microsoft.com/office/drawing/2014/main" id="{BCE93F35-E40A-132B-A487-21F988B7C569}"/>
              </a:ext>
            </a:extLst>
          </p:cNvPr>
          <p:cNvSpPr txBox="1"/>
          <p:nvPr/>
        </p:nvSpPr>
        <p:spPr>
          <a:xfrm>
            <a:off x="1533659" y="1020437"/>
            <a:ext cx="3934214"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solidFill>
                    <a:srgbClr val="FFFF00"/>
                  </a:solidFill>
                </a:ln>
                <a:solidFill>
                  <a:srgbClr val="C71A29"/>
                </a:solidFill>
                <a:effectLst>
                  <a:glow rad="139700">
                    <a:srgbClr val="70AD47">
                      <a:alpha val="40000"/>
                    </a:srgbClr>
                  </a:glow>
                </a:effectLst>
                <a:uLnTx/>
                <a:uFillTx/>
                <a:ea typeface="+mn-ea"/>
                <a:cs typeface="+mn-cs"/>
              </a:rPr>
              <a:t>Tiêu chí</a:t>
            </a:r>
          </a:p>
        </p:txBody>
      </p:sp>
      <p:sp>
        <p:nvSpPr>
          <p:cNvPr id="37" name="Hộp Văn bản 36">
            <a:extLst>
              <a:ext uri="{FF2B5EF4-FFF2-40B4-BE49-F238E27FC236}">
                <a16:creationId xmlns:a16="http://schemas.microsoft.com/office/drawing/2014/main" id="{4D3B7290-A8E7-C229-0696-2B7931398DA5}"/>
              </a:ext>
            </a:extLst>
          </p:cNvPr>
          <p:cNvSpPr txBox="1"/>
          <p:nvPr/>
        </p:nvSpPr>
        <p:spPr>
          <a:xfrm>
            <a:off x="3518121" y="1443606"/>
            <a:ext cx="5641177" cy="983400"/>
          </a:xfrm>
          <a:prstGeom prst="rect">
            <a:avLst/>
          </a:prstGeom>
          <a:noFill/>
        </p:spPr>
        <p:txBody>
          <a:bodyPr wrap="square" rtlCol="0">
            <a:prstTxWarp prst="textChevron">
              <a:avLst>
                <a:gd name="adj" fmla="val 22081"/>
              </a:avLst>
            </a:prstTxWarp>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solidFill>
                    <a:srgbClr val="FF0000"/>
                  </a:solidFill>
                </a:ln>
                <a:solidFill>
                  <a:srgbClr val="FFC000">
                    <a:lumMod val="60000"/>
                    <a:lumOff val="40000"/>
                  </a:srgbClr>
                </a:solidFill>
                <a:effectLst>
                  <a:glow rad="139700">
                    <a:srgbClr val="ED7D31">
                      <a:satMod val="175000"/>
                      <a:alpha val="40000"/>
                    </a:srgbClr>
                  </a:glow>
                </a:effectLst>
                <a:uLnTx/>
                <a:uFillTx/>
                <a:ea typeface="+mn-ea"/>
                <a:cs typeface="Arial" panose="020B0604020202020204" pitchFamily="34" charset="0"/>
              </a:rPr>
              <a:t>Nhóm giải quyết tình huống hay nhất.</a:t>
            </a:r>
          </a:p>
        </p:txBody>
      </p:sp>
      <p:sp>
        <p:nvSpPr>
          <p:cNvPr id="43" name="Hộp Văn bản 42">
            <a:extLst>
              <a:ext uri="{FF2B5EF4-FFF2-40B4-BE49-F238E27FC236}">
                <a16:creationId xmlns:a16="http://schemas.microsoft.com/office/drawing/2014/main" id="{76CD9248-B898-96FF-1568-3F463E7BBF96}"/>
              </a:ext>
            </a:extLst>
          </p:cNvPr>
          <p:cNvSpPr txBox="1"/>
          <p:nvPr/>
        </p:nvSpPr>
        <p:spPr>
          <a:xfrm>
            <a:off x="2675067" y="3293272"/>
            <a:ext cx="7783867"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Các thành viên có sự phối hợp ăn ý</a:t>
            </a:r>
            <a:r>
              <a:rPr kumimoji="0" lang="en-US"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2852059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par>
                                <p:cTn id="8" presetID="10" presetClass="entr" presetSubtype="0" fill="hold" grpId="0" nodeType="withEffect">
                                  <p:stCondLst>
                                    <p:cond delay="5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42" presetClass="entr" presetSubtype="0" fill="hold" grpId="0" nodeType="withEffect">
                                  <p:stCondLst>
                                    <p:cond delay="50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1000"/>
                                        <p:tgtEl>
                                          <p:spTgt spid="41"/>
                                        </p:tgtEl>
                                      </p:cBhvr>
                                    </p:animEffect>
                                    <p:anim calcmode="lin" valueType="num">
                                      <p:cBhvr>
                                        <p:cTn id="17" dur="1000" fill="hold"/>
                                        <p:tgtEl>
                                          <p:spTgt spid="41"/>
                                        </p:tgtEl>
                                        <p:attrNameLst>
                                          <p:attrName>ppt_x</p:attrName>
                                        </p:attrNameLst>
                                      </p:cBhvr>
                                      <p:tavLst>
                                        <p:tav tm="0">
                                          <p:val>
                                            <p:strVal val="#ppt_x"/>
                                          </p:val>
                                        </p:tav>
                                        <p:tav tm="100000">
                                          <p:val>
                                            <p:strVal val="#ppt_x"/>
                                          </p:val>
                                        </p:tav>
                                      </p:tavLst>
                                    </p:anim>
                                    <p:anim calcmode="lin" valueType="num">
                                      <p:cBhvr>
                                        <p:cTn id="18" dur="1000" fill="hold"/>
                                        <p:tgtEl>
                                          <p:spTgt spid="4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anim calcmode="lin" valueType="num">
                                      <p:cBhvr>
                                        <p:cTn id="23" dur="1000" fill="hold"/>
                                        <p:tgtEl>
                                          <p:spTgt spid="43"/>
                                        </p:tgtEl>
                                        <p:attrNameLst>
                                          <p:attrName>ppt_x</p:attrName>
                                        </p:attrNameLst>
                                      </p:cBhvr>
                                      <p:tavLst>
                                        <p:tav tm="0">
                                          <p:val>
                                            <p:strVal val="#ppt_x"/>
                                          </p:val>
                                        </p:tav>
                                        <p:tav tm="100000">
                                          <p:val>
                                            <p:strVal val="#ppt_x"/>
                                          </p:val>
                                        </p:tav>
                                      </p:tavLst>
                                    </p:anim>
                                    <p:anim calcmode="lin" valueType="num">
                                      <p:cBhvr>
                                        <p:cTn id="24" dur="1000" fill="hold"/>
                                        <p:tgtEl>
                                          <p:spTgt spid="43"/>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36" grpId="0"/>
      <p:bldP spid="37" grpId="0"/>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17" name="Nhóm 16">
              <a:extLst>
                <a:ext uri="{FF2B5EF4-FFF2-40B4-BE49-F238E27FC236}">
                  <a16:creationId xmlns:a16="http://schemas.microsoft.com/office/drawing/2014/main" id="{A0882F32-C8DE-8E82-B428-87CCDBB66065}"/>
                </a:ext>
              </a:extLst>
            </p:cNvPr>
            <p:cNvGrpSpPr/>
            <p:nvPr/>
          </p:nvGrpSpPr>
          <p:grpSpPr>
            <a:xfrm>
              <a:off x="4299166" y="0"/>
              <a:ext cx="3593668" cy="3429000"/>
              <a:chOff x="4299166" y="0"/>
              <a:chExt cx="3593668" cy="3429000"/>
            </a:xfrm>
          </p:grpSpPr>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16" name="Hình ảnh 15" descr="Ảnh có chứa mũi tên&#10;&#10;Mô tả được tạo tự động">
                <a:extLst>
                  <a:ext uri="{FF2B5EF4-FFF2-40B4-BE49-F238E27FC236}">
                    <a16:creationId xmlns:a16="http://schemas.microsoft.com/office/drawing/2014/main" id="{FA3861D9-96BA-4A44-ACA3-61D62795B4B4}"/>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sp>
        <p:nvSpPr>
          <p:cNvPr id="27" name="TextBox 12">
            <a:extLst>
              <a:ext uri="{FF2B5EF4-FFF2-40B4-BE49-F238E27FC236}">
                <a16:creationId xmlns:a16="http://schemas.microsoft.com/office/drawing/2014/main" id="{3A60F9D1-7BB7-6969-C95F-063A24B1EA52}"/>
              </a:ext>
            </a:extLst>
          </p:cNvPr>
          <p:cNvSpPr txBox="1"/>
          <p:nvPr/>
        </p:nvSpPr>
        <p:spPr>
          <a:xfrm>
            <a:off x="288448" y="330619"/>
            <a:ext cx="7323440" cy="2656046"/>
          </a:xfrm>
          <a:custGeom>
            <a:avLst/>
            <a:gdLst>
              <a:gd name="connsiteX0" fmla="*/ 0 w 7323440"/>
              <a:gd name="connsiteY0" fmla="*/ 442683 h 2656046"/>
              <a:gd name="connsiteX1" fmla="*/ 442683 w 7323440"/>
              <a:gd name="connsiteY1" fmla="*/ 0 h 2656046"/>
              <a:gd name="connsiteX2" fmla="*/ 6880757 w 7323440"/>
              <a:gd name="connsiteY2" fmla="*/ 0 h 2656046"/>
              <a:gd name="connsiteX3" fmla="*/ 7323440 w 7323440"/>
              <a:gd name="connsiteY3" fmla="*/ 442683 h 2656046"/>
              <a:gd name="connsiteX4" fmla="*/ 7323440 w 7323440"/>
              <a:gd name="connsiteY4" fmla="*/ 2213363 h 2656046"/>
              <a:gd name="connsiteX5" fmla="*/ 6880757 w 7323440"/>
              <a:gd name="connsiteY5" fmla="*/ 2656046 h 2656046"/>
              <a:gd name="connsiteX6" fmla="*/ 442683 w 7323440"/>
              <a:gd name="connsiteY6" fmla="*/ 2656046 h 2656046"/>
              <a:gd name="connsiteX7" fmla="*/ 0 w 7323440"/>
              <a:gd name="connsiteY7" fmla="*/ 2213363 h 2656046"/>
              <a:gd name="connsiteX8" fmla="*/ 0 w 7323440"/>
              <a:gd name="connsiteY8" fmla="*/ 442683 h 265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440" h="2656046" fill="none" extrusionOk="0">
                <a:moveTo>
                  <a:pt x="0" y="442683"/>
                </a:moveTo>
                <a:cubicBezTo>
                  <a:pt x="-37815" y="176296"/>
                  <a:pt x="200863" y="4885"/>
                  <a:pt x="442683" y="0"/>
                </a:cubicBezTo>
                <a:cubicBezTo>
                  <a:pt x="2493837" y="-101454"/>
                  <a:pt x="4971400" y="-105170"/>
                  <a:pt x="6880757" y="0"/>
                </a:cubicBezTo>
                <a:cubicBezTo>
                  <a:pt x="7143811" y="20969"/>
                  <a:pt x="7349322" y="174313"/>
                  <a:pt x="7323440" y="442683"/>
                </a:cubicBezTo>
                <a:cubicBezTo>
                  <a:pt x="7444081" y="877163"/>
                  <a:pt x="7330329" y="1695867"/>
                  <a:pt x="7323440" y="2213363"/>
                </a:cubicBezTo>
                <a:cubicBezTo>
                  <a:pt x="7328282" y="2452554"/>
                  <a:pt x="7145793" y="2641629"/>
                  <a:pt x="6880757" y="2656046"/>
                </a:cubicBezTo>
                <a:cubicBezTo>
                  <a:pt x="4598877" y="2766060"/>
                  <a:pt x="2417783" y="2726243"/>
                  <a:pt x="442683" y="2656046"/>
                </a:cubicBezTo>
                <a:cubicBezTo>
                  <a:pt x="191642" y="2674596"/>
                  <a:pt x="-11573" y="2451770"/>
                  <a:pt x="0" y="2213363"/>
                </a:cubicBezTo>
                <a:cubicBezTo>
                  <a:pt x="-139972" y="1330342"/>
                  <a:pt x="127757" y="1199920"/>
                  <a:pt x="0" y="442683"/>
                </a:cubicBezTo>
                <a:close/>
              </a:path>
              <a:path w="7323440" h="2656046" stroke="0" extrusionOk="0">
                <a:moveTo>
                  <a:pt x="0" y="442683"/>
                </a:moveTo>
                <a:cubicBezTo>
                  <a:pt x="-21618" y="171767"/>
                  <a:pt x="195668" y="3894"/>
                  <a:pt x="442683" y="0"/>
                </a:cubicBezTo>
                <a:cubicBezTo>
                  <a:pt x="1655737" y="147604"/>
                  <a:pt x="5015500" y="55957"/>
                  <a:pt x="6880757" y="0"/>
                </a:cubicBezTo>
                <a:cubicBezTo>
                  <a:pt x="7101305" y="25554"/>
                  <a:pt x="7312184" y="187535"/>
                  <a:pt x="7323440" y="442683"/>
                </a:cubicBezTo>
                <a:cubicBezTo>
                  <a:pt x="7168559" y="714578"/>
                  <a:pt x="7384801" y="1555916"/>
                  <a:pt x="7323440" y="2213363"/>
                </a:cubicBezTo>
                <a:cubicBezTo>
                  <a:pt x="7326612" y="2454112"/>
                  <a:pt x="7143119" y="2670662"/>
                  <a:pt x="6880757" y="2656046"/>
                </a:cubicBezTo>
                <a:cubicBezTo>
                  <a:pt x="4339662" y="2552867"/>
                  <a:pt x="1751919" y="2793384"/>
                  <a:pt x="442683" y="2656046"/>
                </a:cubicBezTo>
                <a:cubicBezTo>
                  <a:pt x="230771" y="2621647"/>
                  <a:pt x="-32985" y="2450808"/>
                  <a:pt x="0" y="2213363"/>
                </a:cubicBezTo>
                <a:cubicBezTo>
                  <a:pt x="-126320" y="1761897"/>
                  <a:pt x="-10369" y="1022433"/>
                  <a:pt x="0" y="442683"/>
                </a:cubicBezTo>
                <a:close/>
              </a:path>
            </a:pathLst>
          </a:custGeom>
          <a:solidFill>
            <a:schemeClr val="accent4">
              <a:lumMod val="20000"/>
              <a:lumOff val="80000"/>
            </a:schemeClr>
          </a:solidFill>
          <a:ln w="57150">
            <a:solidFill>
              <a:srgbClr val="C71A29"/>
            </a:solidFill>
            <a:extLst>
              <a:ext uri="{C807C97D-BFC1-408E-A445-0C87EB9F89A2}">
                <ask:lineSketchStyleProps xmlns:ask="http://schemas.microsoft.com/office/drawing/2018/sketchyshapes" xmlns="" sd="1400397753">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Chúng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ta đã có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tình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huống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hãy</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cùng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nhau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thảo</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luận</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để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hóa</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thân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vào</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các</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nhân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vật</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giải</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quyết</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tình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huống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thật</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thông minh để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giành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lấy</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các</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giải</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thưởng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về cho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nhóm</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của</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mình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các</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bạn</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nhé!</a:t>
            </a:r>
          </a:p>
        </p:txBody>
      </p:sp>
      <p:grpSp>
        <p:nvGrpSpPr>
          <p:cNvPr id="2" name="Group 1"/>
          <p:cNvGrpSpPr/>
          <p:nvPr/>
        </p:nvGrpSpPr>
        <p:grpSpPr>
          <a:xfrm>
            <a:off x="796209" y="2429525"/>
            <a:ext cx="6287462" cy="4661070"/>
            <a:chOff x="-3753959" y="2350411"/>
            <a:chExt cx="6287462" cy="4661070"/>
          </a:xfrm>
        </p:grpSpPr>
        <p:grpSp>
          <p:nvGrpSpPr>
            <p:cNvPr id="28" name="Nhóm 27">
              <a:extLst>
                <a:ext uri="{FF2B5EF4-FFF2-40B4-BE49-F238E27FC236}">
                  <a16:creationId xmlns:a16="http://schemas.microsoft.com/office/drawing/2014/main" id="{9CABE6E4-1009-7414-E532-D82701F8679F}"/>
                </a:ext>
              </a:extLst>
            </p:cNvPr>
            <p:cNvGrpSpPr/>
            <p:nvPr/>
          </p:nvGrpSpPr>
          <p:grpSpPr>
            <a:xfrm flipH="1">
              <a:off x="-1103316" y="2553476"/>
              <a:ext cx="3636819" cy="4309224"/>
              <a:chOff x="9087886" y="2702257"/>
              <a:chExt cx="3636819" cy="4309224"/>
            </a:xfrm>
          </p:grpSpPr>
          <p:pic>
            <p:nvPicPr>
              <p:cNvPr id="29" name="Hình ảnh 28" descr="Ảnh có chứa văn bản, đồ họa véc-tơ&#10;&#10;Mô tả được tạo tự động">
                <a:extLst>
                  <a:ext uri="{FF2B5EF4-FFF2-40B4-BE49-F238E27FC236}">
                    <a16:creationId xmlns:a16="http://schemas.microsoft.com/office/drawing/2014/main" id="{79C7286B-5DC4-4B08-0669-498A5092E59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30" name="Hình ảnh 29" descr="Ảnh có chứa đồ chơi, búp bê&#10;&#10;Mô tả được tạo tự động">
                <a:extLst>
                  <a:ext uri="{FF2B5EF4-FFF2-40B4-BE49-F238E27FC236}">
                    <a16:creationId xmlns:a16="http://schemas.microsoft.com/office/drawing/2014/main" id="{F588E6C2-BA3D-3BD8-1F4A-59517391C7F0}"/>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31" name="Nhóm 30">
              <a:extLst>
                <a:ext uri="{FF2B5EF4-FFF2-40B4-BE49-F238E27FC236}">
                  <a16:creationId xmlns:a16="http://schemas.microsoft.com/office/drawing/2014/main" id="{1863CA89-1DC6-0019-73DA-22F931C46863}"/>
                </a:ext>
              </a:extLst>
            </p:cNvPr>
            <p:cNvGrpSpPr/>
            <p:nvPr/>
          </p:nvGrpSpPr>
          <p:grpSpPr>
            <a:xfrm>
              <a:off x="-3753959" y="2350411"/>
              <a:ext cx="4157405" cy="4661070"/>
              <a:chOff x="-385897" y="2918690"/>
              <a:chExt cx="3675311" cy="4115260"/>
            </a:xfrm>
          </p:grpSpPr>
          <p:pic>
            <p:nvPicPr>
              <p:cNvPr id="32" name="Hình ảnh 31" descr="Ảnh có chứa văn bản, đồ họa véc-tơ&#10;&#10;Mô tả được tạo tự động">
                <a:extLst>
                  <a:ext uri="{FF2B5EF4-FFF2-40B4-BE49-F238E27FC236}">
                    <a16:creationId xmlns:a16="http://schemas.microsoft.com/office/drawing/2014/main" id="{57D39F4A-0333-8726-0D91-39B110A81EC0}"/>
                  </a:ext>
                </a:extLst>
              </p:cNvPr>
              <p:cNvPicPr>
                <a:picLocks noChangeAspect="1"/>
              </p:cNvPicPr>
              <p:nvPr/>
            </p:nvPicPr>
            <p:blipFill rotWithShape="1">
              <a:blip r:embed="rId14">
                <a:extLst>
                  <a:ext uri="{BEBA8EAE-BF5A-486C-A8C5-ECC9F3942E4B}">
                    <a14:imgProps xmlns:a14="http://schemas.microsoft.com/office/drawing/2010/main">
                      <a14:imgLayer r:embed="rId11">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33" name="Hình ảnh 32" descr="Ảnh có chứa văn bản, đồ họa véc-tơ&#10;&#10;Mô tả được tạo tự động">
                <a:extLst>
                  <a:ext uri="{FF2B5EF4-FFF2-40B4-BE49-F238E27FC236}">
                    <a16:creationId xmlns:a16="http://schemas.microsoft.com/office/drawing/2014/main" id="{E92188F6-4937-D8F2-ED84-4B0E6204E821}"/>
                  </a:ext>
                </a:extLst>
              </p:cNvPr>
              <p:cNvPicPr>
                <a:picLocks noChangeAspect="1"/>
              </p:cNvPicPr>
              <p:nvPr/>
            </p:nvPicPr>
            <p:blipFill rotWithShape="1">
              <a:blip r:embed="rId15">
                <a:extLst>
                  <a:ext uri="{BEBA8EAE-BF5A-486C-A8C5-ECC9F3942E4B}">
                    <a14:imgProps xmlns:a14="http://schemas.microsoft.com/office/drawing/2010/main">
                      <a14:imgLayer r:embed="rId11">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grpSp>
      <p:grpSp>
        <p:nvGrpSpPr>
          <p:cNvPr id="24" name="start timer"/>
          <p:cNvGrpSpPr/>
          <p:nvPr/>
        </p:nvGrpSpPr>
        <p:grpSpPr>
          <a:xfrm>
            <a:off x="8419781" y="252584"/>
            <a:ext cx="2636838" cy="799962"/>
            <a:chOff x="1332706" y="185859"/>
            <a:chExt cx="2636838" cy="799962"/>
          </a:xfrm>
        </p:grpSpPr>
        <p:sp>
          <p:nvSpPr>
            <p:cNvPr id="25" name="Rounded Rectangle 24"/>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 name="Rounded Rectangle 33"/>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BẮT ĐẦU</a:t>
              </a:r>
            </a:p>
          </p:txBody>
        </p:sp>
      </p:grpSp>
      <p:grpSp>
        <p:nvGrpSpPr>
          <p:cNvPr id="35" name="times up"/>
          <p:cNvGrpSpPr/>
          <p:nvPr/>
        </p:nvGrpSpPr>
        <p:grpSpPr>
          <a:xfrm>
            <a:off x="8419781" y="253369"/>
            <a:ext cx="2636838" cy="799962"/>
            <a:chOff x="4321176" y="185859"/>
            <a:chExt cx="2636838" cy="799962"/>
          </a:xfrm>
        </p:grpSpPr>
        <p:sp>
          <p:nvSpPr>
            <p:cNvPr id="36" name="Rounded Rectangle 35"/>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 name="Rounded Rectangle 36"/>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KẾT THÚC</a:t>
              </a:r>
            </a:p>
          </p:txBody>
        </p:sp>
      </p:grpSp>
      <p:sp>
        <p:nvSpPr>
          <p:cNvPr id="38" name="AutoShape 3"/>
          <p:cNvSpPr>
            <a:spLocks noChangeAspect="1" noChangeArrowheads="1" noTextEdit="1"/>
          </p:cNvSpPr>
          <p:nvPr/>
        </p:nvSpPr>
        <p:spPr bwMode="auto">
          <a:xfrm>
            <a:off x="6907781" y="1243453"/>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5"/>
          <p:cNvSpPr>
            <a:spLocks noChangeArrowheads="1"/>
          </p:cNvSpPr>
          <p:nvPr/>
        </p:nvSpPr>
        <p:spPr bwMode="auto">
          <a:xfrm>
            <a:off x="9563669" y="1808603"/>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6"/>
          <p:cNvSpPr>
            <a:spLocks noChangeArrowheads="1"/>
          </p:cNvSpPr>
          <p:nvPr/>
        </p:nvSpPr>
        <p:spPr bwMode="auto">
          <a:xfrm>
            <a:off x="9563669" y="1808603"/>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7"/>
          <p:cNvSpPr>
            <a:spLocks noChangeArrowheads="1"/>
          </p:cNvSpPr>
          <p:nvPr/>
        </p:nvSpPr>
        <p:spPr bwMode="auto">
          <a:xfrm>
            <a:off x="9563669" y="1808603"/>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8"/>
          <p:cNvSpPr>
            <a:spLocks noChangeArrowheads="1"/>
          </p:cNvSpPr>
          <p:nvPr/>
        </p:nvSpPr>
        <p:spPr bwMode="auto">
          <a:xfrm>
            <a:off x="9563669" y="1808603"/>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9"/>
          <p:cNvSpPr>
            <a:spLocks/>
          </p:cNvSpPr>
          <p:nvPr/>
        </p:nvSpPr>
        <p:spPr bwMode="auto">
          <a:xfrm>
            <a:off x="9406506" y="1700653"/>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10"/>
          <p:cNvSpPr>
            <a:spLocks/>
          </p:cNvSpPr>
          <p:nvPr/>
        </p:nvSpPr>
        <p:spPr bwMode="auto">
          <a:xfrm>
            <a:off x="10433619" y="1948303"/>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11"/>
          <p:cNvSpPr>
            <a:spLocks/>
          </p:cNvSpPr>
          <p:nvPr/>
        </p:nvSpPr>
        <p:spPr bwMode="auto">
          <a:xfrm>
            <a:off x="7934894" y="1927666"/>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12"/>
          <p:cNvSpPr>
            <a:spLocks noEditPoints="1"/>
          </p:cNvSpPr>
          <p:nvPr/>
        </p:nvSpPr>
        <p:spPr bwMode="auto">
          <a:xfrm>
            <a:off x="8146031" y="2234053"/>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13"/>
          <p:cNvSpPr>
            <a:spLocks noEditPoints="1"/>
          </p:cNvSpPr>
          <p:nvPr/>
        </p:nvSpPr>
        <p:spPr bwMode="auto">
          <a:xfrm>
            <a:off x="8146031" y="2234053"/>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14"/>
          <p:cNvSpPr>
            <a:spLocks/>
          </p:cNvSpPr>
          <p:nvPr/>
        </p:nvSpPr>
        <p:spPr bwMode="auto">
          <a:xfrm>
            <a:off x="8146031" y="2234053"/>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15"/>
          <p:cNvSpPr>
            <a:spLocks/>
          </p:cNvSpPr>
          <p:nvPr/>
        </p:nvSpPr>
        <p:spPr bwMode="auto">
          <a:xfrm>
            <a:off x="11106719" y="2410266"/>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16"/>
          <p:cNvSpPr>
            <a:spLocks/>
          </p:cNvSpPr>
          <p:nvPr/>
        </p:nvSpPr>
        <p:spPr bwMode="auto">
          <a:xfrm>
            <a:off x="10867006" y="2256278"/>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17"/>
          <p:cNvSpPr>
            <a:spLocks/>
          </p:cNvSpPr>
          <p:nvPr/>
        </p:nvSpPr>
        <p:spPr bwMode="auto">
          <a:xfrm>
            <a:off x="7364981" y="1416491"/>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18"/>
          <p:cNvSpPr>
            <a:spLocks noEditPoints="1"/>
          </p:cNvSpPr>
          <p:nvPr/>
        </p:nvSpPr>
        <p:spPr bwMode="auto">
          <a:xfrm>
            <a:off x="7580881" y="2619816"/>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19"/>
          <p:cNvSpPr>
            <a:spLocks/>
          </p:cNvSpPr>
          <p:nvPr/>
        </p:nvSpPr>
        <p:spPr bwMode="auto">
          <a:xfrm>
            <a:off x="7514206" y="1656203"/>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20"/>
          <p:cNvSpPr>
            <a:spLocks/>
          </p:cNvSpPr>
          <p:nvPr/>
        </p:nvSpPr>
        <p:spPr bwMode="auto">
          <a:xfrm>
            <a:off x="7976169" y="5694803"/>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21"/>
          <p:cNvSpPr>
            <a:spLocks noEditPoints="1"/>
          </p:cNvSpPr>
          <p:nvPr/>
        </p:nvSpPr>
        <p:spPr bwMode="auto">
          <a:xfrm>
            <a:off x="8246044" y="5967853"/>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22"/>
          <p:cNvSpPr>
            <a:spLocks noEditPoints="1"/>
          </p:cNvSpPr>
          <p:nvPr/>
        </p:nvSpPr>
        <p:spPr bwMode="auto">
          <a:xfrm>
            <a:off x="8246044" y="5967853"/>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23"/>
          <p:cNvSpPr>
            <a:spLocks/>
          </p:cNvSpPr>
          <p:nvPr/>
        </p:nvSpPr>
        <p:spPr bwMode="auto">
          <a:xfrm>
            <a:off x="8246044" y="5967853"/>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24"/>
          <p:cNvSpPr>
            <a:spLocks/>
          </p:cNvSpPr>
          <p:nvPr/>
        </p:nvSpPr>
        <p:spPr bwMode="auto">
          <a:xfrm>
            <a:off x="10541569" y="5694803"/>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25"/>
          <p:cNvSpPr>
            <a:spLocks/>
          </p:cNvSpPr>
          <p:nvPr/>
        </p:nvSpPr>
        <p:spPr bwMode="auto">
          <a:xfrm>
            <a:off x="11001944" y="5966266"/>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26"/>
          <p:cNvSpPr>
            <a:spLocks/>
          </p:cNvSpPr>
          <p:nvPr/>
        </p:nvSpPr>
        <p:spPr bwMode="auto">
          <a:xfrm>
            <a:off x="11001944" y="5966266"/>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27"/>
          <p:cNvSpPr>
            <a:spLocks/>
          </p:cNvSpPr>
          <p:nvPr/>
        </p:nvSpPr>
        <p:spPr bwMode="auto">
          <a:xfrm>
            <a:off x="10703494" y="5966266"/>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2" name="Group 61">
            <a:extLst>
              <a:ext uri="{FF2B5EF4-FFF2-40B4-BE49-F238E27FC236}">
                <a16:creationId xmlns:a16="http://schemas.microsoft.com/office/drawing/2014/main" id="{BB0445D5-A6E5-40E7-BBDD-5E3EFA13BDED}"/>
              </a:ext>
            </a:extLst>
          </p:cNvPr>
          <p:cNvGrpSpPr/>
          <p:nvPr/>
        </p:nvGrpSpPr>
        <p:grpSpPr>
          <a:xfrm rot="1786145">
            <a:off x="7725344" y="2330891"/>
            <a:ext cx="3829050" cy="3830638"/>
            <a:chOff x="817563" y="2264166"/>
            <a:chExt cx="3829050" cy="3830638"/>
          </a:xfrm>
        </p:grpSpPr>
        <p:sp>
          <p:nvSpPr>
            <p:cNvPr id="63" name="Oval 28"/>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5" name="Freeform 29"/>
          <p:cNvSpPr>
            <a:spLocks noEditPoints="1"/>
          </p:cNvSpPr>
          <p:nvPr/>
        </p:nvSpPr>
        <p:spPr bwMode="auto">
          <a:xfrm>
            <a:off x="7445944" y="2053078"/>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30"/>
          <p:cNvSpPr>
            <a:spLocks noEditPoints="1"/>
          </p:cNvSpPr>
          <p:nvPr/>
        </p:nvSpPr>
        <p:spPr bwMode="auto">
          <a:xfrm>
            <a:off x="7618981" y="2224528"/>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31"/>
          <p:cNvSpPr>
            <a:spLocks noEditPoints="1"/>
          </p:cNvSpPr>
          <p:nvPr/>
        </p:nvSpPr>
        <p:spPr bwMode="auto">
          <a:xfrm>
            <a:off x="7528494" y="2134041"/>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8" name="Group 67">
            <a:extLst>
              <a:ext uri="{FF2B5EF4-FFF2-40B4-BE49-F238E27FC236}">
                <a16:creationId xmlns:a16="http://schemas.microsoft.com/office/drawing/2014/main" id="{701883F7-E2D0-4668-ADC1-08DB75C94392}"/>
              </a:ext>
            </a:extLst>
          </p:cNvPr>
          <p:cNvGrpSpPr/>
          <p:nvPr/>
        </p:nvGrpSpPr>
        <p:grpSpPr>
          <a:xfrm>
            <a:off x="9363644" y="2478528"/>
            <a:ext cx="566738" cy="566738"/>
            <a:chOff x="2455863" y="2411803"/>
            <a:chExt cx="566738" cy="566738"/>
          </a:xfrm>
        </p:grpSpPr>
        <p:sp>
          <p:nvSpPr>
            <p:cNvPr id="6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Rectangle 37"/>
            <p:cNvSpPr>
              <a:spLocks noChangeArrowheads="1"/>
            </p:cNvSpPr>
            <p:nvPr/>
          </p:nvSpPr>
          <p:spPr bwMode="auto">
            <a:xfrm>
              <a:off x="2591435" y="2499116"/>
              <a:ext cx="27571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10</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75" name="Group 74">
            <a:extLst>
              <a:ext uri="{FF2B5EF4-FFF2-40B4-BE49-F238E27FC236}">
                <a16:creationId xmlns:a16="http://schemas.microsoft.com/office/drawing/2014/main" id="{6FA30F05-0786-4729-95CC-45C7C7E8CE61}"/>
              </a:ext>
            </a:extLst>
          </p:cNvPr>
          <p:cNvGrpSpPr/>
          <p:nvPr/>
        </p:nvGrpSpPr>
        <p:grpSpPr>
          <a:xfrm>
            <a:off x="10152631" y="2729353"/>
            <a:ext cx="662782" cy="573088"/>
            <a:chOff x="3244850" y="2662628"/>
            <a:chExt cx="662782" cy="573088"/>
          </a:xfrm>
        </p:grpSpPr>
        <p:sp>
          <p:nvSpPr>
            <p:cNvPr id="76" name="Freeform 38"/>
            <p:cNvSpPr>
              <a:spLocks/>
            </p:cNvSpPr>
            <p:nvPr/>
          </p:nvSpPr>
          <p:spPr bwMode="auto">
            <a:xfrm>
              <a:off x="3334544" y="2662628"/>
              <a:ext cx="573088" cy="573088"/>
            </a:xfrm>
            <a:custGeom>
              <a:avLst/>
              <a:gdLst>
                <a:gd name="T0" fmla="*/ 115 w 234"/>
                <a:gd name="T1" fmla="*/ 233 h 234"/>
                <a:gd name="T2" fmla="*/ 233 w 234"/>
                <a:gd name="T3" fmla="*/ 118 h 234"/>
                <a:gd name="T4" fmla="*/ 119 w 234"/>
                <a:gd name="T5" fmla="*/ 1 h 234"/>
                <a:gd name="T6" fmla="*/ 1 w 234"/>
                <a:gd name="T7" fmla="*/ 115 h 234"/>
                <a:gd name="T8" fmla="*/ 115 w 234"/>
                <a:gd name="T9" fmla="*/ 233 h 234"/>
              </a:gdLst>
              <a:ahLst/>
              <a:cxnLst>
                <a:cxn ang="0">
                  <a:pos x="T0" y="T1"/>
                </a:cxn>
                <a:cxn ang="0">
                  <a:pos x="T2" y="T3"/>
                </a:cxn>
                <a:cxn ang="0">
                  <a:pos x="T4" y="T5"/>
                </a:cxn>
                <a:cxn ang="0">
                  <a:pos x="T6" y="T7"/>
                </a:cxn>
                <a:cxn ang="0">
                  <a:pos x="T8" y="T9"/>
                </a:cxn>
              </a:cxnLst>
              <a:rect l="0" t="0" r="r" b="b"/>
              <a:pathLst>
                <a:path w="234" h="234">
                  <a:moveTo>
                    <a:pt x="115" y="233"/>
                  </a:moveTo>
                  <a:cubicBezTo>
                    <a:pt x="179" y="234"/>
                    <a:pt x="232" y="182"/>
                    <a:pt x="233" y="118"/>
                  </a:cubicBezTo>
                  <a:cubicBezTo>
                    <a:pt x="234" y="54"/>
                    <a:pt x="183" y="1"/>
                    <a:pt x="119" y="1"/>
                  </a:cubicBezTo>
                  <a:cubicBezTo>
                    <a:pt x="55" y="0"/>
                    <a:pt x="2" y="51"/>
                    <a:pt x="1" y="115"/>
                  </a:cubicBezTo>
                  <a:cubicBezTo>
                    <a:pt x="0" y="179"/>
                    <a:pt x="51" y="232"/>
                    <a:pt x="115" y="233"/>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39"/>
            <p:cNvSpPr>
              <a:spLocks/>
            </p:cNvSpPr>
            <p:nvPr/>
          </p:nvSpPr>
          <p:spPr bwMode="auto">
            <a:xfrm>
              <a:off x="3391694" y="2716603"/>
              <a:ext cx="458788" cy="461963"/>
            </a:xfrm>
            <a:custGeom>
              <a:avLst/>
              <a:gdLst>
                <a:gd name="T0" fmla="*/ 93 w 188"/>
                <a:gd name="T1" fmla="*/ 188 h 189"/>
                <a:gd name="T2" fmla="*/ 188 w 188"/>
                <a:gd name="T3" fmla="*/ 96 h 189"/>
                <a:gd name="T4" fmla="*/ 95 w 188"/>
                <a:gd name="T5" fmla="*/ 1 h 189"/>
                <a:gd name="T6" fmla="*/ 1 w 188"/>
                <a:gd name="T7" fmla="*/ 93 h 189"/>
                <a:gd name="T8" fmla="*/ 93 w 188"/>
                <a:gd name="T9" fmla="*/ 188 h 189"/>
              </a:gdLst>
              <a:ahLst/>
              <a:cxnLst>
                <a:cxn ang="0">
                  <a:pos x="T0" y="T1"/>
                </a:cxn>
                <a:cxn ang="0">
                  <a:pos x="T2" y="T3"/>
                </a:cxn>
                <a:cxn ang="0">
                  <a:pos x="T4" y="T5"/>
                </a:cxn>
                <a:cxn ang="0">
                  <a:pos x="T6" y="T7"/>
                </a:cxn>
                <a:cxn ang="0">
                  <a:pos x="T8" y="T9"/>
                </a:cxn>
              </a:cxnLst>
              <a:rect l="0" t="0" r="r" b="b"/>
              <a:pathLst>
                <a:path w="188" h="189">
                  <a:moveTo>
                    <a:pt x="93" y="188"/>
                  </a:moveTo>
                  <a:cubicBezTo>
                    <a:pt x="144" y="189"/>
                    <a:pt x="187" y="147"/>
                    <a:pt x="188" y="96"/>
                  </a:cubicBezTo>
                  <a:cubicBezTo>
                    <a:pt x="188" y="44"/>
                    <a:pt x="147" y="2"/>
                    <a:pt x="95" y="1"/>
                  </a:cubicBezTo>
                  <a:cubicBezTo>
                    <a:pt x="44" y="0"/>
                    <a:pt x="1" y="42"/>
                    <a:pt x="1" y="93"/>
                  </a:cubicBezTo>
                  <a:cubicBezTo>
                    <a:pt x="0" y="145"/>
                    <a:pt x="41" y="187"/>
                    <a:pt x="93"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40"/>
            <p:cNvSpPr>
              <a:spLocks noEditPoints="1"/>
            </p:cNvSpPr>
            <p:nvPr/>
          </p:nvSpPr>
          <p:spPr bwMode="auto">
            <a:xfrm>
              <a:off x="3244850"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41"/>
            <p:cNvSpPr>
              <a:spLocks/>
            </p:cNvSpPr>
            <p:nvPr/>
          </p:nvSpPr>
          <p:spPr bwMode="auto">
            <a:xfrm>
              <a:off x="3393281" y="2746765"/>
              <a:ext cx="188913" cy="427038"/>
            </a:xfrm>
            <a:custGeom>
              <a:avLst/>
              <a:gdLst>
                <a:gd name="T0" fmla="*/ 0 w 77"/>
                <a:gd name="T1" fmla="*/ 71 h 175"/>
                <a:gd name="T2" fmla="*/ 0 w 77"/>
                <a:gd name="T3" fmla="*/ 72 h 175"/>
                <a:gd name="T4" fmla="*/ 0 w 77"/>
                <a:gd name="T5" fmla="*/ 73 h 175"/>
                <a:gd name="T6" fmla="*/ 0 w 77"/>
                <a:gd name="T7" fmla="*/ 73 h 175"/>
                <a:gd name="T8" fmla="*/ 0 w 77"/>
                <a:gd name="T9" fmla="*/ 73 h 175"/>
                <a:gd name="T10" fmla="*/ 0 w 77"/>
                <a:gd name="T11" fmla="*/ 73 h 175"/>
                <a:gd name="T12" fmla="*/ 0 w 77"/>
                <a:gd name="T13" fmla="*/ 74 h 175"/>
                <a:gd name="T14" fmla="*/ 0 w 77"/>
                <a:gd name="T15" fmla="*/ 74 h 175"/>
                <a:gd name="T16" fmla="*/ 0 w 77"/>
                <a:gd name="T17" fmla="*/ 74 h 175"/>
                <a:gd name="T18" fmla="*/ 0 w 77"/>
                <a:gd name="T19" fmla="*/ 75 h 175"/>
                <a:gd name="T20" fmla="*/ 0 w 77"/>
                <a:gd name="T21" fmla="*/ 75 h 175"/>
                <a:gd name="T22" fmla="*/ 0 w 77"/>
                <a:gd name="T23" fmla="*/ 75 h 175"/>
                <a:gd name="T24" fmla="*/ 0 w 77"/>
                <a:gd name="T25" fmla="*/ 76 h 175"/>
                <a:gd name="T26" fmla="*/ 0 w 77"/>
                <a:gd name="T27" fmla="*/ 76 h 175"/>
                <a:gd name="T28" fmla="*/ 0 w 77"/>
                <a:gd name="T29" fmla="*/ 76 h 175"/>
                <a:gd name="T30" fmla="*/ 0 w 77"/>
                <a:gd name="T31" fmla="*/ 76 h 175"/>
                <a:gd name="T32" fmla="*/ 0 w 77"/>
                <a:gd name="T33" fmla="*/ 77 h 175"/>
                <a:gd name="T34" fmla="*/ 0 w 77"/>
                <a:gd name="T35" fmla="*/ 77 h 175"/>
                <a:gd name="T36" fmla="*/ 0 w 77"/>
                <a:gd name="T37" fmla="*/ 77 h 175"/>
                <a:gd name="T38" fmla="*/ 0 w 77"/>
                <a:gd name="T39" fmla="*/ 78 h 175"/>
                <a:gd name="T40" fmla="*/ 0 w 77"/>
                <a:gd name="T41" fmla="*/ 78 h 175"/>
                <a:gd name="T42" fmla="*/ 0 w 77"/>
                <a:gd name="T43" fmla="*/ 78 h 175"/>
                <a:gd name="T44" fmla="*/ 0 w 77"/>
                <a:gd name="T45" fmla="*/ 78 h 175"/>
                <a:gd name="T46" fmla="*/ 0 w 77"/>
                <a:gd name="T47" fmla="*/ 79 h 175"/>
                <a:gd name="T48" fmla="*/ 0 w 77"/>
                <a:gd name="T49" fmla="*/ 79 h 175"/>
                <a:gd name="T50" fmla="*/ 0 w 77"/>
                <a:gd name="T51" fmla="*/ 79 h 175"/>
                <a:gd name="T52" fmla="*/ 0 w 77"/>
                <a:gd name="T53" fmla="*/ 80 h 175"/>
                <a:gd name="T54" fmla="*/ 0 w 77"/>
                <a:gd name="T55" fmla="*/ 80 h 175"/>
                <a:gd name="T56" fmla="*/ 0 w 77"/>
                <a:gd name="T57" fmla="*/ 80 h 175"/>
                <a:gd name="T58" fmla="*/ 0 w 77"/>
                <a:gd name="T59" fmla="*/ 81 h 175"/>
                <a:gd name="T60" fmla="*/ 0 w 77"/>
                <a:gd name="T61" fmla="*/ 81 h 175"/>
                <a:gd name="T62" fmla="*/ 0 w 77"/>
                <a:gd name="T63" fmla="*/ 81 h 175"/>
                <a:gd name="T64" fmla="*/ 0 w 77"/>
                <a:gd name="T65" fmla="*/ 82 h 175"/>
                <a:gd name="T66" fmla="*/ 0 w 77"/>
                <a:gd name="T67" fmla="*/ 82 h 175"/>
                <a:gd name="T68" fmla="*/ 0 w 77"/>
                <a:gd name="T69" fmla="*/ 82 h 175"/>
                <a:gd name="T70" fmla="*/ 8 w 77"/>
                <a:gd name="T71" fmla="*/ 120 h 175"/>
                <a:gd name="T72" fmla="*/ 8 w 77"/>
                <a:gd name="T73" fmla="*/ 121 h 175"/>
                <a:gd name="T74" fmla="*/ 8 w 77"/>
                <a:gd name="T75" fmla="*/ 121 h 175"/>
                <a:gd name="T76" fmla="*/ 8 w 77"/>
                <a:gd name="T77" fmla="*/ 121 h 175"/>
                <a:gd name="T78" fmla="*/ 45 w 77"/>
                <a:gd name="T79" fmla="*/ 152 h 175"/>
                <a:gd name="T80" fmla="*/ 15 w 77"/>
                <a:gd name="T81" fmla="*/ 77 h 175"/>
                <a:gd name="T82" fmla="*/ 30 w 77"/>
                <a:gd name="T83" fmla="*/ 23 h 175"/>
                <a:gd name="T84" fmla="*/ 50 w 77"/>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175">
                  <a:moveTo>
                    <a:pt x="50" y="0"/>
                  </a:moveTo>
                  <a:cubicBezTo>
                    <a:pt x="23" y="14"/>
                    <a:pt x="4" y="40"/>
                    <a:pt x="0" y="71"/>
                  </a:cubicBezTo>
                  <a:cubicBezTo>
                    <a:pt x="0" y="71"/>
                    <a:pt x="0" y="71"/>
                    <a:pt x="0" y="71"/>
                  </a:cubicBezTo>
                  <a:cubicBezTo>
                    <a:pt x="0" y="72"/>
                    <a:pt x="0" y="72"/>
                    <a:pt x="0" y="72"/>
                  </a:cubicBezTo>
                  <a:cubicBezTo>
                    <a:pt x="0" y="72"/>
                    <a:pt x="0" y="72"/>
                    <a:pt x="0" y="72"/>
                  </a:cubicBezTo>
                  <a:cubicBezTo>
                    <a:pt x="0" y="72"/>
                    <a:pt x="0" y="72"/>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96"/>
                    <a:pt x="2" y="109"/>
                    <a:pt x="8" y="120"/>
                  </a:cubicBezTo>
                  <a:cubicBezTo>
                    <a:pt x="8" y="120"/>
                    <a:pt x="8" y="120"/>
                    <a:pt x="8" y="120"/>
                  </a:cubicBezTo>
                  <a:cubicBezTo>
                    <a:pt x="8" y="121"/>
                    <a:pt x="8" y="121"/>
                    <a:pt x="8" y="121"/>
                  </a:cubicBezTo>
                  <a:cubicBezTo>
                    <a:pt x="8" y="121"/>
                    <a:pt x="8" y="121"/>
                    <a:pt x="8" y="121"/>
                  </a:cubicBezTo>
                  <a:cubicBezTo>
                    <a:pt x="8" y="121"/>
                    <a:pt x="8" y="121"/>
                    <a:pt x="8" y="121"/>
                  </a:cubicBezTo>
                  <a:cubicBezTo>
                    <a:pt x="8" y="121"/>
                    <a:pt x="8" y="121"/>
                    <a:pt x="8" y="121"/>
                  </a:cubicBezTo>
                  <a:cubicBezTo>
                    <a:pt x="8" y="121"/>
                    <a:pt x="8" y="121"/>
                    <a:pt x="8" y="121"/>
                  </a:cubicBezTo>
                  <a:cubicBezTo>
                    <a:pt x="20" y="149"/>
                    <a:pt x="46" y="169"/>
                    <a:pt x="77" y="175"/>
                  </a:cubicBezTo>
                  <a:cubicBezTo>
                    <a:pt x="65" y="169"/>
                    <a:pt x="54" y="162"/>
                    <a:pt x="45" y="152"/>
                  </a:cubicBezTo>
                  <a:cubicBezTo>
                    <a:pt x="32" y="139"/>
                    <a:pt x="23" y="123"/>
                    <a:pt x="19" y="105"/>
                  </a:cubicBezTo>
                  <a:cubicBezTo>
                    <a:pt x="18" y="96"/>
                    <a:pt x="16" y="87"/>
                    <a:pt x="15" y="77"/>
                  </a:cubicBezTo>
                  <a:cubicBezTo>
                    <a:pt x="15" y="77"/>
                    <a:pt x="15" y="76"/>
                    <a:pt x="15" y="76"/>
                  </a:cubicBezTo>
                  <a:cubicBezTo>
                    <a:pt x="16" y="57"/>
                    <a:pt x="21" y="39"/>
                    <a:pt x="30" y="23"/>
                  </a:cubicBezTo>
                  <a:cubicBezTo>
                    <a:pt x="36" y="16"/>
                    <a:pt x="42" y="9"/>
                    <a:pt x="47" y="2"/>
                  </a:cubicBezTo>
                  <a:cubicBezTo>
                    <a:pt x="48" y="1"/>
                    <a:pt x="49" y="0"/>
                    <a:pt x="50"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Rectangle 42"/>
            <p:cNvSpPr>
              <a:spLocks noChangeArrowheads="1"/>
            </p:cNvSpPr>
            <p:nvPr/>
          </p:nvSpPr>
          <p:spPr bwMode="auto">
            <a:xfrm>
              <a:off x="3563144" y="2846778"/>
              <a:ext cx="12223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Rectangle 43"/>
            <p:cNvSpPr>
              <a:spLocks noChangeArrowheads="1"/>
            </p:cNvSpPr>
            <p:nvPr/>
          </p:nvSpPr>
          <p:spPr bwMode="auto">
            <a:xfrm>
              <a:off x="3550761" y="2753115"/>
              <a:ext cx="1138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1</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82" name="Freeform 46"/>
          <p:cNvSpPr>
            <a:spLocks noEditPoints="1"/>
          </p:cNvSpPr>
          <p:nvPr/>
        </p:nvSpPr>
        <p:spPr bwMode="auto">
          <a:xfrm>
            <a:off x="10693969" y="3338953"/>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3" name="Group 82">
            <a:extLst>
              <a:ext uri="{FF2B5EF4-FFF2-40B4-BE49-F238E27FC236}">
                <a16:creationId xmlns:a16="http://schemas.microsoft.com/office/drawing/2014/main" id="{AE9EEB34-0B24-4738-B9CA-F59F6D427BD7}"/>
              </a:ext>
            </a:extLst>
          </p:cNvPr>
          <p:cNvGrpSpPr/>
          <p:nvPr/>
        </p:nvGrpSpPr>
        <p:grpSpPr>
          <a:xfrm>
            <a:off x="10820175" y="3480489"/>
            <a:ext cx="585788" cy="587375"/>
            <a:chOff x="3912394" y="3413764"/>
            <a:chExt cx="585788" cy="587375"/>
          </a:xfrm>
        </p:grpSpPr>
        <p:sp>
          <p:nvSpPr>
            <p:cNvPr id="84" name="Freeform 44"/>
            <p:cNvSpPr>
              <a:spLocks/>
            </p:cNvSpPr>
            <p:nvPr/>
          </p:nvSpPr>
          <p:spPr bwMode="auto">
            <a:xfrm>
              <a:off x="3912394" y="3413764"/>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45"/>
            <p:cNvSpPr>
              <a:spLocks/>
            </p:cNvSpPr>
            <p:nvPr/>
          </p:nvSpPr>
          <p:spPr bwMode="auto">
            <a:xfrm>
              <a:off x="3971131" y="3469327"/>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47"/>
            <p:cNvSpPr>
              <a:spLocks/>
            </p:cNvSpPr>
            <p:nvPr/>
          </p:nvSpPr>
          <p:spPr bwMode="auto">
            <a:xfrm>
              <a:off x="3975894" y="3513777"/>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Rectangle 48"/>
            <p:cNvSpPr>
              <a:spLocks noChangeArrowheads="1"/>
            </p:cNvSpPr>
            <p:nvPr/>
          </p:nvSpPr>
          <p:spPr bwMode="auto">
            <a:xfrm>
              <a:off x="4131469" y="3599502"/>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Rectangle 49"/>
            <p:cNvSpPr>
              <a:spLocks noChangeArrowheads="1"/>
            </p:cNvSpPr>
            <p:nvPr/>
          </p:nvSpPr>
          <p:spPr bwMode="auto">
            <a:xfrm>
              <a:off x="4135279" y="3516952"/>
              <a:ext cx="1410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2</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89" name="Freeform 52"/>
          <p:cNvSpPr>
            <a:spLocks noEditPoints="1"/>
          </p:cNvSpPr>
          <p:nvPr/>
        </p:nvSpPr>
        <p:spPr bwMode="auto">
          <a:xfrm>
            <a:off x="10901931" y="4045391"/>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58"/>
          <p:cNvSpPr>
            <a:spLocks noEditPoints="1"/>
          </p:cNvSpPr>
          <p:nvPr/>
        </p:nvSpPr>
        <p:spPr bwMode="auto">
          <a:xfrm>
            <a:off x="10717781" y="4799453"/>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ED846C36-3BC6-4CAC-8DD2-942F64124F39}"/>
              </a:ext>
            </a:extLst>
          </p:cNvPr>
          <p:cNvGrpSpPr/>
          <p:nvPr/>
        </p:nvGrpSpPr>
        <p:grpSpPr>
          <a:xfrm>
            <a:off x="10823596" y="4436118"/>
            <a:ext cx="566738" cy="568325"/>
            <a:chOff x="3915815" y="4369393"/>
            <a:chExt cx="566738" cy="568325"/>
          </a:xfrm>
        </p:grpSpPr>
        <p:sp>
          <p:nvSpPr>
            <p:cNvPr id="92" name="Freeform 56"/>
            <p:cNvSpPr>
              <a:spLocks/>
            </p:cNvSpPr>
            <p:nvPr/>
          </p:nvSpPr>
          <p:spPr bwMode="auto">
            <a:xfrm>
              <a:off x="3915815" y="4369393"/>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2"/>
                    <a:pt x="0" y="116"/>
                  </a:cubicBezTo>
                  <a:cubicBezTo>
                    <a:pt x="0" y="179"/>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Oval 57"/>
            <p:cNvSpPr>
              <a:spLocks noChangeArrowheads="1"/>
            </p:cNvSpPr>
            <p:nvPr/>
          </p:nvSpPr>
          <p:spPr bwMode="auto">
            <a:xfrm>
              <a:off x="3971377" y="4423368"/>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59"/>
            <p:cNvSpPr>
              <a:spLocks/>
            </p:cNvSpPr>
            <p:nvPr/>
          </p:nvSpPr>
          <p:spPr bwMode="auto">
            <a:xfrm>
              <a:off x="3971377" y="4450355"/>
              <a:ext cx="190500" cy="428625"/>
            </a:xfrm>
            <a:custGeom>
              <a:avLst/>
              <a:gdLst>
                <a:gd name="T0" fmla="*/ 49 w 78"/>
                <a:gd name="T1" fmla="*/ 0 h 175"/>
                <a:gd name="T2" fmla="*/ 18 w 78"/>
                <a:gd name="T3" fmla="*/ 27 h 175"/>
                <a:gd name="T4" fmla="*/ 18 w 78"/>
                <a:gd name="T5" fmla="*/ 27 h 175"/>
                <a:gd name="T6" fmla="*/ 18 w 78"/>
                <a:gd name="T7" fmla="*/ 27 h 175"/>
                <a:gd name="T8" fmla="*/ 18 w 78"/>
                <a:gd name="T9" fmla="*/ 27 h 175"/>
                <a:gd name="T10" fmla="*/ 18 w 78"/>
                <a:gd name="T11" fmla="*/ 27 h 175"/>
                <a:gd name="T12" fmla="*/ 0 w 78"/>
                <a:gd name="T13" fmla="*/ 82 h 175"/>
                <a:gd name="T14" fmla="*/ 0 w 78"/>
                <a:gd name="T15" fmla="*/ 82 h 175"/>
                <a:gd name="T16" fmla="*/ 0 w 78"/>
                <a:gd name="T17" fmla="*/ 83 h 175"/>
                <a:gd name="T18" fmla="*/ 0 w 78"/>
                <a:gd name="T19" fmla="*/ 83 h 175"/>
                <a:gd name="T20" fmla="*/ 0 w 78"/>
                <a:gd name="T21" fmla="*/ 83 h 175"/>
                <a:gd name="T22" fmla="*/ 0 w 78"/>
                <a:gd name="T23" fmla="*/ 83 h 175"/>
                <a:gd name="T24" fmla="*/ 0 w 78"/>
                <a:gd name="T25" fmla="*/ 83 h 175"/>
                <a:gd name="T26" fmla="*/ 0 w 78"/>
                <a:gd name="T27" fmla="*/ 83 h 175"/>
                <a:gd name="T28" fmla="*/ 0 w 78"/>
                <a:gd name="T29" fmla="*/ 83 h 175"/>
                <a:gd name="T30" fmla="*/ 0 w 78"/>
                <a:gd name="T31" fmla="*/ 83 h 175"/>
                <a:gd name="T32" fmla="*/ 0 w 78"/>
                <a:gd name="T33" fmla="*/ 84 h 175"/>
                <a:gd name="T34" fmla="*/ 0 w 78"/>
                <a:gd name="T35" fmla="*/ 84 h 175"/>
                <a:gd name="T36" fmla="*/ 0 w 78"/>
                <a:gd name="T37" fmla="*/ 84 h 175"/>
                <a:gd name="T38" fmla="*/ 0 w 78"/>
                <a:gd name="T39" fmla="*/ 84 h 175"/>
                <a:gd name="T40" fmla="*/ 0 w 78"/>
                <a:gd name="T41" fmla="*/ 84 h 175"/>
                <a:gd name="T42" fmla="*/ 0 w 78"/>
                <a:gd name="T43" fmla="*/ 84 h 175"/>
                <a:gd name="T44" fmla="*/ 6 w 78"/>
                <a:gd name="T45" fmla="*/ 117 h 175"/>
                <a:gd name="T46" fmla="*/ 6 w 78"/>
                <a:gd name="T47" fmla="*/ 117 h 175"/>
                <a:gd name="T48" fmla="*/ 7 w 78"/>
                <a:gd name="T49" fmla="*/ 118 h 175"/>
                <a:gd name="T50" fmla="*/ 7 w 78"/>
                <a:gd name="T51" fmla="*/ 118 h 175"/>
                <a:gd name="T52" fmla="*/ 7 w 78"/>
                <a:gd name="T53" fmla="*/ 118 h 175"/>
                <a:gd name="T54" fmla="*/ 7 w 78"/>
                <a:gd name="T55" fmla="*/ 118 h 175"/>
                <a:gd name="T56" fmla="*/ 7 w 78"/>
                <a:gd name="T57" fmla="*/ 118 h 175"/>
                <a:gd name="T58" fmla="*/ 7 w 78"/>
                <a:gd name="T59" fmla="*/ 118 h 175"/>
                <a:gd name="T60" fmla="*/ 7 w 78"/>
                <a:gd name="T61" fmla="*/ 118 h 175"/>
                <a:gd name="T62" fmla="*/ 7 w 78"/>
                <a:gd name="T63" fmla="*/ 118 h 175"/>
                <a:gd name="T64" fmla="*/ 7 w 78"/>
                <a:gd name="T65" fmla="*/ 118 h 175"/>
                <a:gd name="T66" fmla="*/ 78 w 78"/>
                <a:gd name="T67" fmla="*/ 175 h 175"/>
                <a:gd name="T68" fmla="*/ 46 w 78"/>
                <a:gd name="T69" fmla="*/ 153 h 175"/>
                <a:gd name="T70" fmla="*/ 19 w 78"/>
                <a:gd name="T71" fmla="*/ 106 h 175"/>
                <a:gd name="T72" fmla="*/ 15 w 78"/>
                <a:gd name="T73" fmla="*/ 78 h 175"/>
                <a:gd name="T74" fmla="*/ 15 w 78"/>
                <a:gd name="T75" fmla="*/ 77 h 175"/>
                <a:gd name="T76" fmla="*/ 30 w 78"/>
                <a:gd name="T77" fmla="*/ 24 h 175"/>
                <a:gd name="T78" fmla="*/ 46 w 78"/>
                <a:gd name="T79" fmla="*/ 3 h 175"/>
                <a:gd name="T80" fmla="*/ 49 w 78"/>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37" y="7"/>
                    <a:pt x="27" y="16"/>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7" y="42"/>
                    <a:pt x="0" y="6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96"/>
                    <a:pt x="2" y="107"/>
                    <a:pt x="6" y="117"/>
                  </a:cubicBezTo>
                  <a:cubicBezTo>
                    <a:pt x="6" y="117"/>
                    <a:pt x="6" y="117"/>
                    <a:pt x="6" y="117"/>
                  </a:cubicBezTo>
                  <a:cubicBezTo>
                    <a:pt x="6" y="117"/>
                    <a:pt x="6" y="117"/>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19" y="148"/>
                    <a:pt x="46" y="170"/>
                    <a:pt x="78" y="175"/>
                  </a:cubicBezTo>
                  <a:cubicBezTo>
                    <a:pt x="66" y="170"/>
                    <a:pt x="55" y="162"/>
                    <a:pt x="46" y="153"/>
                  </a:cubicBezTo>
                  <a:cubicBezTo>
                    <a:pt x="33" y="140"/>
                    <a:pt x="24" y="124"/>
                    <a:pt x="19" y="106"/>
                  </a:cubicBezTo>
                  <a:cubicBezTo>
                    <a:pt x="18" y="97"/>
                    <a:pt x="17" y="88"/>
                    <a:pt x="15" y="78"/>
                  </a:cubicBezTo>
                  <a:cubicBezTo>
                    <a:pt x="15" y="78"/>
                    <a:pt x="15" y="78"/>
                    <a:pt x="15" y="77"/>
                  </a:cubicBezTo>
                  <a:cubicBezTo>
                    <a:pt x="15" y="58"/>
                    <a:pt x="20" y="41"/>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Rectangle 60"/>
            <p:cNvSpPr>
              <a:spLocks noChangeArrowheads="1"/>
            </p:cNvSpPr>
            <p:nvPr/>
          </p:nvSpPr>
          <p:spPr bwMode="auto">
            <a:xfrm>
              <a:off x="4128540" y="4553543"/>
              <a:ext cx="139700" cy="18573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Rectangle 61"/>
            <p:cNvSpPr>
              <a:spLocks noChangeArrowheads="1"/>
            </p:cNvSpPr>
            <p:nvPr/>
          </p:nvSpPr>
          <p:spPr bwMode="auto">
            <a:xfrm>
              <a:off x="4130127" y="4456705"/>
              <a:ext cx="14427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3</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97" name="Group 96">
            <a:extLst>
              <a:ext uri="{FF2B5EF4-FFF2-40B4-BE49-F238E27FC236}">
                <a16:creationId xmlns:a16="http://schemas.microsoft.com/office/drawing/2014/main" id="{DC0B3D13-A8F9-4279-B713-2BADFD594A54}"/>
              </a:ext>
            </a:extLst>
          </p:cNvPr>
          <p:cNvGrpSpPr/>
          <p:nvPr/>
        </p:nvGrpSpPr>
        <p:grpSpPr>
          <a:xfrm>
            <a:off x="10189144" y="5212610"/>
            <a:ext cx="631031" cy="577850"/>
            <a:chOff x="3281363" y="5145885"/>
            <a:chExt cx="631031" cy="577850"/>
          </a:xfrm>
        </p:grpSpPr>
        <p:sp>
          <p:nvSpPr>
            <p:cNvPr id="98" name="Freeform 62"/>
            <p:cNvSpPr>
              <a:spLocks/>
            </p:cNvSpPr>
            <p:nvPr/>
          </p:nvSpPr>
          <p:spPr bwMode="auto">
            <a:xfrm>
              <a:off x="3334544" y="5145885"/>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63"/>
            <p:cNvSpPr>
              <a:spLocks/>
            </p:cNvSpPr>
            <p:nvPr/>
          </p:nvSpPr>
          <p:spPr bwMode="auto">
            <a:xfrm>
              <a:off x="3391694" y="5203035"/>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64"/>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65"/>
            <p:cNvSpPr>
              <a:spLocks/>
            </p:cNvSpPr>
            <p:nvPr/>
          </p:nvSpPr>
          <p:spPr bwMode="auto">
            <a:xfrm>
              <a:off x="3393282" y="5236373"/>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Rectangle 66"/>
            <p:cNvSpPr>
              <a:spLocks noChangeArrowheads="1"/>
            </p:cNvSpPr>
            <p:nvPr/>
          </p:nvSpPr>
          <p:spPr bwMode="auto">
            <a:xfrm>
              <a:off x="3553619" y="5331623"/>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Rectangle 67"/>
            <p:cNvSpPr>
              <a:spLocks noChangeArrowheads="1"/>
            </p:cNvSpPr>
            <p:nvPr/>
          </p:nvSpPr>
          <p:spPr bwMode="auto">
            <a:xfrm>
              <a:off x="3540602" y="5242723"/>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4</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04" name="Freeform 78"/>
          <p:cNvSpPr>
            <a:spLocks noEditPoints="1"/>
          </p:cNvSpPr>
          <p:nvPr/>
        </p:nvSpPr>
        <p:spPr bwMode="auto">
          <a:xfrm>
            <a:off x="7920606" y="4199378"/>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50EA5C35-990C-4313-B366-CD6EBA7C2152}"/>
              </a:ext>
            </a:extLst>
          </p:cNvPr>
          <p:cNvGrpSpPr/>
          <p:nvPr/>
        </p:nvGrpSpPr>
        <p:grpSpPr>
          <a:xfrm>
            <a:off x="9351738" y="5529300"/>
            <a:ext cx="568325" cy="566738"/>
            <a:chOff x="2443957" y="5462575"/>
            <a:chExt cx="568325" cy="566738"/>
          </a:xfrm>
        </p:grpSpPr>
        <p:sp>
          <p:nvSpPr>
            <p:cNvPr id="106" name="Freeform 88"/>
            <p:cNvSpPr>
              <a:spLocks/>
            </p:cNvSpPr>
            <p:nvPr/>
          </p:nvSpPr>
          <p:spPr bwMode="auto">
            <a:xfrm>
              <a:off x="2443957" y="5462575"/>
              <a:ext cx="568325" cy="566738"/>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3"/>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Oval 89"/>
            <p:cNvSpPr>
              <a:spLocks noChangeArrowheads="1"/>
            </p:cNvSpPr>
            <p:nvPr/>
          </p:nvSpPr>
          <p:spPr bwMode="auto">
            <a:xfrm>
              <a:off x="2501107" y="5518137"/>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90"/>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91"/>
            <p:cNvSpPr>
              <a:spLocks/>
            </p:cNvSpPr>
            <p:nvPr/>
          </p:nvSpPr>
          <p:spPr bwMode="auto">
            <a:xfrm>
              <a:off x="2501107" y="5545125"/>
              <a:ext cx="190500" cy="428625"/>
            </a:xfrm>
            <a:custGeom>
              <a:avLst/>
              <a:gdLst>
                <a:gd name="T0" fmla="*/ 4 w 78"/>
                <a:gd name="T1" fmla="*/ 54 h 175"/>
                <a:gd name="T2" fmla="*/ 4 w 78"/>
                <a:gd name="T3" fmla="*/ 54 h 175"/>
                <a:gd name="T4" fmla="*/ 4 w 78"/>
                <a:gd name="T5" fmla="*/ 54 h 175"/>
                <a:gd name="T6" fmla="*/ 4 w 78"/>
                <a:gd name="T7" fmla="*/ 55 h 175"/>
                <a:gd name="T8" fmla="*/ 4 w 78"/>
                <a:gd name="T9" fmla="*/ 55 h 175"/>
                <a:gd name="T10" fmla="*/ 4 w 78"/>
                <a:gd name="T11" fmla="*/ 55 h 175"/>
                <a:gd name="T12" fmla="*/ 4 w 78"/>
                <a:gd name="T13" fmla="*/ 55 h 175"/>
                <a:gd name="T14" fmla="*/ 0 w 78"/>
                <a:gd name="T15" fmla="*/ 82 h 175"/>
                <a:gd name="T16" fmla="*/ 0 w 78"/>
                <a:gd name="T17" fmla="*/ 82 h 175"/>
                <a:gd name="T18" fmla="*/ 0 w 78"/>
                <a:gd name="T19" fmla="*/ 83 h 175"/>
                <a:gd name="T20" fmla="*/ 0 w 78"/>
                <a:gd name="T21" fmla="*/ 83 h 175"/>
                <a:gd name="T22" fmla="*/ 0 w 78"/>
                <a:gd name="T23" fmla="*/ 83 h 175"/>
                <a:gd name="T24" fmla="*/ 0 w 78"/>
                <a:gd name="T25" fmla="*/ 84 h 175"/>
                <a:gd name="T26" fmla="*/ 0 w 78"/>
                <a:gd name="T27" fmla="*/ 84 h 175"/>
                <a:gd name="T28" fmla="*/ 0 w 78"/>
                <a:gd name="T29" fmla="*/ 84 h 175"/>
                <a:gd name="T30" fmla="*/ 0 w 78"/>
                <a:gd name="T31" fmla="*/ 85 h 175"/>
                <a:gd name="T32" fmla="*/ 0 w 78"/>
                <a:gd name="T33" fmla="*/ 85 h 175"/>
                <a:gd name="T34" fmla="*/ 0 w 78"/>
                <a:gd name="T35" fmla="*/ 86 h 175"/>
                <a:gd name="T36" fmla="*/ 0 w 78"/>
                <a:gd name="T37" fmla="*/ 86 h 175"/>
                <a:gd name="T38" fmla="*/ 0 w 78"/>
                <a:gd name="T39" fmla="*/ 86 h 175"/>
                <a:gd name="T40" fmla="*/ 0 w 78"/>
                <a:gd name="T41" fmla="*/ 87 h 175"/>
                <a:gd name="T42" fmla="*/ 0 w 78"/>
                <a:gd name="T43" fmla="*/ 87 h 175"/>
                <a:gd name="T44" fmla="*/ 0 w 78"/>
                <a:gd name="T45" fmla="*/ 87 h 175"/>
                <a:gd name="T46" fmla="*/ 0 w 78"/>
                <a:gd name="T47" fmla="*/ 89 h 175"/>
                <a:gd name="T48" fmla="*/ 2 w 78"/>
                <a:gd name="T49" fmla="*/ 102 h 175"/>
                <a:gd name="T50" fmla="*/ 2 w 78"/>
                <a:gd name="T51" fmla="*/ 102 h 175"/>
                <a:gd name="T52" fmla="*/ 2 w 78"/>
                <a:gd name="T53" fmla="*/ 103 h 175"/>
                <a:gd name="T54" fmla="*/ 2 w 78"/>
                <a:gd name="T55" fmla="*/ 103 h 175"/>
                <a:gd name="T56" fmla="*/ 2 w 78"/>
                <a:gd name="T57" fmla="*/ 103 h 175"/>
                <a:gd name="T58" fmla="*/ 2 w 78"/>
                <a:gd name="T59" fmla="*/ 103 h 175"/>
                <a:gd name="T60" fmla="*/ 2 w 78"/>
                <a:gd name="T61" fmla="*/ 104 h 175"/>
                <a:gd name="T62" fmla="*/ 2 w 78"/>
                <a:gd name="T63" fmla="*/ 104 h 175"/>
                <a:gd name="T64" fmla="*/ 2 w 78"/>
                <a:gd name="T65" fmla="*/ 105 h 175"/>
                <a:gd name="T66" fmla="*/ 2 w 78"/>
                <a:gd name="T67" fmla="*/ 105 h 175"/>
                <a:gd name="T68" fmla="*/ 3 w 78"/>
                <a:gd name="T69" fmla="*/ 105 h 175"/>
                <a:gd name="T70" fmla="*/ 3 w 78"/>
                <a:gd name="T71" fmla="*/ 106 h 175"/>
                <a:gd name="T72" fmla="*/ 3 w 78"/>
                <a:gd name="T73" fmla="*/ 106 h 175"/>
                <a:gd name="T74" fmla="*/ 78 w 78"/>
                <a:gd name="T75" fmla="*/ 175 h 175"/>
                <a:gd name="T76" fmla="*/ 19 w 78"/>
                <a:gd name="T77" fmla="*/ 106 h 175"/>
                <a:gd name="T78" fmla="*/ 15 w 78"/>
                <a:gd name="T79" fmla="*/ 77 h 175"/>
                <a:gd name="T80" fmla="*/ 46 w 78"/>
                <a:gd name="T81"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28" y="12"/>
                    <a:pt x="12" y="3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1" y="64"/>
                    <a:pt x="0" y="73"/>
                    <a:pt x="0" y="82"/>
                  </a:cubicBezTo>
                  <a:cubicBezTo>
                    <a:pt x="0" y="82"/>
                    <a:pt x="0" y="82"/>
                    <a:pt x="0" y="82"/>
                  </a:cubicBezTo>
                  <a:cubicBezTo>
                    <a:pt x="0" y="82"/>
                    <a:pt x="0" y="82"/>
                    <a:pt x="0" y="82"/>
                  </a:cubicBezTo>
                  <a:cubicBezTo>
                    <a:pt x="0" y="82"/>
                    <a:pt x="0" y="82"/>
                    <a:pt x="0" y="82"/>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9"/>
                    <a:pt x="0" y="89"/>
                  </a:cubicBezTo>
                  <a:cubicBezTo>
                    <a:pt x="0" y="89"/>
                    <a:pt x="0" y="89"/>
                    <a:pt x="0" y="89"/>
                  </a:cubicBezTo>
                  <a:cubicBezTo>
                    <a:pt x="0" y="94"/>
                    <a:pt x="1" y="98"/>
                    <a:pt x="2" y="102"/>
                  </a:cubicBezTo>
                  <a:cubicBezTo>
                    <a:pt x="2" y="102"/>
                    <a:pt x="2" y="102"/>
                    <a:pt x="2" y="102"/>
                  </a:cubicBezTo>
                  <a:cubicBezTo>
                    <a:pt x="2" y="102"/>
                    <a:pt x="2" y="102"/>
                    <a:pt x="2" y="102"/>
                  </a:cubicBezTo>
                  <a:cubicBezTo>
                    <a:pt x="2" y="102"/>
                    <a:pt x="2" y="102"/>
                    <a:pt x="2" y="102"/>
                  </a:cubicBezTo>
                  <a:cubicBezTo>
                    <a:pt x="2" y="102"/>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3" y="105"/>
                    <a:pt x="3" y="105"/>
                  </a:cubicBezTo>
                  <a:cubicBezTo>
                    <a:pt x="3" y="105"/>
                    <a:pt x="3" y="105"/>
                    <a:pt x="3" y="105"/>
                  </a:cubicBezTo>
                  <a:cubicBezTo>
                    <a:pt x="3" y="105"/>
                    <a:pt x="3" y="105"/>
                    <a:pt x="3" y="106"/>
                  </a:cubicBezTo>
                  <a:cubicBezTo>
                    <a:pt x="3" y="106"/>
                    <a:pt x="3" y="106"/>
                    <a:pt x="3" y="106"/>
                  </a:cubicBezTo>
                  <a:cubicBezTo>
                    <a:pt x="3" y="106"/>
                    <a:pt x="3" y="106"/>
                    <a:pt x="3" y="106"/>
                  </a:cubicBezTo>
                  <a:cubicBezTo>
                    <a:pt x="3" y="106"/>
                    <a:pt x="3" y="106"/>
                    <a:pt x="3" y="106"/>
                  </a:cubicBezTo>
                  <a:cubicBezTo>
                    <a:pt x="12" y="141"/>
                    <a:pt x="42" y="169"/>
                    <a:pt x="78" y="175"/>
                  </a:cubicBezTo>
                  <a:cubicBezTo>
                    <a:pt x="66" y="169"/>
                    <a:pt x="56" y="162"/>
                    <a:pt x="46" y="153"/>
                  </a:cubicBezTo>
                  <a:cubicBezTo>
                    <a:pt x="33" y="140"/>
                    <a:pt x="24" y="124"/>
                    <a:pt x="19" y="106"/>
                  </a:cubicBezTo>
                  <a:cubicBezTo>
                    <a:pt x="18" y="97"/>
                    <a:pt x="17" y="88"/>
                    <a:pt x="15" y="78"/>
                  </a:cubicBezTo>
                  <a:cubicBezTo>
                    <a:pt x="15" y="78"/>
                    <a:pt x="15" y="78"/>
                    <a:pt x="15" y="77"/>
                  </a:cubicBezTo>
                  <a:cubicBezTo>
                    <a:pt x="15" y="58"/>
                    <a:pt x="20" y="40"/>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Rectangle 92"/>
            <p:cNvSpPr>
              <a:spLocks noChangeArrowheads="1"/>
            </p:cNvSpPr>
            <p:nvPr/>
          </p:nvSpPr>
          <p:spPr bwMode="auto">
            <a:xfrm>
              <a:off x="2659857" y="5608625"/>
              <a:ext cx="139700"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Rectangle 93"/>
            <p:cNvSpPr>
              <a:spLocks noChangeArrowheads="1"/>
            </p:cNvSpPr>
            <p:nvPr/>
          </p:nvSpPr>
          <p:spPr bwMode="auto">
            <a:xfrm>
              <a:off x="2663985" y="5549887"/>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12" name="Group 111">
            <a:extLst>
              <a:ext uri="{FF2B5EF4-FFF2-40B4-BE49-F238E27FC236}">
                <a16:creationId xmlns:a16="http://schemas.microsoft.com/office/drawing/2014/main" id="{D21CD1CA-1E62-44BF-86B1-1A09622D4975}"/>
              </a:ext>
            </a:extLst>
          </p:cNvPr>
          <p:cNvGrpSpPr/>
          <p:nvPr/>
        </p:nvGrpSpPr>
        <p:grpSpPr>
          <a:xfrm>
            <a:off x="8451092" y="2715066"/>
            <a:ext cx="571500" cy="573088"/>
            <a:chOff x="1543311" y="2648341"/>
            <a:chExt cx="571500" cy="573088"/>
          </a:xfrm>
        </p:grpSpPr>
        <p:sp>
          <p:nvSpPr>
            <p:cNvPr id="113" name="Freeform 68"/>
            <p:cNvSpPr>
              <a:spLocks/>
            </p:cNvSpPr>
            <p:nvPr/>
          </p:nvSpPr>
          <p:spPr bwMode="auto">
            <a:xfrm>
              <a:off x="1543311" y="2648341"/>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69"/>
            <p:cNvSpPr>
              <a:spLocks/>
            </p:cNvSpPr>
            <p:nvPr/>
          </p:nvSpPr>
          <p:spPr bwMode="auto">
            <a:xfrm>
              <a:off x="1598874" y="2702316"/>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70"/>
            <p:cNvSpPr>
              <a:spLocks noEditPoints="1"/>
            </p:cNvSpPr>
            <p:nvPr/>
          </p:nvSpPr>
          <p:spPr bwMode="auto">
            <a:xfrm>
              <a:off x="1763713"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71"/>
            <p:cNvSpPr>
              <a:spLocks/>
            </p:cNvSpPr>
            <p:nvPr/>
          </p:nvSpPr>
          <p:spPr bwMode="auto">
            <a:xfrm>
              <a:off x="1602049" y="2707078"/>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Rectangle 94"/>
            <p:cNvSpPr>
              <a:spLocks noChangeArrowheads="1"/>
            </p:cNvSpPr>
            <p:nvPr/>
          </p:nvSpPr>
          <p:spPr bwMode="auto">
            <a:xfrm>
              <a:off x="1705236" y="2864241"/>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Rectangle 95"/>
            <p:cNvSpPr>
              <a:spLocks noChangeArrowheads="1"/>
            </p:cNvSpPr>
            <p:nvPr/>
          </p:nvSpPr>
          <p:spPr bwMode="auto">
            <a:xfrm>
              <a:off x="1747146" y="2722001"/>
              <a:ext cx="15549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9</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19" name="Group 118">
            <a:extLst>
              <a:ext uri="{FF2B5EF4-FFF2-40B4-BE49-F238E27FC236}">
                <a16:creationId xmlns:a16="http://schemas.microsoft.com/office/drawing/2014/main" id="{D5907B19-8D9B-4605-9F7F-9DE0DC9565BA}"/>
              </a:ext>
            </a:extLst>
          </p:cNvPr>
          <p:cNvGrpSpPr/>
          <p:nvPr/>
        </p:nvGrpSpPr>
        <p:grpSpPr>
          <a:xfrm>
            <a:off x="7876067" y="3456428"/>
            <a:ext cx="584200" cy="594502"/>
            <a:chOff x="968286" y="3389703"/>
            <a:chExt cx="584200" cy="594502"/>
          </a:xfrm>
        </p:grpSpPr>
        <p:sp>
          <p:nvSpPr>
            <p:cNvPr id="120" name="Freeform 72"/>
            <p:cNvSpPr>
              <a:spLocks/>
            </p:cNvSpPr>
            <p:nvPr/>
          </p:nvSpPr>
          <p:spPr bwMode="auto">
            <a:xfrm>
              <a:off x="968286" y="3396830"/>
              <a:ext cx="584200" cy="587375"/>
            </a:xfrm>
            <a:custGeom>
              <a:avLst/>
              <a:gdLst>
                <a:gd name="T0" fmla="*/ 126 w 239"/>
                <a:gd name="T1" fmla="*/ 4 h 240"/>
                <a:gd name="T2" fmla="*/ 235 w 239"/>
                <a:gd name="T3" fmla="*/ 127 h 240"/>
                <a:gd name="T4" fmla="*/ 112 w 239"/>
                <a:gd name="T5" fmla="*/ 236 h 240"/>
                <a:gd name="T6" fmla="*/ 3 w 239"/>
                <a:gd name="T7" fmla="*/ 113 h 240"/>
                <a:gd name="T8" fmla="*/ 126 w 239"/>
                <a:gd name="T9" fmla="*/ 4 h 240"/>
              </a:gdLst>
              <a:ahLst/>
              <a:cxnLst>
                <a:cxn ang="0">
                  <a:pos x="T0" y="T1"/>
                </a:cxn>
                <a:cxn ang="0">
                  <a:pos x="T2" y="T3"/>
                </a:cxn>
                <a:cxn ang="0">
                  <a:pos x="T4" y="T5"/>
                </a:cxn>
                <a:cxn ang="0">
                  <a:pos x="T6" y="T7"/>
                </a:cxn>
                <a:cxn ang="0">
                  <a:pos x="T8" y="T9"/>
                </a:cxn>
              </a:cxnLst>
              <a:rect l="0" t="0" r="r" b="b"/>
              <a:pathLst>
                <a:path w="239" h="240">
                  <a:moveTo>
                    <a:pt x="126" y="4"/>
                  </a:moveTo>
                  <a:cubicBezTo>
                    <a:pt x="190" y="8"/>
                    <a:pt x="239" y="63"/>
                    <a:pt x="235" y="127"/>
                  </a:cubicBezTo>
                  <a:cubicBezTo>
                    <a:pt x="231" y="191"/>
                    <a:pt x="176" y="240"/>
                    <a:pt x="112" y="236"/>
                  </a:cubicBezTo>
                  <a:cubicBezTo>
                    <a:pt x="48" y="232"/>
                    <a:pt x="0" y="177"/>
                    <a:pt x="3" y="113"/>
                  </a:cubicBezTo>
                  <a:cubicBezTo>
                    <a:pt x="7" y="49"/>
                    <a:pt x="63" y="0"/>
                    <a:pt x="126" y="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73"/>
            <p:cNvSpPr>
              <a:spLocks/>
            </p:cNvSpPr>
            <p:nvPr/>
          </p:nvSpPr>
          <p:spPr bwMode="auto">
            <a:xfrm>
              <a:off x="1023848" y="3452393"/>
              <a:ext cx="473075" cy="473075"/>
            </a:xfrm>
            <a:custGeom>
              <a:avLst/>
              <a:gdLst>
                <a:gd name="T0" fmla="*/ 102 w 193"/>
                <a:gd name="T1" fmla="*/ 4 h 193"/>
                <a:gd name="T2" fmla="*/ 190 w 193"/>
                <a:gd name="T3" fmla="*/ 103 h 193"/>
                <a:gd name="T4" fmla="*/ 90 w 193"/>
                <a:gd name="T5" fmla="*/ 190 h 193"/>
                <a:gd name="T6" fmla="*/ 3 w 193"/>
                <a:gd name="T7" fmla="*/ 91 h 193"/>
                <a:gd name="T8" fmla="*/ 102 w 193"/>
                <a:gd name="T9" fmla="*/ 4 h 193"/>
              </a:gdLst>
              <a:ahLst/>
              <a:cxnLst>
                <a:cxn ang="0">
                  <a:pos x="T0" y="T1"/>
                </a:cxn>
                <a:cxn ang="0">
                  <a:pos x="T2" y="T3"/>
                </a:cxn>
                <a:cxn ang="0">
                  <a:pos x="T4" y="T5"/>
                </a:cxn>
                <a:cxn ang="0">
                  <a:pos x="T6" y="T7"/>
                </a:cxn>
                <a:cxn ang="0">
                  <a:pos x="T8" y="T9"/>
                </a:cxn>
              </a:cxnLst>
              <a:rect l="0" t="0" r="r" b="b"/>
              <a:pathLst>
                <a:path w="193" h="193">
                  <a:moveTo>
                    <a:pt x="102" y="4"/>
                  </a:moveTo>
                  <a:cubicBezTo>
                    <a:pt x="153" y="7"/>
                    <a:pt x="193" y="51"/>
                    <a:pt x="190" y="103"/>
                  </a:cubicBezTo>
                  <a:cubicBezTo>
                    <a:pt x="186" y="154"/>
                    <a:pt x="142" y="193"/>
                    <a:pt x="90" y="190"/>
                  </a:cubicBezTo>
                  <a:cubicBezTo>
                    <a:pt x="39" y="187"/>
                    <a:pt x="0" y="143"/>
                    <a:pt x="3" y="91"/>
                  </a:cubicBezTo>
                  <a:cubicBezTo>
                    <a:pt x="6" y="40"/>
                    <a:pt x="51" y="0"/>
                    <a:pt x="102" y="4"/>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74"/>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75"/>
            <p:cNvSpPr>
              <a:spLocks/>
            </p:cNvSpPr>
            <p:nvPr/>
          </p:nvSpPr>
          <p:spPr bwMode="auto">
            <a:xfrm>
              <a:off x="1028611" y="3463505"/>
              <a:ext cx="207963" cy="420688"/>
            </a:xfrm>
            <a:custGeom>
              <a:avLst/>
              <a:gdLst>
                <a:gd name="T0" fmla="*/ 85 w 85"/>
                <a:gd name="T1" fmla="*/ 0 h 172"/>
                <a:gd name="T2" fmla="*/ 1 w 85"/>
                <a:gd name="T3" fmla="*/ 86 h 172"/>
                <a:gd name="T4" fmla="*/ 1 w 85"/>
                <a:gd name="T5" fmla="*/ 86 h 172"/>
                <a:gd name="T6" fmla="*/ 1 w 85"/>
                <a:gd name="T7" fmla="*/ 86 h 172"/>
                <a:gd name="T8" fmla="*/ 1 w 85"/>
                <a:gd name="T9" fmla="*/ 86 h 172"/>
                <a:gd name="T10" fmla="*/ 1 w 85"/>
                <a:gd name="T11" fmla="*/ 86 h 172"/>
                <a:gd name="T12" fmla="*/ 1 w 85"/>
                <a:gd name="T13" fmla="*/ 86 h 172"/>
                <a:gd name="T14" fmla="*/ 1 w 85"/>
                <a:gd name="T15" fmla="*/ 86 h 172"/>
                <a:gd name="T16" fmla="*/ 1 w 85"/>
                <a:gd name="T17" fmla="*/ 86 h 172"/>
                <a:gd name="T18" fmla="*/ 1 w 85"/>
                <a:gd name="T19" fmla="*/ 87 h 172"/>
                <a:gd name="T20" fmla="*/ 1 w 85"/>
                <a:gd name="T21" fmla="*/ 87 h 172"/>
                <a:gd name="T22" fmla="*/ 1 w 85"/>
                <a:gd name="T23" fmla="*/ 87 h 172"/>
                <a:gd name="T24" fmla="*/ 1 w 85"/>
                <a:gd name="T25" fmla="*/ 87 h 172"/>
                <a:gd name="T26" fmla="*/ 1 w 85"/>
                <a:gd name="T27" fmla="*/ 87 h 172"/>
                <a:gd name="T28" fmla="*/ 1 w 85"/>
                <a:gd name="T29" fmla="*/ 88 h 172"/>
                <a:gd name="T30" fmla="*/ 1 w 85"/>
                <a:gd name="T31" fmla="*/ 88 h 172"/>
                <a:gd name="T32" fmla="*/ 1 w 85"/>
                <a:gd name="T33" fmla="*/ 88 h 172"/>
                <a:gd name="T34" fmla="*/ 1 w 85"/>
                <a:gd name="T35" fmla="*/ 88 h 172"/>
                <a:gd name="T36" fmla="*/ 1 w 85"/>
                <a:gd name="T37" fmla="*/ 88 h 172"/>
                <a:gd name="T38" fmla="*/ 1 w 85"/>
                <a:gd name="T39" fmla="*/ 88 h 172"/>
                <a:gd name="T40" fmla="*/ 1 w 85"/>
                <a:gd name="T41" fmla="*/ 88 h 172"/>
                <a:gd name="T42" fmla="*/ 1 w 85"/>
                <a:gd name="T43" fmla="*/ 89 h 172"/>
                <a:gd name="T44" fmla="*/ 1 w 85"/>
                <a:gd name="T45" fmla="*/ 89 h 172"/>
                <a:gd name="T46" fmla="*/ 1 w 85"/>
                <a:gd name="T47" fmla="*/ 89 h 172"/>
                <a:gd name="T48" fmla="*/ 1 w 85"/>
                <a:gd name="T49" fmla="*/ 89 h 172"/>
                <a:gd name="T50" fmla="*/ 1 w 85"/>
                <a:gd name="T51" fmla="*/ 90 h 172"/>
                <a:gd name="T52" fmla="*/ 1 w 85"/>
                <a:gd name="T53" fmla="*/ 90 h 172"/>
                <a:gd name="T54" fmla="*/ 1 w 85"/>
                <a:gd name="T55" fmla="*/ 90 h 172"/>
                <a:gd name="T56" fmla="*/ 1 w 85"/>
                <a:gd name="T57" fmla="*/ 90 h 172"/>
                <a:gd name="T58" fmla="*/ 9 w 85"/>
                <a:gd name="T59" fmla="*/ 132 h 172"/>
                <a:gd name="T60" fmla="*/ 9 w 85"/>
                <a:gd name="T61" fmla="*/ 132 h 172"/>
                <a:gd name="T62" fmla="*/ 9 w 85"/>
                <a:gd name="T63" fmla="*/ 132 h 172"/>
                <a:gd name="T64" fmla="*/ 9 w 85"/>
                <a:gd name="T65" fmla="*/ 132 h 172"/>
                <a:gd name="T66" fmla="*/ 9 w 85"/>
                <a:gd name="T67" fmla="*/ 132 h 172"/>
                <a:gd name="T68" fmla="*/ 9 w 85"/>
                <a:gd name="T69" fmla="*/ 132 h 172"/>
                <a:gd name="T70" fmla="*/ 10 w 85"/>
                <a:gd name="T71" fmla="*/ 133 h 172"/>
                <a:gd name="T72" fmla="*/ 10 w 85"/>
                <a:gd name="T73" fmla="*/ 133 h 172"/>
                <a:gd name="T74" fmla="*/ 10 w 85"/>
                <a:gd name="T75" fmla="*/ 133 h 172"/>
                <a:gd name="T76" fmla="*/ 10 w 85"/>
                <a:gd name="T77" fmla="*/ 133 h 172"/>
                <a:gd name="T78" fmla="*/ 10 w 85"/>
                <a:gd name="T79" fmla="*/ 133 h 172"/>
                <a:gd name="T80" fmla="*/ 10 w 85"/>
                <a:gd name="T81" fmla="*/ 133 h 172"/>
                <a:gd name="T82" fmla="*/ 10 w 85"/>
                <a:gd name="T83" fmla="*/ 133 h 172"/>
                <a:gd name="T84" fmla="*/ 10 w 85"/>
                <a:gd name="T85" fmla="*/ 133 h 172"/>
                <a:gd name="T86" fmla="*/ 10 w 85"/>
                <a:gd name="T87" fmla="*/ 134 h 172"/>
                <a:gd name="T88" fmla="*/ 10 w 85"/>
                <a:gd name="T89" fmla="*/ 134 h 172"/>
                <a:gd name="T90" fmla="*/ 10 w 85"/>
                <a:gd name="T91" fmla="*/ 134 h 172"/>
                <a:gd name="T92" fmla="*/ 10 w 85"/>
                <a:gd name="T93" fmla="*/ 134 h 172"/>
                <a:gd name="T94" fmla="*/ 10 w 85"/>
                <a:gd name="T95" fmla="*/ 134 h 172"/>
                <a:gd name="T96" fmla="*/ 45 w 85"/>
                <a:gd name="T97" fmla="*/ 172 h 172"/>
                <a:gd name="T98" fmla="*/ 42 w 85"/>
                <a:gd name="T99" fmla="*/ 170 h 172"/>
                <a:gd name="T100" fmla="*/ 27 w 85"/>
                <a:gd name="T101" fmla="*/ 147 h 172"/>
                <a:gd name="T102" fmla="*/ 16 w 85"/>
                <a:gd name="T103" fmla="*/ 93 h 172"/>
                <a:gd name="T104" fmla="*/ 16 w 85"/>
                <a:gd name="T105" fmla="*/ 92 h 172"/>
                <a:gd name="T106" fmla="*/ 22 w 85"/>
                <a:gd name="T107" fmla="*/ 65 h 172"/>
                <a:gd name="T108" fmla="*/ 52 w 85"/>
                <a:gd name="T109" fmla="*/ 20 h 172"/>
                <a:gd name="T110" fmla="*/ 85 w 85"/>
                <a:gd name="T11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 h="172">
                  <a:moveTo>
                    <a:pt x="85" y="0"/>
                  </a:moveTo>
                  <a:cubicBezTo>
                    <a:pt x="41" y="4"/>
                    <a:pt x="5" y="40"/>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90"/>
                  </a:cubicBezTo>
                  <a:cubicBezTo>
                    <a:pt x="1" y="90"/>
                    <a:pt x="1" y="90"/>
                    <a:pt x="1" y="90"/>
                  </a:cubicBezTo>
                  <a:cubicBezTo>
                    <a:pt x="1" y="90"/>
                    <a:pt x="1" y="90"/>
                    <a:pt x="1" y="90"/>
                  </a:cubicBezTo>
                  <a:cubicBezTo>
                    <a:pt x="1" y="90"/>
                    <a:pt x="1" y="90"/>
                    <a:pt x="1" y="90"/>
                  </a:cubicBezTo>
                  <a:cubicBezTo>
                    <a:pt x="0" y="105"/>
                    <a:pt x="3" y="119"/>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10" y="132"/>
                    <a:pt x="10" y="132"/>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4"/>
                    <a:pt x="10" y="134"/>
                  </a:cubicBezTo>
                  <a:cubicBezTo>
                    <a:pt x="10" y="134"/>
                    <a:pt x="10" y="134"/>
                    <a:pt x="10" y="134"/>
                  </a:cubicBezTo>
                  <a:cubicBezTo>
                    <a:pt x="10" y="134"/>
                    <a:pt x="10" y="134"/>
                    <a:pt x="10" y="134"/>
                  </a:cubicBezTo>
                  <a:cubicBezTo>
                    <a:pt x="10" y="134"/>
                    <a:pt x="10" y="134"/>
                    <a:pt x="10" y="134"/>
                  </a:cubicBezTo>
                  <a:cubicBezTo>
                    <a:pt x="10" y="134"/>
                    <a:pt x="10" y="134"/>
                    <a:pt x="10" y="134"/>
                  </a:cubicBezTo>
                  <a:cubicBezTo>
                    <a:pt x="18" y="150"/>
                    <a:pt x="30" y="163"/>
                    <a:pt x="45" y="172"/>
                  </a:cubicBezTo>
                  <a:cubicBezTo>
                    <a:pt x="44" y="171"/>
                    <a:pt x="43" y="171"/>
                    <a:pt x="42" y="170"/>
                  </a:cubicBezTo>
                  <a:cubicBezTo>
                    <a:pt x="37" y="162"/>
                    <a:pt x="32" y="155"/>
                    <a:pt x="27" y="147"/>
                  </a:cubicBezTo>
                  <a:cubicBezTo>
                    <a:pt x="19" y="130"/>
                    <a:pt x="15" y="112"/>
                    <a:pt x="16" y="93"/>
                  </a:cubicBezTo>
                  <a:cubicBezTo>
                    <a:pt x="16" y="93"/>
                    <a:pt x="16" y="93"/>
                    <a:pt x="16" y="92"/>
                  </a:cubicBezTo>
                  <a:cubicBezTo>
                    <a:pt x="18" y="83"/>
                    <a:pt x="20" y="74"/>
                    <a:pt x="22" y="65"/>
                  </a:cubicBezTo>
                  <a:cubicBezTo>
                    <a:pt x="28" y="47"/>
                    <a:pt x="38" y="32"/>
                    <a:pt x="52" y="20"/>
                  </a:cubicBezTo>
                  <a:cubicBezTo>
                    <a:pt x="62" y="11"/>
                    <a:pt x="73" y="4"/>
                    <a:pt x="8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Rectangle 96"/>
            <p:cNvSpPr>
              <a:spLocks noChangeArrowheads="1"/>
            </p:cNvSpPr>
            <p:nvPr/>
          </p:nvSpPr>
          <p:spPr bwMode="auto">
            <a:xfrm>
              <a:off x="1122273" y="3614318"/>
              <a:ext cx="27622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Rectangle 97"/>
            <p:cNvSpPr>
              <a:spLocks noChangeArrowheads="1"/>
            </p:cNvSpPr>
            <p:nvPr/>
          </p:nvSpPr>
          <p:spPr bwMode="auto">
            <a:xfrm>
              <a:off x="1167993" y="3527005"/>
              <a:ext cx="15709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8</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26" name="Group 125">
            <a:extLst>
              <a:ext uri="{FF2B5EF4-FFF2-40B4-BE49-F238E27FC236}">
                <a16:creationId xmlns:a16="http://schemas.microsoft.com/office/drawing/2014/main" id="{92A13D9D-0A3F-4690-8C10-FE4CE9ABDD80}"/>
              </a:ext>
            </a:extLst>
          </p:cNvPr>
          <p:cNvGrpSpPr/>
          <p:nvPr/>
        </p:nvGrpSpPr>
        <p:grpSpPr>
          <a:xfrm>
            <a:off x="7900762" y="4463280"/>
            <a:ext cx="569913" cy="568325"/>
            <a:chOff x="992981" y="4396555"/>
            <a:chExt cx="569913" cy="568325"/>
          </a:xfrm>
        </p:grpSpPr>
        <p:sp>
          <p:nvSpPr>
            <p:cNvPr id="127" name="Freeform 80"/>
            <p:cNvSpPr>
              <a:spLocks/>
            </p:cNvSpPr>
            <p:nvPr/>
          </p:nvSpPr>
          <p:spPr bwMode="auto">
            <a:xfrm>
              <a:off x="992981" y="4396555"/>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81"/>
            <p:cNvSpPr>
              <a:spLocks/>
            </p:cNvSpPr>
            <p:nvPr/>
          </p:nvSpPr>
          <p:spPr bwMode="auto">
            <a:xfrm>
              <a:off x="1048544" y="4453705"/>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82"/>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83"/>
            <p:cNvSpPr>
              <a:spLocks/>
            </p:cNvSpPr>
            <p:nvPr/>
          </p:nvSpPr>
          <p:spPr bwMode="auto">
            <a:xfrm>
              <a:off x="1048544" y="4455293"/>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Rectangle 100"/>
            <p:cNvSpPr>
              <a:spLocks noChangeArrowheads="1"/>
            </p:cNvSpPr>
            <p:nvPr/>
          </p:nvSpPr>
          <p:spPr bwMode="auto">
            <a:xfrm>
              <a:off x="1207294" y="4575943"/>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Rectangle 101"/>
            <p:cNvSpPr>
              <a:spLocks noChangeArrowheads="1"/>
            </p:cNvSpPr>
            <p:nvPr/>
          </p:nvSpPr>
          <p:spPr bwMode="auto">
            <a:xfrm>
              <a:off x="1197769" y="4490218"/>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7</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33" name="Group 132">
            <a:extLst>
              <a:ext uri="{FF2B5EF4-FFF2-40B4-BE49-F238E27FC236}">
                <a16:creationId xmlns:a16="http://schemas.microsoft.com/office/drawing/2014/main" id="{AD23F028-5DC5-45C9-A71B-6BBF60C08194}"/>
              </a:ext>
            </a:extLst>
          </p:cNvPr>
          <p:cNvGrpSpPr/>
          <p:nvPr/>
        </p:nvGrpSpPr>
        <p:grpSpPr>
          <a:xfrm>
            <a:off x="8449403" y="5219763"/>
            <a:ext cx="579438" cy="577850"/>
            <a:chOff x="1541622" y="5153038"/>
            <a:chExt cx="579438" cy="577850"/>
          </a:xfrm>
        </p:grpSpPr>
        <p:sp>
          <p:nvSpPr>
            <p:cNvPr id="134" name="Freeform 84"/>
            <p:cNvSpPr>
              <a:spLocks/>
            </p:cNvSpPr>
            <p:nvPr/>
          </p:nvSpPr>
          <p:spPr bwMode="auto">
            <a:xfrm>
              <a:off x="1541622" y="5153038"/>
              <a:ext cx="579438" cy="577850"/>
            </a:xfrm>
            <a:custGeom>
              <a:avLst/>
              <a:gdLst>
                <a:gd name="T0" fmla="*/ 123 w 237"/>
                <a:gd name="T1" fmla="*/ 2 h 236"/>
                <a:gd name="T2" fmla="*/ 235 w 237"/>
                <a:gd name="T3" fmla="*/ 122 h 236"/>
                <a:gd name="T4" fmla="*/ 115 w 237"/>
                <a:gd name="T5" fmla="*/ 234 h 236"/>
                <a:gd name="T6" fmla="*/ 3 w 237"/>
                <a:gd name="T7" fmla="*/ 114 h 236"/>
                <a:gd name="T8" fmla="*/ 123 w 237"/>
                <a:gd name="T9" fmla="*/ 2 h 236"/>
              </a:gdLst>
              <a:ahLst/>
              <a:cxnLst>
                <a:cxn ang="0">
                  <a:pos x="T0" y="T1"/>
                </a:cxn>
                <a:cxn ang="0">
                  <a:pos x="T2" y="T3"/>
                </a:cxn>
                <a:cxn ang="0">
                  <a:pos x="T4" y="T5"/>
                </a:cxn>
                <a:cxn ang="0">
                  <a:pos x="T6" y="T7"/>
                </a:cxn>
                <a:cxn ang="0">
                  <a:pos x="T8" y="T9"/>
                </a:cxn>
              </a:cxnLst>
              <a:rect l="0" t="0" r="r" b="b"/>
              <a:pathLst>
                <a:path w="237" h="236">
                  <a:moveTo>
                    <a:pt x="123" y="2"/>
                  </a:moveTo>
                  <a:cubicBezTo>
                    <a:pt x="187" y="4"/>
                    <a:pt x="237" y="58"/>
                    <a:pt x="235" y="122"/>
                  </a:cubicBezTo>
                  <a:cubicBezTo>
                    <a:pt x="232" y="186"/>
                    <a:pt x="178" y="236"/>
                    <a:pt x="115" y="234"/>
                  </a:cubicBezTo>
                  <a:cubicBezTo>
                    <a:pt x="51" y="231"/>
                    <a:pt x="0" y="178"/>
                    <a:pt x="3" y="114"/>
                  </a:cubicBezTo>
                  <a:cubicBezTo>
                    <a:pt x="5" y="50"/>
                    <a:pt x="59" y="0"/>
                    <a:pt x="123" y="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85"/>
            <p:cNvSpPr>
              <a:spLocks/>
            </p:cNvSpPr>
            <p:nvPr/>
          </p:nvSpPr>
          <p:spPr bwMode="auto">
            <a:xfrm>
              <a:off x="1597185" y="5210188"/>
              <a:ext cx="466725" cy="463550"/>
            </a:xfrm>
            <a:custGeom>
              <a:avLst/>
              <a:gdLst>
                <a:gd name="T0" fmla="*/ 99 w 191"/>
                <a:gd name="T1" fmla="*/ 1 h 190"/>
                <a:gd name="T2" fmla="*/ 189 w 191"/>
                <a:gd name="T3" fmla="*/ 98 h 190"/>
                <a:gd name="T4" fmla="*/ 92 w 191"/>
                <a:gd name="T5" fmla="*/ 188 h 190"/>
                <a:gd name="T6" fmla="*/ 2 w 191"/>
                <a:gd name="T7" fmla="*/ 91 h 190"/>
                <a:gd name="T8" fmla="*/ 99 w 191"/>
                <a:gd name="T9" fmla="*/ 1 h 190"/>
              </a:gdLst>
              <a:ahLst/>
              <a:cxnLst>
                <a:cxn ang="0">
                  <a:pos x="T0" y="T1"/>
                </a:cxn>
                <a:cxn ang="0">
                  <a:pos x="T2" y="T3"/>
                </a:cxn>
                <a:cxn ang="0">
                  <a:pos x="T4" y="T5"/>
                </a:cxn>
                <a:cxn ang="0">
                  <a:pos x="T6" y="T7"/>
                </a:cxn>
                <a:cxn ang="0">
                  <a:pos x="T8" y="T9"/>
                </a:cxn>
              </a:cxnLst>
              <a:rect l="0" t="0" r="r" b="b"/>
              <a:pathLst>
                <a:path w="191" h="190">
                  <a:moveTo>
                    <a:pt x="99" y="1"/>
                  </a:moveTo>
                  <a:cubicBezTo>
                    <a:pt x="150" y="3"/>
                    <a:pt x="191" y="47"/>
                    <a:pt x="189" y="98"/>
                  </a:cubicBezTo>
                  <a:cubicBezTo>
                    <a:pt x="187" y="149"/>
                    <a:pt x="144" y="190"/>
                    <a:pt x="92" y="188"/>
                  </a:cubicBezTo>
                  <a:cubicBezTo>
                    <a:pt x="41" y="186"/>
                    <a:pt x="0" y="143"/>
                    <a:pt x="2" y="91"/>
                  </a:cubicBezTo>
                  <a:cubicBezTo>
                    <a:pt x="4" y="40"/>
                    <a:pt x="47" y="0"/>
                    <a:pt x="99"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86"/>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87"/>
            <p:cNvSpPr>
              <a:spLocks/>
            </p:cNvSpPr>
            <p:nvPr/>
          </p:nvSpPr>
          <p:spPr bwMode="auto">
            <a:xfrm>
              <a:off x="1601947" y="5214951"/>
              <a:ext cx="200025" cy="422275"/>
            </a:xfrm>
            <a:custGeom>
              <a:avLst/>
              <a:gdLst>
                <a:gd name="T0" fmla="*/ 4 w 82"/>
                <a:gd name="T1" fmla="*/ 67 h 173"/>
                <a:gd name="T2" fmla="*/ 4 w 82"/>
                <a:gd name="T3" fmla="*/ 68 h 173"/>
                <a:gd name="T4" fmla="*/ 3 w 82"/>
                <a:gd name="T5" fmla="*/ 68 h 173"/>
                <a:gd name="T6" fmla="*/ 3 w 82"/>
                <a:gd name="T7" fmla="*/ 68 h 173"/>
                <a:gd name="T8" fmla="*/ 3 w 82"/>
                <a:gd name="T9" fmla="*/ 69 h 173"/>
                <a:gd name="T10" fmla="*/ 3 w 82"/>
                <a:gd name="T11" fmla="*/ 69 h 173"/>
                <a:gd name="T12" fmla="*/ 3 w 82"/>
                <a:gd name="T13" fmla="*/ 70 h 173"/>
                <a:gd name="T14" fmla="*/ 3 w 82"/>
                <a:gd name="T15" fmla="*/ 70 h 173"/>
                <a:gd name="T16" fmla="*/ 3 w 82"/>
                <a:gd name="T17" fmla="*/ 71 h 173"/>
                <a:gd name="T18" fmla="*/ 3 w 82"/>
                <a:gd name="T19" fmla="*/ 71 h 173"/>
                <a:gd name="T20" fmla="*/ 3 w 82"/>
                <a:gd name="T21" fmla="*/ 71 h 173"/>
                <a:gd name="T22" fmla="*/ 2 w 82"/>
                <a:gd name="T23" fmla="*/ 72 h 173"/>
                <a:gd name="T24" fmla="*/ 2 w 82"/>
                <a:gd name="T25" fmla="*/ 72 h 173"/>
                <a:gd name="T26" fmla="*/ 2 w 82"/>
                <a:gd name="T27" fmla="*/ 73 h 173"/>
                <a:gd name="T28" fmla="*/ 2 w 82"/>
                <a:gd name="T29" fmla="*/ 74 h 173"/>
                <a:gd name="T30" fmla="*/ 2 w 82"/>
                <a:gd name="T31" fmla="*/ 74 h 173"/>
                <a:gd name="T32" fmla="*/ 2 w 82"/>
                <a:gd name="T33" fmla="*/ 74 h 173"/>
                <a:gd name="T34" fmla="*/ 2 w 82"/>
                <a:gd name="T35" fmla="*/ 75 h 173"/>
                <a:gd name="T36" fmla="*/ 2 w 82"/>
                <a:gd name="T37" fmla="*/ 75 h 173"/>
                <a:gd name="T38" fmla="*/ 2 w 82"/>
                <a:gd name="T39" fmla="*/ 76 h 173"/>
                <a:gd name="T40" fmla="*/ 1 w 82"/>
                <a:gd name="T41" fmla="*/ 77 h 173"/>
                <a:gd name="T42" fmla="*/ 1 w 82"/>
                <a:gd name="T43" fmla="*/ 77 h 173"/>
                <a:gd name="T44" fmla="*/ 1 w 82"/>
                <a:gd name="T45" fmla="*/ 78 h 173"/>
                <a:gd name="T46" fmla="*/ 1 w 82"/>
                <a:gd name="T47" fmla="*/ 78 h 173"/>
                <a:gd name="T48" fmla="*/ 1 w 82"/>
                <a:gd name="T49" fmla="*/ 78 h 173"/>
                <a:gd name="T50" fmla="*/ 1 w 82"/>
                <a:gd name="T51" fmla="*/ 79 h 173"/>
                <a:gd name="T52" fmla="*/ 1 w 82"/>
                <a:gd name="T53" fmla="*/ 80 h 173"/>
                <a:gd name="T54" fmla="*/ 1 w 82"/>
                <a:gd name="T55" fmla="*/ 81 h 173"/>
                <a:gd name="T56" fmla="*/ 1 w 82"/>
                <a:gd name="T57" fmla="*/ 81 h 173"/>
                <a:gd name="T58" fmla="*/ 1 w 82"/>
                <a:gd name="T59" fmla="*/ 81 h 173"/>
                <a:gd name="T60" fmla="*/ 1 w 82"/>
                <a:gd name="T61" fmla="*/ 82 h 173"/>
                <a:gd name="T62" fmla="*/ 1 w 82"/>
                <a:gd name="T63" fmla="*/ 82 h 173"/>
                <a:gd name="T64" fmla="*/ 1 w 82"/>
                <a:gd name="T65" fmla="*/ 83 h 173"/>
                <a:gd name="T66" fmla="*/ 1 w 82"/>
                <a:gd name="T67" fmla="*/ 84 h 173"/>
                <a:gd name="T68" fmla="*/ 0 w 82"/>
                <a:gd name="T69" fmla="*/ 84 h 173"/>
                <a:gd name="T70" fmla="*/ 0 w 82"/>
                <a:gd name="T71" fmla="*/ 85 h 173"/>
                <a:gd name="T72" fmla="*/ 0 w 82"/>
                <a:gd name="T73" fmla="*/ 85 h 173"/>
                <a:gd name="T74" fmla="*/ 0 w 82"/>
                <a:gd name="T75" fmla="*/ 85 h 173"/>
                <a:gd name="T76" fmla="*/ 0 w 82"/>
                <a:gd name="T77" fmla="*/ 86 h 173"/>
                <a:gd name="T78" fmla="*/ 0 w 82"/>
                <a:gd name="T79" fmla="*/ 86 h 173"/>
                <a:gd name="T80" fmla="*/ 0 w 82"/>
                <a:gd name="T81" fmla="*/ 87 h 173"/>
                <a:gd name="T82" fmla="*/ 0 w 82"/>
                <a:gd name="T83" fmla="*/ 87 h 173"/>
                <a:gd name="T84" fmla="*/ 0 w 82"/>
                <a:gd name="T85" fmla="*/ 88 h 173"/>
                <a:gd name="T86" fmla="*/ 0 w 82"/>
                <a:gd name="T87" fmla="*/ 88 h 173"/>
                <a:gd name="T88" fmla="*/ 0 w 82"/>
                <a:gd name="T89" fmla="*/ 89 h 173"/>
                <a:gd name="T90" fmla="*/ 0 w 82"/>
                <a:gd name="T91" fmla="*/ 89 h 173"/>
                <a:gd name="T92" fmla="*/ 0 w 82"/>
                <a:gd name="T93" fmla="*/ 89 h 173"/>
                <a:gd name="T94" fmla="*/ 0 w 82"/>
                <a:gd name="T95" fmla="*/ 90 h 173"/>
                <a:gd name="T96" fmla="*/ 2 w 82"/>
                <a:gd name="T97" fmla="*/ 112 h 173"/>
                <a:gd name="T98" fmla="*/ 2 w 82"/>
                <a:gd name="T99" fmla="*/ 113 h 173"/>
                <a:gd name="T100" fmla="*/ 2 w 82"/>
                <a:gd name="T101" fmla="*/ 114 h 173"/>
                <a:gd name="T102" fmla="*/ 3 w 82"/>
                <a:gd name="T103" fmla="*/ 114 h 173"/>
                <a:gd name="T104" fmla="*/ 3 w 82"/>
                <a:gd name="T105" fmla="*/ 115 h 173"/>
                <a:gd name="T106" fmla="*/ 44 w 82"/>
                <a:gd name="T107" fmla="*/ 171 h 173"/>
                <a:gd name="T108" fmla="*/ 16 w 82"/>
                <a:gd name="T109" fmla="*/ 94 h 173"/>
                <a:gd name="T110" fmla="*/ 82 w 82"/>
                <a:gd name="T11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2" h="173">
                  <a:moveTo>
                    <a:pt x="82" y="0"/>
                  </a:moveTo>
                  <a:cubicBezTo>
                    <a:pt x="45" y="5"/>
                    <a:pt x="14" y="32"/>
                    <a:pt x="4" y="67"/>
                  </a:cubicBezTo>
                  <a:cubicBezTo>
                    <a:pt x="4" y="67"/>
                    <a:pt x="4" y="67"/>
                    <a:pt x="4" y="67"/>
                  </a:cubicBezTo>
                  <a:cubicBezTo>
                    <a:pt x="4" y="67"/>
                    <a:pt x="4" y="67"/>
                    <a:pt x="4" y="67"/>
                  </a:cubicBezTo>
                  <a:cubicBezTo>
                    <a:pt x="4" y="67"/>
                    <a:pt x="4" y="67"/>
                    <a:pt x="4" y="68"/>
                  </a:cubicBezTo>
                  <a:cubicBezTo>
                    <a:pt x="4" y="68"/>
                    <a:pt x="4" y="68"/>
                    <a:pt x="4" y="68"/>
                  </a:cubicBezTo>
                  <a:cubicBezTo>
                    <a:pt x="4" y="68"/>
                    <a:pt x="4" y="68"/>
                    <a:pt x="4" y="68"/>
                  </a:cubicBezTo>
                  <a:cubicBezTo>
                    <a:pt x="3" y="68"/>
                    <a:pt x="3" y="68"/>
                    <a:pt x="3" y="68"/>
                  </a:cubicBezTo>
                  <a:cubicBezTo>
                    <a:pt x="3" y="68"/>
                    <a:pt x="3" y="68"/>
                    <a:pt x="3" y="68"/>
                  </a:cubicBezTo>
                  <a:cubicBezTo>
                    <a:pt x="3" y="68"/>
                    <a:pt x="3" y="68"/>
                    <a:pt x="3" y="68"/>
                  </a:cubicBezTo>
                  <a:cubicBezTo>
                    <a:pt x="3" y="68"/>
                    <a:pt x="3" y="68"/>
                    <a:pt x="3" y="68"/>
                  </a:cubicBezTo>
                  <a:cubicBezTo>
                    <a:pt x="3" y="68"/>
                    <a:pt x="3" y="68"/>
                    <a:pt x="3" y="68"/>
                  </a:cubicBezTo>
                  <a:cubicBezTo>
                    <a:pt x="3" y="68"/>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2"/>
                    <a:pt x="3" y="72"/>
                    <a:pt x="3" y="72"/>
                  </a:cubicBezTo>
                  <a:cubicBezTo>
                    <a:pt x="3" y="72"/>
                    <a:pt x="2" y="72"/>
                    <a:pt x="2" y="72"/>
                  </a:cubicBezTo>
                  <a:cubicBezTo>
                    <a:pt x="2" y="72"/>
                    <a:pt x="2" y="72"/>
                    <a:pt x="2" y="72"/>
                  </a:cubicBezTo>
                  <a:cubicBezTo>
                    <a:pt x="2" y="72"/>
                    <a:pt x="2" y="72"/>
                    <a:pt x="2" y="72"/>
                  </a:cubicBezTo>
                  <a:cubicBezTo>
                    <a:pt x="2" y="72"/>
                    <a:pt x="2" y="72"/>
                    <a:pt x="2" y="72"/>
                  </a:cubicBezTo>
                  <a:cubicBezTo>
                    <a:pt x="2" y="72"/>
                    <a:pt x="2" y="72"/>
                    <a:pt x="2" y="72"/>
                  </a:cubicBezTo>
                  <a:cubicBezTo>
                    <a:pt x="2" y="73"/>
                    <a:pt x="2" y="73"/>
                    <a:pt x="2" y="73"/>
                  </a:cubicBezTo>
                  <a:cubicBezTo>
                    <a:pt x="2" y="73"/>
                    <a:pt x="2" y="73"/>
                    <a:pt x="2" y="73"/>
                  </a:cubicBezTo>
                  <a:cubicBezTo>
                    <a:pt x="2" y="73"/>
                    <a:pt x="2" y="73"/>
                    <a:pt x="2" y="73"/>
                  </a:cubicBezTo>
                  <a:cubicBezTo>
                    <a:pt x="2" y="73"/>
                    <a:pt x="2" y="73"/>
                    <a:pt x="2" y="73"/>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6"/>
                    <a:pt x="2" y="76"/>
                  </a:cubicBezTo>
                  <a:cubicBezTo>
                    <a:pt x="2" y="76"/>
                    <a:pt x="2" y="76"/>
                    <a:pt x="2" y="76"/>
                  </a:cubicBezTo>
                  <a:cubicBezTo>
                    <a:pt x="2" y="76"/>
                    <a:pt x="2" y="76"/>
                    <a:pt x="2" y="76"/>
                  </a:cubicBezTo>
                  <a:cubicBezTo>
                    <a:pt x="2" y="76"/>
                    <a:pt x="2" y="76"/>
                    <a:pt x="2" y="76"/>
                  </a:cubicBezTo>
                  <a:cubicBezTo>
                    <a:pt x="2"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9"/>
                    <a:pt x="1" y="79"/>
                    <a:pt x="1" y="79"/>
                  </a:cubicBezTo>
                  <a:cubicBezTo>
                    <a:pt x="1" y="79"/>
                    <a:pt x="1" y="79"/>
                    <a:pt x="1" y="79"/>
                  </a:cubicBezTo>
                  <a:cubicBezTo>
                    <a:pt x="1" y="79"/>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3"/>
                    <a:pt x="1" y="83"/>
                  </a:cubicBezTo>
                  <a:cubicBezTo>
                    <a:pt x="1" y="83"/>
                    <a:pt x="1" y="83"/>
                    <a:pt x="1" y="83"/>
                  </a:cubicBezTo>
                  <a:cubicBezTo>
                    <a:pt x="1" y="83"/>
                    <a:pt x="1" y="83"/>
                    <a:pt x="1" y="83"/>
                  </a:cubicBezTo>
                  <a:cubicBezTo>
                    <a:pt x="1" y="83"/>
                    <a:pt x="1" y="83"/>
                    <a:pt x="1" y="83"/>
                  </a:cubicBezTo>
                  <a:cubicBezTo>
                    <a:pt x="1" y="83"/>
                    <a:pt x="1" y="84"/>
                    <a:pt x="1" y="84"/>
                  </a:cubicBezTo>
                  <a:cubicBezTo>
                    <a:pt x="1" y="84"/>
                    <a:pt x="1" y="84"/>
                    <a:pt x="1" y="84"/>
                  </a:cubicBezTo>
                  <a:cubicBezTo>
                    <a:pt x="1" y="84"/>
                    <a:pt x="1" y="84"/>
                    <a:pt x="1" y="84"/>
                  </a:cubicBezTo>
                  <a:cubicBezTo>
                    <a:pt x="1" y="84"/>
                    <a:pt x="1" y="84"/>
                    <a:pt x="1" y="84"/>
                  </a:cubicBezTo>
                  <a:cubicBezTo>
                    <a:pt x="1"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8"/>
                    <a:pt x="1" y="105"/>
                    <a:pt x="2" y="112"/>
                  </a:cubicBezTo>
                  <a:cubicBezTo>
                    <a:pt x="2" y="112"/>
                    <a:pt x="2" y="112"/>
                    <a:pt x="2" y="112"/>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4"/>
                  </a:cubicBezTo>
                  <a:cubicBezTo>
                    <a:pt x="2" y="114"/>
                    <a:pt x="2" y="114"/>
                    <a:pt x="2" y="114"/>
                  </a:cubicBezTo>
                  <a:cubicBezTo>
                    <a:pt x="2" y="114"/>
                    <a:pt x="2" y="114"/>
                    <a:pt x="2" y="114"/>
                  </a:cubicBezTo>
                  <a:cubicBezTo>
                    <a:pt x="3" y="114"/>
                    <a:pt x="3" y="114"/>
                    <a:pt x="3" y="114"/>
                  </a:cubicBezTo>
                  <a:cubicBezTo>
                    <a:pt x="3" y="114"/>
                    <a:pt x="3" y="114"/>
                    <a:pt x="3" y="114"/>
                  </a:cubicBezTo>
                  <a:cubicBezTo>
                    <a:pt x="3" y="114"/>
                    <a:pt x="3" y="114"/>
                    <a:pt x="3" y="114"/>
                  </a:cubicBezTo>
                  <a:cubicBezTo>
                    <a:pt x="3" y="114"/>
                    <a:pt x="3" y="115"/>
                    <a:pt x="3" y="115"/>
                  </a:cubicBezTo>
                  <a:cubicBezTo>
                    <a:pt x="3" y="115"/>
                    <a:pt x="3" y="115"/>
                    <a:pt x="3" y="115"/>
                  </a:cubicBezTo>
                  <a:cubicBezTo>
                    <a:pt x="9" y="139"/>
                    <a:pt x="25" y="161"/>
                    <a:pt x="46" y="173"/>
                  </a:cubicBezTo>
                  <a:cubicBezTo>
                    <a:pt x="45" y="172"/>
                    <a:pt x="45" y="172"/>
                    <a:pt x="44" y="171"/>
                  </a:cubicBezTo>
                  <a:cubicBezTo>
                    <a:pt x="39" y="164"/>
                    <a:pt x="33" y="156"/>
                    <a:pt x="28" y="149"/>
                  </a:cubicBezTo>
                  <a:cubicBezTo>
                    <a:pt x="19" y="132"/>
                    <a:pt x="15" y="114"/>
                    <a:pt x="16" y="95"/>
                  </a:cubicBezTo>
                  <a:cubicBezTo>
                    <a:pt x="16" y="94"/>
                    <a:pt x="16" y="94"/>
                    <a:pt x="16" y="94"/>
                  </a:cubicBezTo>
                  <a:cubicBezTo>
                    <a:pt x="17" y="85"/>
                    <a:pt x="19" y="76"/>
                    <a:pt x="20" y="66"/>
                  </a:cubicBezTo>
                  <a:cubicBezTo>
                    <a:pt x="26" y="49"/>
                    <a:pt x="36" y="33"/>
                    <a:pt x="49" y="21"/>
                  </a:cubicBezTo>
                  <a:cubicBezTo>
                    <a:pt x="59" y="12"/>
                    <a:pt x="70" y="5"/>
                    <a:pt x="82"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Rectangle 102"/>
            <p:cNvSpPr>
              <a:spLocks noChangeArrowheads="1"/>
            </p:cNvSpPr>
            <p:nvPr/>
          </p:nvSpPr>
          <p:spPr bwMode="auto">
            <a:xfrm>
              <a:off x="1760697" y="5368938"/>
              <a:ext cx="147638" cy="1873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Rectangle 103"/>
            <p:cNvSpPr>
              <a:spLocks noChangeArrowheads="1"/>
            </p:cNvSpPr>
            <p:nvPr/>
          </p:nvSpPr>
          <p:spPr bwMode="auto">
            <a:xfrm>
              <a:off x="1738790" y="5278451"/>
              <a:ext cx="1603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6</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40" name="Oval 107"/>
          <p:cNvSpPr>
            <a:spLocks noChangeArrowheads="1"/>
          </p:cNvSpPr>
          <p:nvPr/>
        </p:nvSpPr>
        <p:spPr bwMode="auto">
          <a:xfrm>
            <a:off x="9508106" y="4108891"/>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Oval 108"/>
          <p:cNvSpPr>
            <a:spLocks noChangeArrowheads="1"/>
          </p:cNvSpPr>
          <p:nvPr/>
        </p:nvSpPr>
        <p:spPr bwMode="auto">
          <a:xfrm>
            <a:off x="9566844" y="4170803"/>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109"/>
          <p:cNvSpPr>
            <a:spLocks/>
          </p:cNvSpPr>
          <p:nvPr/>
        </p:nvSpPr>
        <p:spPr bwMode="auto">
          <a:xfrm>
            <a:off x="8715944" y="1368866"/>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110"/>
          <p:cNvSpPr>
            <a:spLocks/>
          </p:cNvSpPr>
          <p:nvPr/>
        </p:nvSpPr>
        <p:spPr bwMode="auto">
          <a:xfrm>
            <a:off x="8871519" y="1284728"/>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111"/>
          <p:cNvSpPr>
            <a:spLocks/>
          </p:cNvSpPr>
          <p:nvPr/>
        </p:nvSpPr>
        <p:spPr bwMode="auto">
          <a:xfrm>
            <a:off x="6937944" y="2272153"/>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112"/>
          <p:cNvSpPr>
            <a:spLocks/>
          </p:cNvSpPr>
          <p:nvPr/>
        </p:nvSpPr>
        <p:spPr bwMode="auto">
          <a:xfrm>
            <a:off x="6803006" y="2388041"/>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113"/>
          <p:cNvSpPr>
            <a:spLocks/>
          </p:cNvSpPr>
          <p:nvPr/>
        </p:nvSpPr>
        <p:spPr bwMode="auto">
          <a:xfrm>
            <a:off x="10247881" y="1326003"/>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114"/>
          <p:cNvSpPr>
            <a:spLocks/>
          </p:cNvSpPr>
          <p:nvPr/>
        </p:nvSpPr>
        <p:spPr bwMode="auto">
          <a:xfrm>
            <a:off x="10092306" y="1243453"/>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115"/>
          <p:cNvSpPr>
            <a:spLocks/>
          </p:cNvSpPr>
          <p:nvPr/>
        </p:nvSpPr>
        <p:spPr bwMode="auto">
          <a:xfrm>
            <a:off x="10354244" y="1438716"/>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116"/>
          <p:cNvSpPr>
            <a:spLocks/>
          </p:cNvSpPr>
          <p:nvPr/>
        </p:nvSpPr>
        <p:spPr bwMode="auto">
          <a:xfrm>
            <a:off x="11681394" y="2727766"/>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117"/>
          <p:cNvSpPr>
            <a:spLocks/>
          </p:cNvSpPr>
          <p:nvPr/>
        </p:nvSpPr>
        <p:spPr bwMode="auto">
          <a:xfrm>
            <a:off x="11403581" y="1678428"/>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8992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50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anim calcmode="lin" valueType="num">
                                      <p:cBhvr>
                                        <p:cTn id="12" dur="1000" fill="hold"/>
                                        <p:tgtEl>
                                          <p:spTgt spid="27"/>
                                        </p:tgtEl>
                                        <p:attrNameLst>
                                          <p:attrName>ppt_x</p:attrName>
                                        </p:attrNameLst>
                                      </p:cBhvr>
                                      <p:tavLst>
                                        <p:tav tm="0">
                                          <p:val>
                                            <p:strVal val="#ppt_x"/>
                                          </p:val>
                                        </p:tav>
                                        <p:tav tm="100000">
                                          <p:val>
                                            <p:strVal val="#ppt_x"/>
                                          </p:val>
                                        </p:tav>
                                      </p:tavLst>
                                    </p:anim>
                                    <p:anim calcmode="lin" valueType="num">
                                      <p:cBhvr>
                                        <p:cTn id="1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8" presetClass="emph" presetSubtype="0" fill="hold" nodeType="clickEffect">
                                  <p:stCondLst>
                                    <p:cond delay="0"/>
                                  </p:stCondLst>
                                  <p:childTnLst>
                                    <p:animRot by="21600000">
                                      <p:cBhvr>
                                        <p:cTn id="18" dur="600000" fill="hold"/>
                                        <p:tgtEl>
                                          <p:spTgt spid="62"/>
                                        </p:tgtEl>
                                        <p:attrNameLst>
                                          <p:attrName>r</p:attrName>
                                        </p:attrNameLst>
                                      </p:cBhvr>
                                    </p:animRot>
                                  </p:childTnLst>
                                </p:cTn>
                              </p:par>
                            </p:childTnLst>
                          </p:cTn>
                        </p:par>
                        <p:par>
                          <p:cTn id="19" fill="hold">
                            <p:stCondLst>
                              <p:cond delay="600000"/>
                            </p:stCondLst>
                            <p:childTnLst>
                              <p:par>
                                <p:cTn id="20" presetID="53" presetClass="entr" presetSubtype="16"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500" fill="hold"/>
                                        <p:tgtEl>
                                          <p:spTgt spid="35"/>
                                        </p:tgtEl>
                                        <p:attrNameLst>
                                          <p:attrName>ppt_w</p:attrName>
                                        </p:attrNameLst>
                                      </p:cBhvr>
                                      <p:tavLst>
                                        <p:tav tm="0">
                                          <p:val>
                                            <p:fltVal val="0"/>
                                          </p:val>
                                        </p:tav>
                                        <p:tav tm="100000">
                                          <p:val>
                                            <p:strVal val="#ppt_w"/>
                                          </p:val>
                                        </p:tav>
                                      </p:tavLst>
                                    </p:anim>
                                    <p:anim calcmode="lin" valueType="num">
                                      <p:cBhvr>
                                        <p:cTn id="23" dur="500" fill="hold"/>
                                        <p:tgtEl>
                                          <p:spTgt spid="35"/>
                                        </p:tgtEl>
                                        <p:attrNameLst>
                                          <p:attrName>ppt_h</p:attrName>
                                        </p:attrNameLst>
                                      </p:cBhvr>
                                      <p:tavLst>
                                        <p:tav tm="0">
                                          <p:val>
                                            <p:fltVal val="0"/>
                                          </p:val>
                                        </p:tav>
                                        <p:tav tm="100000">
                                          <p:val>
                                            <p:strVal val="#ppt_h"/>
                                          </p:val>
                                        </p:tav>
                                      </p:tavLst>
                                    </p:anim>
                                    <p:animEffect transition="in" filter="fade">
                                      <p:cBhvr>
                                        <p:cTn id="24" dur="5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4"/>
                  </p:tgtEl>
                </p:cond>
              </p:nextCondLst>
            </p:seq>
          </p:childTnLst>
        </p:cTn>
      </p:par>
    </p:tnLst>
    <p:bldLst>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grpSp>
      <p:grpSp>
        <p:nvGrpSpPr>
          <p:cNvPr id="25" name="Nhóm 24">
            <a:extLst>
              <a:ext uri="{FF2B5EF4-FFF2-40B4-BE49-F238E27FC236}">
                <a16:creationId xmlns:a16="http://schemas.microsoft.com/office/drawing/2014/main" id="{E73881E7-9137-2CB2-7631-E5AE7B107945}"/>
              </a:ext>
            </a:extLst>
          </p:cNvPr>
          <p:cNvGrpSpPr/>
          <p:nvPr/>
        </p:nvGrpSpPr>
        <p:grpSpPr>
          <a:xfrm>
            <a:off x="2806220" y="3470579"/>
            <a:ext cx="6285956" cy="3149246"/>
            <a:chOff x="2806220" y="3470579"/>
            <a:chExt cx="6285956" cy="3149246"/>
          </a:xfrm>
        </p:grpSpPr>
        <p:pic>
          <p:nvPicPr>
            <p:cNvPr id="23" name="Hình ảnh 22">
              <a:extLst>
                <a:ext uri="{FF2B5EF4-FFF2-40B4-BE49-F238E27FC236}">
                  <a16:creationId xmlns:a16="http://schemas.microsoft.com/office/drawing/2014/main" id="{733E88A6-5407-5CA9-DBCD-1EC13AF387A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5597" t="12080" r="6083" b="15070"/>
            <a:stretch/>
          </p:blipFill>
          <p:spPr>
            <a:xfrm>
              <a:off x="2806220" y="3470579"/>
              <a:ext cx="6285956" cy="3149246"/>
            </a:xfrm>
            <a:prstGeom prst="rect">
              <a:avLst/>
            </a:prstGeom>
          </p:spPr>
        </p:pic>
        <p:sp>
          <p:nvSpPr>
            <p:cNvPr id="24" name="Hộp Văn bản 23">
              <a:extLst>
                <a:ext uri="{FF2B5EF4-FFF2-40B4-BE49-F238E27FC236}">
                  <a16:creationId xmlns:a16="http://schemas.microsoft.com/office/drawing/2014/main" id="{E096DA59-3099-7440-6B28-4F5A0076BD12}"/>
                </a:ext>
              </a:extLst>
            </p:cNvPr>
            <p:cNvSpPr txBox="1"/>
            <p:nvPr/>
          </p:nvSpPr>
          <p:spPr>
            <a:xfrm>
              <a:off x="3970369" y="4224191"/>
              <a:ext cx="4691531" cy="1569660"/>
            </a:xfrm>
            <a:prstGeom prst="rect">
              <a:avLst/>
            </a:prstGeom>
            <a:noFill/>
          </p:spPr>
          <p:txBody>
            <a:bodyPr wrap="square" rtlCol="0">
              <a:spAutoFit/>
            </a:bodyPr>
            <a:lstStyle/>
            <a:p>
              <a:pPr marL="0" marR="0" algn="just">
                <a:spcBef>
                  <a:spcPts val="0"/>
                </a:spcBef>
                <a:spcAft>
                  <a:spcPts val="0"/>
                </a:spcAft>
              </a:pPr>
              <a:r>
                <a:rPr lang="nl-NL" sz="2400" b="1" dirty="0">
                  <a:solidFill>
                    <a:srgbClr val="C00000"/>
                  </a:solidFill>
                  <a:effectLst/>
                  <a:ea typeface="Times New Roman" panose="02020603050405020304" pitchFamily="18" charset="0"/>
                  <a:cs typeface="Times New Roman" panose="02020603050405020304" pitchFamily="18" charset="0"/>
                </a:rPr>
                <a:t>Hải nên thảo luận với Đức rằng sẽ nhờ thầy/cô tổng phụ trách thông báo để bạn làm mất quả bóng biết nhận lại.</a:t>
              </a:r>
              <a:endParaRPr lang="en-US" sz="2400" b="1" dirty="0">
                <a:solidFill>
                  <a:srgbClr val="C00000"/>
                </a:solidFill>
                <a:effectLst/>
                <a:ea typeface="Calibri" panose="020F0502020204030204" pitchFamily="34" charset="0"/>
                <a:cs typeface="Times New Roman" panose="02020603050405020304" pitchFamily="18" charset="0"/>
              </a:endParaRPr>
            </a:p>
          </p:txBody>
        </p:sp>
      </p:grpSp>
      <p:grpSp>
        <p:nvGrpSpPr>
          <p:cNvPr id="3" name="Nhóm 2">
            <a:extLst>
              <a:ext uri="{FF2B5EF4-FFF2-40B4-BE49-F238E27FC236}">
                <a16:creationId xmlns:a16="http://schemas.microsoft.com/office/drawing/2014/main" id="{883F8850-E0E4-B3B6-0B22-483CBED4A25C}"/>
              </a:ext>
            </a:extLst>
          </p:cNvPr>
          <p:cNvGrpSpPr/>
          <p:nvPr/>
        </p:nvGrpSpPr>
        <p:grpSpPr>
          <a:xfrm>
            <a:off x="8231625" y="2585405"/>
            <a:ext cx="3636819" cy="4309224"/>
            <a:chOff x="9087886" y="2702257"/>
            <a:chExt cx="3636819" cy="4309224"/>
          </a:xfrm>
        </p:grpSpPr>
        <p:pic>
          <p:nvPicPr>
            <p:cNvPr id="4" name="Hình ảnh 3" descr="Ảnh có chứa văn bản, đồ họa véc-tơ&#10;&#10;Mô tả được tạo tự động">
              <a:extLst>
                <a:ext uri="{FF2B5EF4-FFF2-40B4-BE49-F238E27FC236}">
                  <a16:creationId xmlns:a16="http://schemas.microsoft.com/office/drawing/2014/main" id="{8AAF695D-64EA-B25D-84D7-C2D96B0458F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5" name="Hình ảnh 4" descr="Ảnh có chứa đồ chơi, búp bê&#10;&#10;Mô tả được tạo tự động">
              <a:extLst>
                <a:ext uri="{FF2B5EF4-FFF2-40B4-BE49-F238E27FC236}">
                  <a16:creationId xmlns:a16="http://schemas.microsoft.com/office/drawing/2014/main" id="{6A96E851-E5CA-1C75-8EA9-B0B3995DF91E}"/>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6" name="Nhóm 5">
            <a:extLst>
              <a:ext uri="{FF2B5EF4-FFF2-40B4-BE49-F238E27FC236}">
                <a16:creationId xmlns:a16="http://schemas.microsoft.com/office/drawing/2014/main" id="{74F797AF-B345-5C6E-9C15-7D2CD0DA16B3}"/>
              </a:ext>
            </a:extLst>
          </p:cNvPr>
          <p:cNvGrpSpPr/>
          <p:nvPr/>
        </p:nvGrpSpPr>
        <p:grpSpPr>
          <a:xfrm>
            <a:off x="-224946" y="2233559"/>
            <a:ext cx="4157405" cy="4661070"/>
            <a:chOff x="-385897" y="2918690"/>
            <a:chExt cx="3675311" cy="4115260"/>
          </a:xfrm>
        </p:grpSpPr>
        <p:pic>
          <p:nvPicPr>
            <p:cNvPr id="8" name="Hình ảnh 7" descr="Ảnh có chứa văn bản, đồ họa véc-tơ&#10;&#10;Mô tả được tạo tự động">
              <a:extLst>
                <a:ext uri="{FF2B5EF4-FFF2-40B4-BE49-F238E27FC236}">
                  <a16:creationId xmlns:a16="http://schemas.microsoft.com/office/drawing/2014/main" id="{7F0C7F8B-5122-D6E3-B1CB-3530588D5F82}"/>
                </a:ext>
              </a:extLst>
            </p:cNvPr>
            <p:cNvPicPr>
              <a:picLocks noChangeAspect="1"/>
            </p:cNvPicPr>
            <p:nvPr/>
          </p:nvPicPr>
          <p:blipFill rotWithShape="1">
            <a:blip r:embed="rId15">
              <a:extLst>
                <a:ext uri="{BEBA8EAE-BF5A-486C-A8C5-ECC9F3942E4B}">
                  <a14:imgProps xmlns:a14="http://schemas.microsoft.com/office/drawing/2010/main">
                    <a14:imgLayer r:embed="rId12">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1" name="Hình ảnh 20" descr="Ảnh có chứa văn bản, đồ họa véc-tơ&#10;&#10;Mô tả được tạo tự động">
              <a:extLst>
                <a:ext uri="{FF2B5EF4-FFF2-40B4-BE49-F238E27FC236}">
                  <a16:creationId xmlns:a16="http://schemas.microsoft.com/office/drawing/2014/main" id="{3C67342D-8DDF-B2BF-EA9B-5D9861848893}"/>
                </a:ext>
              </a:extLst>
            </p:cNvPr>
            <p:cNvPicPr>
              <a:picLocks noChangeAspect="1"/>
            </p:cNvPicPr>
            <p:nvPr/>
          </p:nvPicPr>
          <p:blipFill rotWithShape="1">
            <a:blip r:embed="rId16">
              <a:extLst>
                <a:ext uri="{BEBA8EAE-BF5A-486C-A8C5-ECC9F3942E4B}">
                  <a14:imgProps xmlns:a14="http://schemas.microsoft.com/office/drawing/2010/main">
                    <a14:imgLayer r:embed="rId12">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22" name="Picture 21">
            <a:extLst>
              <a:ext uri="{FF2B5EF4-FFF2-40B4-BE49-F238E27FC236}">
                <a16:creationId xmlns:a16="http://schemas.microsoft.com/office/drawing/2014/main" id="{BF393572-539B-88BA-CA55-B13C03DAADB7}"/>
              </a:ext>
            </a:extLst>
          </p:cNvPr>
          <p:cNvPicPr>
            <a:picLocks noChangeAspect="1"/>
          </p:cNvPicPr>
          <p:nvPr/>
        </p:nvPicPr>
        <p:blipFill>
          <a:blip r:embed="rId17"/>
          <a:stretch>
            <a:fillRect/>
          </a:stretch>
        </p:blipFill>
        <p:spPr>
          <a:xfrm>
            <a:off x="3833813" y="947738"/>
            <a:ext cx="5116965" cy="2300287"/>
          </a:xfrm>
          <a:prstGeom prst="rect">
            <a:avLst/>
          </a:prstGeom>
        </p:spPr>
      </p:pic>
    </p:spTree>
    <p:extLst>
      <p:ext uri="{BB962C8B-B14F-4D97-AF65-F5344CB8AC3E}">
        <p14:creationId xmlns:p14="http://schemas.microsoft.com/office/powerpoint/2010/main" val="6504681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83B9FA2E-689F-AFF7-4CBE-AEB398A7ED59}"/>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C231A5BC-A261-F3FE-9903-D7C7CE8FFC65}"/>
                </a:ext>
              </a:extLst>
            </p:cNvPr>
            <p:cNvSpPr txBox="1"/>
            <p:nvPr/>
          </p:nvSpPr>
          <p:spPr>
            <a:xfrm>
              <a:off x="5531499" y="3105835"/>
              <a:ext cx="1129003"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Lê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pic>
        <p:nvPicPr>
          <p:cNvPr id="4" name="Picture 3">
            <a:extLst>
              <a:ext uri="{FF2B5EF4-FFF2-40B4-BE49-F238E27FC236}">
                <a16:creationId xmlns:a16="http://schemas.microsoft.com/office/drawing/2014/main" id="{865D2666-3B45-D005-8CDD-B7628A94D032}"/>
              </a:ext>
            </a:extLst>
          </p:cNvPr>
          <p:cNvPicPr>
            <a:picLocks noChangeAspect="1"/>
          </p:cNvPicPr>
          <p:nvPr/>
        </p:nvPicPr>
        <p:blipFill>
          <a:blip r:embed="rId3"/>
          <a:stretch>
            <a:fillRect/>
          </a:stretch>
        </p:blipFill>
        <p:spPr>
          <a:xfrm>
            <a:off x="699051" y="270330"/>
            <a:ext cx="10717697" cy="4145639"/>
          </a:xfrm>
          <a:prstGeom prst="rect">
            <a:avLst/>
          </a:prstGeom>
        </p:spPr>
      </p:pic>
    </p:spTree>
    <p:extLst>
      <p:ext uri="{BB962C8B-B14F-4D97-AF65-F5344CB8AC3E}">
        <p14:creationId xmlns:p14="http://schemas.microsoft.com/office/powerpoint/2010/main" val="23137903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grpSp>
      <p:grpSp>
        <p:nvGrpSpPr>
          <p:cNvPr id="25" name="Nhóm 24">
            <a:extLst>
              <a:ext uri="{FF2B5EF4-FFF2-40B4-BE49-F238E27FC236}">
                <a16:creationId xmlns:a16="http://schemas.microsoft.com/office/drawing/2014/main" id="{E73881E7-9137-2CB2-7631-E5AE7B107945}"/>
              </a:ext>
            </a:extLst>
          </p:cNvPr>
          <p:cNvGrpSpPr/>
          <p:nvPr/>
        </p:nvGrpSpPr>
        <p:grpSpPr>
          <a:xfrm>
            <a:off x="2806220" y="3019425"/>
            <a:ext cx="6285956" cy="3752850"/>
            <a:chOff x="2806220" y="3019425"/>
            <a:chExt cx="6285956" cy="3752850"/>
          </a:xfrm>
        </p:grpSpPr>
        <p:pic>
          <p:nvPicPr>
            <p:cNvPr id="23" name="Hình ảnh 22">
              <a:extLst>
                <a:ext uri="{FF2B5EF4-FFF2-40B4-BE49-F238E27FC236}">
                  <a16:creationId xmlns:a16="http://schemas.microsoft.com/office/drawing/2014/main" id="{733E88A6-5407-5CA9-DBCD-1EC13AF387A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5597" t="12080" r="6083" b="15070"/>
            <a:stretch/>
          </p:blipFill>
          <p:spPr>
            <a:xfrm>
              <a:off x="2806220" y="3019425"/>
              <a:ext cx="6285956" cy="3752850"/>
            </a:xfrm>
            <a:prstGeom prst="rect">
              <a:avLst/>
            </a:prstGeom>
          </p:spPr>
        </p:pic>
        <p:sp>
          <p:nvSpPr>
            <p:cNvPr id="24" name="Hộp Văn bản 23">
              <a:extLst>
                <a:ext uri="{FF2B5EF4-FFF2-40B4-BE49-F238E27FC236}">
                  <a16:creationId xmlns:a16="http://schemas.microsoft.com/office/drawing/2014/main" id="{E096DA59-3099-7440-6B28-4F5A0076BD12}"/>
                </a:ext>
              </a:extLst>
            </p:cNvPr>
            <p:cNvSpPr txBox="1"/>
            <p:nvPr/>
          </p:nvSpPr>
          <p:spPr>
            <a:xfrm>
              <a:off x="3875119" y="3690791"/>
              <a:ext cx="4691531"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Lan nên nói với </a:t>
              </a:r>
              <a:r>
                <a:rPr kumimoji="0" lang="en-US" sz="24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T</a:t>
              </a:r>
              <a:r>
                <a:rPr kumimoji="0" lang="vi-VN" sz="24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âm là vì đây không phải là xe của mình nên không tự ý cho mượn được. Nếu chủ nhân của chiếc xe cũng là bạn tâm quen thì Lan có thể gợi ý Tâm nên hỏi mượn bạn đó.</a:t>
              </a:r>
              <a:endParaRPr kumimoji="0" lang="en-US" sz="2400" b="1" i="0" u="none" strike="noStrike" kern="1200" cap="none" spc="0" normalizeH="0" baseline="0" noProof="0" dirty="0">
                <a:ln>
                  <a:noFill/>
                </a:ln>
                <a:solidFill>
                  <a:srgbClr val="C00000"/>
                </a:solidFill>
                <a:effectLst/>
                <a:uLnTx/>
                <a:uFillTx/>
                <a:latin typeface="Calibri" panose="020F0502020204030204"/>
                <a:ea typeface="Calibri" panose="020F0502020204030204" pitchFamily="34" charset="0"/>
                <a:cs typeface="Times New Roman" panose="02020603050405020304" pitchFamily="18" charset="0"/>
              </a:endParaRPr>
            </a:p>
          </p:txBody>
        </p:sp>
      </p:grpSp>
      <p:grpSp>
        <p:nvGrpSpPr>
          <p:cNvPr id="3" name="Nhóm 2">
            <a:extLst>
              <a:ext uri="{FF2B5EF4-FFF2-40B4-BE49-F238E27FC236}">
                <a16:creationId xmlns:a16="http://schemas.microsoft.com/office/drawing/2014/main" id="{883F8850-E0E4-B3B6-0B22-483CBED4A25C}"/>
              </a:ext>
            </a:extLst>
          </p:cNvPr>
          <p:cNvGrpSpPr/>
          <p:nvPr/>
        </p:nvGrpSpPr>
        <p:grpSpPr>
          <a:xfrm>
            <a:off x="8231625" y="2585405"/>
            <a:ext cx="3636819" cy="4309224"/>
            <a:chOff x="9087886" y="2702257"/>
            <a:chExt cx="3636819" cy="4309224"/>
          </a:xfrm>
        </p:grpSpPr>
        <p:pic>
          <p:nvPicPr>
            <p:cNvPr id="4" name="Hình ảnh 3" descr="Ảnh có chứa văn bản, đồ họa véc-tơ&#10;&#10;Mô tả được tạo tự động">
              <a:extLst>
                <a:ext uri="{FF2B5EF4-FFF2-40B4-BE49-F238E27FC236}">
                  <a16:creationId xmlns:a16="http://schemas.microsoft.com/office/drawing/2014/main" id="{8AAF695D-64EA-B25D-84D7-C2D96B0458F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5" name="Hình ảnh 4" descr="Ảnh có chứa đồ chơi, búp bê&#10;&#10;Mô tả được tạo tự động">
              <a:extLst>
                <a:ext uri="{FF2B5EF4-FFF2-40B4-BE49-F238E27FC236}">
                  <a16:creationId xmlns:a16="http://schemas.microsoft.com/office/drawing/2014/main" id="{6A96E851-E5CA-1C75-8EA9-B0B3995DF91E}"/>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6" name="Nhóm 5">
            <a:extLst>
              <a:ext uri="{FF2B5EF4-FFF2-40B4-BE49-F238E27FC236}">
                <a16:creationId xmlns:a16="http://schemas.microsoft.com/office/drawing/2014/main" id="{74F797AF-B345-5C6E-9C15-7D2CD0DA16B3}"/>
              </a:ext>
            </a:extLst>
          </p:cNvPr>
          <p:cNvGrpSpPr/>
          <p:nvPr/>
        </p:nvGrpSpPr>
        <p:grpSpPr>
          <a:xfrm>
            <a:off x="-224946" y="2233559"/>
            <a:ext cx="4157405" cy="4661070"/>
            <a:chOff x="-385897" y="2918690"/>
            <a:chExt cx="3675311" cy="4115260"/>
          </a:xfrm>
        </p:grpSpPr>
        <p:pic>
          <p:nvPicPr>
            <p:cNvPr id="8" name="Hình ảnh 7" descr="Ảnh có chứa văn bản, đồ họa véc-tơ&#10;&#10;Mô tả được tạo tự động">
              <a:extLst>
                <a:ext uri="{FF2B5EF4-FFF2-40B4-BE49-F238E27FC236}">
                  <a16:creationId xmlns:a16="http://schemas.microsoft.com/office/drawing/2014/main" id="{7F0C7F8B-5122-D6E3-B1CB-3530588D5F82}"/>
                </a:ext>
              </a:extLst>
            </p:cNvPr>
            <p:cNvPicPr>
              <a:picLocks noChangeAspect="1"/>
            </p:cNvPicPr>
            <p:nvPr/>
          </p:nvPicPr>
          <p:blipFill rotWithShape="1">
            <a:blip r:embed="rId15">
              <a:extLst>
                <a:ext uri="{BEBA8EAE-BF5A-486C-A8C5-ECC9F3942E4B}">
                  <a14:imgProps xmlns:a14="http://schemas.microsoft.com/office/drawing/2010/main">
                    <a14:imgLayer r:embed="rId12">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1" name="Hình ảnh 20" descr="Ảnh có chứa văn bản, đồ họa véc-tơ&#10;&#10;Mô tả được tạo tự động">
              <a:extLst>
                <a:ext uri="{FF2B5EF4-FFF2-40B4-BE49-F238E27FC236}">
                  <a16:creationId xmlns:a16="http://schemas.microsoft.com/office/drawing/2014/main" id="{3C67342D-8DDF-B2BF-EA9B-5D9861848893}"/>
                </a:ext>
              </a:extLst>
            </p:cNvPr>
            <p:cNvPicPr>
              <a:picLocks noChangeAspect="1"/>
            </p:cNvPicPr>
            <p:nvPr/>
          </p:nvPicPr>
          <p:blipFill rotWithShape="1">
            <a:blip r:embed="rId16">
              <a:extLst>
                <a:ext uri="{BEBA8EAE-BF5A-486C-A8C5-ECC9F3942E4B}">
                  <a14:imgProps xmlns:a14="http://schemas.microsoft.com/office/drawing/2010/main">
                    <a14:imgLayer r:embed="rId12">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2" name="Picture 1">
            <a:extLst>
              <a:ext uri="{FF2B5EF4-FFF2-40B4-BE49-F238E27FC236}">
                <a16:creationId xmlns:a16="http://schemas.microsoft.com/office/drawing/2014/main" id="{9B359213-BF4A-C960-F215-27EC8FD16861}"/>
              </a:ext>
            </a:extLst>
          </p:cNvPr>
          <p:cNvPicPr>
            <a:picLocks noChangeAspect="1"/>
          </p:cNvPicPr>
          <p:nvPr/>
        </p:nvPicPr>
        <p:blipFill>
          <a:blip r:embed="rId17"/>
          <a:stretch>
            <a:fillRect/>
          </a:stretch>
        </p:blipFill>
        <p:spPr>
          <a:xfrm>
            <a:off x="3176587" y="614362"/>
            <a:ext cx="5998583" cy="2443163"/>
          </a:xfrm>
          <a:prstGeom prst="rect">
            <a:avLst/>
          </a:prstGeom>
        </p:spPr>
      </p:pic>
    </p:spTree>
    <p:extLst>
      <p:ext uri="{BB962C8B-B14F-4D97-AF65-F5344CB8AC3E}">
        <p14:creationId xmlns:p14="http://schemas.microsoft.com/office/powerpoint/2010/main" val="24997319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grpSp>
      <p:grpSp>
        <p:nvGrpSpPr>
          <p:cNvPr id="25" name="Nhóm 24">
            <a:extLst>
              <a:ext uri="{FF2B5EF4-FFF2-40B4-BE49-F238E27FC236}">
                <a16:creationId xmlns:a16="http://schemas.microsoft.com/office/drawing/2014/main" id="{E73881E7-9137-2CB2-7631-E5AE7B107945}"/>
              </a:ext>
            </a:extLst>
          </p:cNvPr>
          <p:cNvGrpSpPr/>
          <p:nvPr/>
        </p:nvGrpSpPr>
        <p:grpSpPr>
          <a:xfrm>
            <a:off x="2806220" y="3019425"/>
            <a:ext cx="6285956" cy="3752850"/>
            <a:chOff x="2806220" y="3019425"/>
            <a:chExt cx="6285956" cy="3752850"/>
          </a:xfrm>
        </p:grpSpPr>
        <p:pic>
          <p:nvPicPr>
            <p:cNvPr id="23" name="Hình ảnh 22">
              <a:extLst>
                <a:ext uri="{FF2B5EF4-FFF2-40B4-BE49-F238E27FC236}">
                  <a16:creationId xmlns:a16="http://schemas.microsoft.com/office/drawing/2014/main" id="{733E88A6-5407-5CA9-DBCD-1EC13AF387A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5597" t="12080" r="6083" b="15070"/>
            <a:stretch/>
          </p:blipFill>
          <p:spPr>
            <a:xfrm>
              <a:off x="2806220" y="3019425"/>
              <a:ext cx="6285956" cy="3752850"/>
            </a:xfrm>
            <a:prstGeom prst="rect">
              <a:avLst/>
            </a:prstGeom>
          </p:spPr>
        </p:pic>
        <p:sp>
          <p:nvSpPr>
            <p:cNvPr id="24" name="Hộp Văn bản 23">
              <a:extLst>
                <a:ext uri="{FF2B5EF4-FFF2-40B4-BE49-F238E27FC236}">
                  <a16:creationId xmlns:a16="http://schemas.microsoft.com/office/drawing/2014/main" id="{E096DA59-3099-7440-6B28-4F5A0076BD12}"/>
                </a:ext>
              </a:extLst>
            </p:cNvPr>
            <p:cNvSpPr txBox="1"/>
            <p:nvPr/>
          </p:nvSpPr>
          <p:spPr>
            <a:xfrm>
              <a:off x="3875119" y="3690791"/>
              <a:ext cx="4691531"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Nam nên nói với em trai rằng mặc dù cành táo vươn sang vườn nhà mình nhưng vẫn phải được sự cho phép của bác hàng xóm thì hai anh em mới được hái quả.</a:t>
              </a:r>
              <a:endParaRPr kumimoji="0" lang="en-US" sz="2400" b="1" i="0" u="none" strike="noStrike" kern="1200" cap="none" spc="0" normalizeH="0" baseline="0" noProof="0" dirty="0">
                <a:ln>
                  <a:noFill/>
                </a:ln>
                <a:solidFill>
                  <a:srgbClr val="C00000"/>
                </a:solidFill>
                <a:effectLst/>
                <a:uLnTx/>
                <a:uFillTx/>
                <a:latin typeface="Calibri" panose="020F0502020204030204"/>
                <a:ea typeface="Calibri" panose="020F0502020204030204" pitchFamily="34" charset="0"/>
                <a:cs typeface="Times New Roman" panose="02020603050405020304" pitchFamily="18" charset="0"/>
              </a:endParaRPr>
            </a:p>
          </p:txBody>
        </p:sp>
      </p:grpSp>
      <p:grpSp>
        <p:nvGrpSpPr>
          <p:cNvPr id="3" name="Nhóm 2">
            <a:extLst>
              <a:ext uri="{FF2B5EF4-FFF2-40B4-BE49-F238E27FC236}">
                <a16:creationId xmlns:a16="http://schemas.microsoft.com/office/drawing/2014/main" id="{883F8850-E0E4-B3B6-0B22-483CBED4A25C}"/>
              </a:ext>
            </a:extLst>
          </p:cNvPr>
          <p:cNvGrpSpPr/>
          <p:nvPr/>
        </p:nvGrpSpPr>
        <p:grpSpPr>
          <a:xfrm>
            <a:off x="8231625" y="2585405"/>
            <a:ext cx="3636819" cy="4309224"/>
            <a:chOff x="9087886" y="2702257"/>
            <a:chExt cx="3636819" cy="4309224"/>
          </a:xfrm>
        </p:grpSpPr>
        <p:pic>
          <p:nvPicPr>
            <p:cNvPr id="4" name="Hình ảnh 3" descr="Ảnh có chứa văn bản, đồ họa véc-tơ&#10;&#10;Mô tả được tạo tự động">
              <a:extLst>
                <a:ext uri="{FF2B5EF4-FFF2-40B4-BE49-F238E27FC236}">
                  <a16:creationId xmlns:a16="http://schemas.microsoft.com/office/drawing/2014/main" id="{8AAF695D-64EA-B25D-84D7-C2D96B0458F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5" name="Hình ảnh 4" descr="Ảnh có chứa đồ chơi, búp bê&#10;&#10;Mô tả được tạo tự động">
              <a:extLst>
                <a:ext uri="{FF2B5EF4-FFF2-40B4-BE49-F238E27FC236}">
                  <a16:creationId xmlns:a16="http://schemas.microsoft.com/office/drawing/2014/main" id="{6A96E851-E5CA-1C75-8EA9-B0B3995DF91E}"/>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6" name="Nhóm 5">
            <a:extLst>
              <a:ext uri="{FF2B5EF4-FFF2-40B4-BE49-F238E27FC236}">
                <a16:creationId xmlns:a16="http://schemas.microsoft.com/office/drawing/2014/main" id="{74F797AF-B345-5C6E-9C15-7D2CD0DA16B3}"/>
              </a:ext>
            </a:extLst>
          </p:cNvPr>
          <p:cNvGrpSpPr/>
          <p:nvPr/>
        </p:nvGrpSpPr>
        <p:grpSpPr>
          <a:xfrm>
            <a:off x="-224946" y="2233559"/>
            <a:ext cx="4157405" cy="4661070"/>
            <a:chOff x="-385897" y="2918690"/>
            <a:chExt cx="3675311" cy="4115260"/>
          </a:xfrm>
        </p:grpSpPr>
        <p:pic>
          <p:nvPicPr>
            <p:cNvPr id="8" name="Hình ảnh 7" descr="Ảnh có chứa văn bản, đồ họa véc-tơ&#10;&#10;Mô tả được tạo tự động">
              <a:extLst>
                <a:ext uri="{FF2B5EF4-FFF2-40B4-BE49-F238E27FC236}">
                  <a16:creationId xmlns:a16="http://schemas.microsoft.com/office/drawing/2014/main" id="{7F0C7F8B-5122-D6E3-B1CB-3530588D5F82}"/>
                </a:ext>
              </a:extLst>
            </p:cNvPr>
            <p:cNvPicPr>
              <a:picLocks noChangeAspect="1"/>
            </p:cNvPicPr>
            <p:nvPr/>
          </p:nvPicPr>
          <p:blipFill rotWithShape="1">
            <a:blip r:embed="rId15">
              <a:extLst>
                <a:ext uri="{BEBA8EAE-BF5A-486C-A8C5-ECC9F3942E4B}">
                  <a14:imgProps xmlns:a14="http://schemas.microsoft.com/office/drawing/2010/main">
                    <a14:imgLayer r:embed="rId12">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1" name="Hình ảnh 20" descr="Ảnh có chứa văn bản, đồ họa véc-tơ&#10;&#10;Mô tả được tạo tự động">
              <a:extLst>
                <a:ext uri="{FF2B5EF4-FFF2-40B4-BE49-F238E27FC236}">
                  <a16:creationId xmlns:a16="http://schemas.microsoft.com/office/drawing/2014/main" id="{3C67342D-8DDF-B2BF-EA9B-5D9861848893}"/>
                </a:ext>
              </a:extLst>
            </p:cNvPr>
            <p:cNvPicPr>
              <a:picLocks noChangeAspect="1"/>
            </p:cNvPicPr>
            <p:nvPr/>
          </p:nvPicPr>
          <p:blipFill rotWithShape="1">
            <a:blip r:embed="rId16">
              <a:extLst>
                <a:ext uri="{BEBA8EAE-BF5A-486C-A8C5-ECC9F3942E4B}">
                  <a14:imgProps xmlns:a14="http://schemas.microsoft.com/office/drawing/2010/main">
                    <a14:imgLayer r:embed="rId12">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16" name="Picture 15">
            <a:extLst>
              <a:ext uri="{FF2B5EF4-FFF2-40B4-BE49-F238E27FC236}">
                <a16:creationId xmlns:a16="http://schemas.microsoft.com/office/drawing/2014/main" id="{029902AB-2FC9-017E-AECA-A5BBF97841AD}"/>
              </a:ext>
            </a:extLst>
          </p:cNvPr>
          <p:cNvPicPr>
            <a:picLocks noChangeAspect="1"/>
          </p:cNvPicPr>
          <p:nvPr/>
        </p:nvPicPr>
        <p:blipFill>
          <a:blip r:embed="rId17"/>
          <a:stretch>
            <a:fillRect/>
          </a:stretch>
        </p:blipFill>
        <p:spPr>
          <a:xfrm>
            <a:off x="3505200" y="648849"/>
            <a:ext cx="5029200" cy="2451538"/>
          </a:xfrm>
          <a:prstGeom prst="rect">
            <a:avLst/>
          </a:prstGeom>
        </p:spPr>
      </p:pic>
    </p:spTree>
    <p:extLst>
      <p:ext uri="{BB962C8B-B14F-4D97-AF65-F5344CB8AC3E}">
        <p14:creationId xmlns:p14="http://schemas.microsoft.com/office/powerpoint/2010/main" val="31662363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8" cstate="hqprint">
                <a:extLst>
                  <a:ext uri="{BEBA8EAE-BF5A-486C-A8C5-ECC9F3942E4B}">
                    <a14:imgProps xmlns:a14="http://schemas.microsoft.com/office/drawing/2010/main">
                      <a14:imgLayer r:embed="rId6">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9" cstate="hqprint">
                <a:extLst>
                  <a:ext uri="{BEBA8EAE-BF5A-486C-A8C5-ECC9F3942E4B}">
                    <a14:imgProps xmlns:a14="http://schemas.microsoft.com/office/drawing/2010/main">
                      <a14:imgLayer r:embed="rId6">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17" name="Nhóm 16">
              <a:extLst>
                <a:ext uri="{FF2B5EF4-FFF2-40B4-BE49-F238E27FC236}">
                  <a16:creationId xmlns:a16="http://schemas.microsoft.com/office/drawing/2014/main" id="{A0882F32-C8DE-8E82-B428-87CCDBB66065}"/>
                </a:ext>
              </a:extLst>
            </p:cNvPr>
            <p:cNvGrpSpPr/>
            <p:nvPr/>
          </p:nvGrpSpPr>
          <p:grpSpPr>
            <a:xfrm>
              <a:off x="4299166" y="0"/>
              <a:ext cx="3593668" cy="3429000"/>
              <a:chOff x="4299166" y="0"/>
              <a:chExt cx="3593668" cy="3429000"/>
            </a:xfrm>
          </p:grpSpPr>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16" name="Hình ảnh 15" descr="Ảnh có chứa mũi tên&#10;&#10;Mô tả được tạo tự động">
                <a:extLst>
                  <a:ext uri="{FF2B5EF4-FFF2-40B4-BE49-F238E27FC236}">
                    <a16:creationId xmlns:a16="http://schemas.microsoft.com/office/drawing/2014/main" id="{FA3861D9-96BA-4A44-ACA3-61D62795B4B4}"/>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pic>
        <p:nvPicPr>
          <p:cNvPr id="3" name="Hình ảnh 2">
            <a:extLst>
              <a:ext uri="{FF2B5EF4-FFF2-40B4-BE49-F238E27FC236}">
                <a16:creationId xmlns:a16="http://schemas.microsoft.com/office/drawing/2014/main" id="{372BF982-9E54-49CD-73A0-F60BC27EFAE8}"/>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167" b="99630" l="4948" r="49792">
                        <a14:foregroundMark x1="24427" y1="10185" x2="26510" y2="9352"/>
                        <a14:foregroundMark x1="22188" y1="11111" x2="17240" y2="14352"/>
                        <a14:foregroundMark x1="8281" y1="32037" x2="6250" y2="41944"/>
                        <a14:foregroundMark x1="18333" y1="67870" x2="28333" y2="87593"/>
                        <a14:foregroundMark x1="35156" y1="69630" x2="24740" y2="67222"/>
                        <a14:foregroundMark x1="11875" y1="72037" x2="20833" y2="77778"/>
                        <a14:foregroundMark x1="44688" y1="70093" x2="34688" y2="81019"/>
                        <a14:foregroundMark x1="7031" y1="48796" x2="11354" y2="70556"/>
                        <a14:foregroundMark x1="11354" y1="70556" x2="13229" y2="75463"/>
                        <a14:foregroundMark x1="8073" y1="69630" x2="6823" y2="69259"/>
                        <a14:foregroundMark x1="28333" y1="82778" x2="27187" y2="99722"/>
                        <a14:foregroundMark x1="23385" y1="83981" x2="23490" y2="97407"/>
                        <a14:foregroundMark x1="23490" y1="97407" x2="24063" y2="97130"/>
                        <a14:foregroundMark x1="11510" y1="77593" x2="15208" y2="79167"/>
                        <a14:foregroundMark x1="10313" y1="78056" x2="32656" y2="76019"/>
                        <a14:foregroundMark x1="32656" y1="76019" x2="40000" y2="78056"/>
                        <a14:foregroundMark x1="40000" y1="78056" x2="43906" y2="77778"/>
                        <a14:foregroundMark x1="45990" y1="77593" x2="39271" y2="78796"/>
                        <a14:foregroundMark x1="8281" y1="73426" x2="10208" y2="77778"/>
                        <a14:foregroundMark x1="45677" y1="67870" x2="23073" y2="71204"/>
                        <a14:foregroundMark x1="11302" y1="67870" x2="19167" y2="69259"/>
                        <a14:foregroundMark x1="45104" y1="70278" x2="48021" y2="64074"/>
                        <a14:foregroundMark x1="6146" y1="42963" x2="6615" y2="47593"/>
                        <a14:foregroundMark x1="15990" y1="15093" x2="13750" y2="19074"/>
                        <a14:foregroundMark x1="12292" y1="20278" x2="10625" y2="25833"/>
                        <a14:foregroundMark x1="9948" y1="24907" x2="8490" y2="31204"/>
                        <a14:foregroundMark x1="26667" y1="9167" x2="29010" y2="9167"/>
                        <a14:foregroundMark x1="33802" y1="10741" x2="37552" y2="12963"/>
                        <a14:foregroundMark x1="37552" y1="12963" x2="37708" y2="13148"/>
                        <a14:foregroundMark x1="43542" y1="21111" x2="44896" y2="24444"/>
                        <a14:foregroundMark x1="30000" y1="9722" x2="31667" y2="10185"/>
                        <a14:foregroundMark x1="37708" y1="13519" x2="40625" y2="16481"/>
                        <a14:foregroundMark x1="45677" y1="24722" x2="47240" y2="30833"/>
                        <a14:foregroundMark x1="48698" y1="37222" x2="49479" y2="43611"/>
                        <a14:foregroundMark x1="49271" y1="49352" x2="48125" y2="55278"/>
                        <a14:foregroundMark x1="49792" y1="69630" x2="49167" y2="69074"/>
                        <a14:foregroundMark x1="5833" y1="70278" x2="4948" y2="70093"/>
                      </a14:backgroundRemoval>
                    </a14:imgEffect>
                  </a14:imgLayer>
                </a14:imgProps>
              </a:ext>
              <a:ext uri="{28A0092B-C50C-407E-A947-70E740481C1C}">
                <a14:useLocalDpi xmlns:a14="http://schemas.microsoft.com/office/drawing/2010/main" val="0"/>
              </a:ext>
            </a:extLst>
          </a:blip>
          <a:srcRect r="45722"/>
          <a:stretch/>
        </p:blipFill>
        <p:spPr>
          <a:xfrm>
            <a:off x="1894348" y="-516744"/>
            <a:ext cx="8367631" cy="8671609"/>
          </a:xfrm>
          <a:prstGeom prst="rect">
            <a:avLst/>
          </a:prstGeom>
        </p:spPr>
      </p:pic>
      <p:grpSp>
        <p:nvGrpSpPr>
          <p:cNvPr id="4" name="Nhóm 3">
            <a:extLst>
              <a:ext uri="{FF2B5EF4-FFF2-40B4-BE49-F238E27FC236}">
                <a16:creationId xmlns:a16="http://schemas.microsoft.com/office/drawing/2014/main" id="{E7376BA1-8BBB-ACB5-6AF4-391150B837E4}"/>
              </a:ext>
            </a:extLst>
          </p:cNvPr>
          <p:cNvGrpSpPr/>
          <p:nvPr/>
        </p:nvGrpSpPr>
        <p:grpSpPr>
          <a:xfrm>
            <a:off x="5786193" y="1139741"/>
            <a:ext cx="3636819" cy="4309224"/>
            <a:chOff x="9087886" y="2702257"/>
            <a:chExt cx="3636819" cy="4309224"/>
          </a:xfrm>
        </p:grpSpPr>
        <p:pic>
          <p:nvPicPr>
            <p:cNvPr id="5" name="Hình ảnh 4" descr="Ảnh có chứa văn bản, đồ họa véc-tơ&#10;&#10;Mô tả được tạo tự động">
              <a:extLst>
                <a:ext uri="{FF2B5EF4-FFF2-40B4-BE49-F238E27FC236}">
                  <a16:creationId xmlns:a16="http://schemas.microsoft.com/office/drawing/2014/main" id="{6F0D9156-42AB-0B0E-2CD3-0199EA3759B8}"/>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6" name="Hình ảnh 5" descr="Ảnh có chứa đồ chơi, búp bê&#10;&#10;Mô tả được tạo tự động">
              <a:extLst>
                <a:ext uri="{FF2B5EF4-FFF2-40B4-BE49-F238E27FC236}">
                  <a16:creationId xmlns:a16="http://schemas.microsoft.com/office/drawing/2014/main" id="{55B065D7-CA45-7B11-2690-310E715658B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8" name="Nhóm 7">
            <a:extLst>
              <a:ext uri="{FF2B5EF4-FFF2-40B4-BE49-F238E27FC236}">
                <a16:creationId xmlns:a16="http://schemas.microsoft.com/office/drawing/2014/main" id="{A68A64C6-42A6-3988-C76B-997F2F9EE1B3}"/>
              </a:ext>
            </a:extLst>
          </p:cNvPr>
          <p:cNvGrpSpPr/>
          <p:nvPr/>
        </p:nvGrpSpPr>
        <p:grpSpPr>
          <a:xfrm>
            <a:off x="2508911" y="765441"/>
            <a:ext cx="4157405" cy="4661070"/>
            <a:chOff x="-385897" y="2918690"/>
            <a:chExt cx="3675311" cy="4115260"/>
          </a:xfrm>
        </p:grpSpPr>
        <p:pic>
          <p:nvPicPr>
            <p:cNvPr id="21" name="Hình ảnh 20" descr="Ảnh có chứa văn bản, đồ họa véc-tơ&#10;&#10;Mô tả được tạo tự động">
              <a:extLst>
                <a:ext uri="{FF2B5EF4-FFF2-40B4-BE49-F238E27FC236}">
                  <a16:creationId xmlns:a16="http://schemas.microsoft.com/office/drawing/2014/main" id="{9BDD8F12-37BE-5625-D625-6C13F41E59D8}"/>
                </a:ext>
              </a:extLst>
            </p:cNvPr>
            <p:cNvPicPr>
              <a:picLocks noChangeAspect="1"/>
            </p:cNvPicPr>
            <p:nvPr/>
          </p:nvPicPr>
          <p:blipFill rotWithShape="1">
            <a:blip r:embed="rId17">
              <a:extLst>
                <a:ext uri="{BEBA8EAE-BF5A-486C-A8C5-ECC9F3942E4B}">
                  <a14:imgProps xmlns:a14="http://schemas.microsoft.com/office/drawing/2010/main">
                    <a14:imgLayer r:embed="rId14">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2" name="Hình ảnh 21" descr="Ảnh có chứa văn bản, đồ họa véc-tơ&#10;&#10;Mô tả được tạo tự động">
              <a:extLst>
                <a:ext uri="{FF2B5EF4-FFF2-40B4-BE49-F238E27FC236}">
                  <a16:creationId xmlns:a16="http://schemas.microsoft.com/office/drawing/2014/main" id="{CAF571C4-A4FB-5354-B2D2-93F9EDCA8D26}"/>
                </a:ext>
              </a:extLst>
            </p:cNvPr>
            <p:cNvPicPr>
              <a:picLocks noChangeAspect="1"/>
            </p:cNvPicPr>
            <p:nvPr/>
          </p:nvPicPr>
          <p:blipFill rotWithShape="1">
            <a:blip r:embed="rId18">
              <a:extLst>
                <a:ext uri="{BEBA8EAE-BF5A-486C-A8C5-ECC9F3942E4B}">
                  <a14:imgProps xmlns:a14="http://schemas.microsoft.com/office/drawing/2010/main">
                    <a14:imgLayer r:embed="rId14">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28" name="Hình ảnh 27">
            <a:extLst>
              <a:ext uri="{FF2B5EF4-FFF2-40B4-BE49-F238E27FC236}">
                <a16:creationId xmlns:a16="http://schemas.microsoft.com/office/drawing/2014/main" id="{7A4E0B81-5790-8090-A267-32F0F23A816E}"/>
              </a:ext>
            </a:extLst>
          </p:cNvPr>
          <p:cNvPicPr>
            <a:picLocks noChangeAspect="1"/>
          </p:cNvPicPr>
          <p:nvPr/>
        </p:nvPicPr>
        <p:blipFill rotWithShape="1">
          <a:blip r:embed="rId19">
            <a:extLst>
              <a:ext uri="{BEBA8EAE-BF5A-486C-A8C5-ECC9F3942E4B}">
                <a14:imgProps xmlns:a14="http://schemas.microsoft.com/office/drawing/2010/main">
                  <a14:imgLayer r:embed="rId12">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20952965">
            <a:off x="-218812" y="3024584"/>
            <a:ext cx="2884191" cy="3893228"/>
          </a:xfrm>
          <a:prstGeom prst="rect">
            <a:avLst/>
          </a:prstGeom>
        </p:spPr>
      </p:pic>
      <p:grpSp>
        <p:nvGrpSpPr>
          <p:cNvPr id="35" name="Nhóm 34">
            <a:extLst>
              <a:ext uri="{FF2B5EF4-FFF2-40B4-BE49-F238E27FC236}">
                <a16:creationId xmlns:a16="http://schemas.microsoft.com/office/drawing/2014/main" id="{866BF9E5-C006-96F4-AE97-9FA303A960CA}"/>
              </a:ext>
            </a:extLst>
          </p:cNvPr>
          <p:cNvGrpSpPr/>
          <p:nvPr/>
        </p:nvGrpSpPr>
        <p:grpSpPr>
          <a:xfrm>
            <a:off x="3482581" y="97919"/>
            <a:ext cx="5770759" cy="1488053"/>
            <a:chOff x="171445" y="144123"/>
            <a:chExt cx="5311153" cy="1488053"/>
          </a:xfrm>
        </p:grpSpPr>
        <p:sp>
          <p:nvSpPr>
            <p:cNvPr id="33" name="Dải băng: Cong và Hướng Xuống 32">
              <a:extLst>
                <a:ext uri="{FF2B5EF4-FFF2-40B4-BE49-F238E27FC236}">
                  <a16:creationId xmlns:a16="http://schemas.microsoft.com/office/drawing/2014/main" id="{467E36DE-A9F9-5A88-B8F7-EF071374A0A8}"/>
                </a:ext>
              </a:extLst>
            </p:cNvPr>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sp>
          <p:nvSpPr>
            <p:cNvPr id="30" name="TextBox 12">
              <a:extLst>
                <a:ext uri="{FF2B5EF4-FFF2-40B4-BE49-F238E27FC236}">
                  <a16:creationId xmlns:a16="http://schemas.microsoft.com/office/drawing/2014/main" id="{C0377019-F05B-3068-6C82-53416949F55D}"/>
                </a:ext>
              </a:extLst>
            </p:cNvPr>
            <p:cNvSpPr txBox="1"/>
            <p:nvPr/>
          </p:nvSpPr>
          <p:spPr>
            <a:xfrm>
              <a:off x="171445" y="356337"/>
              <a:ext cx="5311153" cy="810994"/>
            </a:xfrm>
            <a:prstGeom prst="ellipseRibbon2">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solidFill>
                      <a:srgbClr val="FFFF00"/>
                    </a:solidFill>
                  </a:ln>
                  <a:solidFill>
                    <a:srgbClr val="C71A29"/>
                  </a:solidFill>
                  <a:effectLst>
                    <a:glow rad="139700">
                      <a:srgbClr val="70AD47">
                        <a:alpha val="40000"/>
                      </a:srgbClr>
                    </a:glow>
                  </a:effectLst>
                  <a:uLnTx/>
                  <a:uFillTx/>
                  <a:ea typeface="+mn-ea"/>
                  <a:cs typeface="+mn-cs"/>
                </a:rPr>
                <a:t>GIẢI THƯỞNG</a:t>
              </a:r>
            </a:p>
          </p:txBody>
        </p:sp>
      </p:grpSp>
      <p:sp>
        <p:nvSpPr>
          <p:cNvPr id="31" name="Hộp Văn bản 30">
            <a:extLst>
              <a:ext uri="{FF2B5EF4-FFF2-40B4-BE49-F238E27FC236}">
                <a16:creationId xmlns:a16="http://schemas.microsoft.com/office/drawing/2014/main" id="{4178C762-90A3-1D2F-82B5-5AE797AD8809}"/>
              </a:ext>
            </a:extLst>
          </p:cNvPr>
          <p:cNvSpPr txBox="1"/>
          <p:nvPr/>
        </p:nvSpPr>
        <p:spPr>
          <a:xfrm rot="343135">
            <a:off x="4898482" y="4307276"/>
            <a:ext cx="5641177" cy="983400"/>
          </a:xfrm>
          <a:prstGeom prst="rect">
            <a:avLst/>
          </a:prstGeom>
          <a:noFill/>
        </p:spPr>
        <p:txBody>
          <a:bodyPr wrap="square" rtlCol="0">
            <a:prstTxWarp prst="textChevron">
              <a:avLst>
                <a:gd name="adj" fmla="val 22081"/>
              </a:avLst>
            </a:prstTxWarp>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solidFill>
                    <a:srgbClr val="FF0000"/>
                  </a:solidFill>
                </a:ln>
                <a:solidFill>
                  <a:srgbClr val="E7E6E6"/>
                </a:solidFill>
                <a:effectLst>
                  <a:glow rad="139700">
                    <a:srgbClr val="ED7D31">
                      <a:satMod val="175000"/>
                      <a:alpha val="40000"/>
                    </a:srgbClr>
                  </a:glow>
                </a:effectLst>
                <a:uLnTx/>
                <a:uFillTx/>
                <a:ea typeface="+mn-ea"/>
                <a:cs typeface="Arial" panose="020B0604020202020204" pitchFamily="34" charset="0"/>
              </a:rPr>
              <a:t>Diễn viên hài hước, ấn tượng nhất.</a:t>
            </a:r>
          </a:p>
        </p:txBody>
      </p:sp>
      <p:sp>
        <p:nvSpPr>
          <p:cNvPr id="32" name="Hộp Văn bản 31">
            <a:extLst>
              <a:ext uri="{FF2B5EF4-FFF2-40B4-BE49-F238E27FC236}">
                <a16:creationId xmlns:a16="http://schemas.microsoft.com/office/drawing/2014/main" id="{4F003E68-E35F-B405-2F14-201FFF5D41C4}"/>
              </a:ext>
            </a:extLst>
          </p:cNvPr>
          <p:cNvSpPr txBox="1"/>
          <p:nvPr/>
        </p:nvSpPr>
        <p:spPr>
          <a:xfrm>
            <a:off x="2307791" y="5371569"/>
            <a:ext cx="5641177" cy="983400"/>
          </a:xfrm>
          <a:prstGeom prst="rect">
            <a:avLst/>
          </a:prstGeom>
          <a:noFill/>
        </p:spPr>
        <p:txBody>
          <a:bodyPr wrap="square" rtlCol="0">
            <a:prstTxWarp prst="textChevron">
              <a:avLst>
                <a:gd name="adj" fmla="val 22081"/>
              </a:avLst>
            </a:prstTxWarp>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solidFill>
                    <a:srgbClr val="FF0000"/>
                  </a:solidFill>
                </a:ln>
                <a:solidFill>
                  <a:srgbClr val="E7E6E6"/>
                </a:solidFill>
                <a:effectLst>
                  <a:glow rad="139700">
                    <a:srgbClr val="ED7D31">
                      <a:satMod val="175000"/>
                      <a:alpha val="40000"/>
                    </a:srgbClr>
                  </a:glow>
                </a:effectLst>
                <a:uLnTx/>
                <a:uFillTx/>
                <a:ea typeface="+mn-ea"/>
                <a:cs typeface="Arial" panose="020B0604020202020204" pitchFamily="34" charset="0"/>
              </a:rPr>
              <a:t>Nhóm giải quyết tình huống hay nhất.</a:t>
            </a:r>
          </a:p>
        </p:txBody>
      </p:sp>
      <p:pic>
        <p:nvPicPr>
          <p:cNvPr id="34" name="Hình ảnh 33">
            <a:extLst>
              <a:ext uri="{FF2B5EF4-FFF2-40B4-BE49-F238E27FC236}">
                <a16:creationId xmlns:a16="http://schemas.microsoft.com/office/drawing/2014/main" id="{C4DFEE36-E4F1-84FF-98B1-D5A0D3A6F2A5}"/>
              </a:ext>
            </a:extLst>
          </p:cNvPr>
          <p:cNvPicPr>
            <a:picLocks noChangeAspect="1"/>
          </p:cNvPicPr>
          <p:nvPr/>
        </p:nvPicPr>
        <p:blipFill rotWithShape="1">
          <a:blip r:embed="rId19">
            <a:extLst>
              <a:ext uri="{BEBA8EAE-BF5A-486C-A8C5-ECC9F3942E4B}">
                <a14:imgProps xmlns:a14="http://schemas.microsoft.com/office/drawing/2010/main">
                  <a14:imgLayer r:embed="rId12">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647035" flipH="1">
            <a:off x="9914759" y="3433723"/>
            <a:ext cx="2717516" cy="3668242"/>
          </a:xfrm>
          <a:prstGeom prst="rect">
            <a:avLst/>
          </a:prstGeom>
        </p:spPr>
      </p:pic>
      <p:pic>
        <p:nvPicPr>
          <p:cNvPr id="36" name="Tieng-yeah-tre-con-www_nhacchuongvui_com">
            <a:hlinkClick r:id="" action="ppaction://media"/>
            <a:extLst>
              <a:ext uri="{FF2B5EF4-FFF2-40B4-BE49-F238E27FC236}">
                <a16:creationId xmlns:a16="http://schemas.microsoft.com/office/drawing/2014/main" id="{89431902-273D-D058-4BA4-0B7C5AB62A92}"/>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5791200" y="-1019597"/>
            <a:ext cx="609600" cy="609600"/>
          </a:xfrm>
          <a:prstGeom prst="rect">
            <a:avLst/>
          </a:prstGeom>
        </p:spPr>
      </p:pic>
    </p:spTree>
    <p:extLst>
      <p:ext uri="{BB962C8B-B14F-4D97-AF65-F5344CB8AC3E}">
        <p14:creationId xmlns:p14="http://schemas.microsoft.com/office/powerpoint/2010/main" val="11498449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36"/>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8"/>
                                        </p:tgtEl>
                                        <p:attrNameLst>
                                          <p:attrName>r</p:attrName>
                                        </p:attrNameLst>
                                      </p:cBhvr>
                                    </p:animRot>
                                    <p:animRot by="-240000">
                                      <p:cBhvr>
                                        <p:cTn id="9" dur="200" fill="hold">
                                          <p:stCondLst>
                                            <p:cond delay="200"/>
                                          </p:stCondLst>
                                        </p:cTn>
                                        <p:tgtEl>
                                          <p:spTgt spid="8"/>
                                        </p:tgtEl>
                                        <p:attrNameLst>
                                          <p:attrName>r</p:attrName>
                                        </p:attrNameLst>
                                      </p:cBhvr>
                                    </p:animRot>
                                    <p:animRot by="240000">
                                      <p:cBhvr>
                                        <p:cTn id="10" dur="200" fill="hold">
                                          <p:stCondLst>
                                            <p:cond delay="400"/>
                                          </p:stCondLst>
                                        </p:cTn>
                                        <p:tgtEl>
                                          <p:spTgt spid="8"/>
                                        </p:tgtEl>
                                        <p:attrNameLst>
                                          <p:attrName>r</p:attrName>
                                        </p:attrNameLst>
                                      </p:cBhvr>
                                    </p:animRot>
                                    <p:animRot by="-240000">
                                      <p:cBhvr>
                                        <p:cTn id="11" dur="200" fill="hold">
                                          <p:stCondLst>
                                            <p:cond delay="600"/>
                                          </p:stCondLst>
                                        </p:cTn>
                                        <p:tgtEl>
                                          <p:spTgt spid="8"/>
                                        </p:tgtEl>
                                        <p:attrNameLst>
                                          <p:attrName>r</p:attrName>
                                        </p:attrNameLst>
                                      </p:cBhvr>
                                    </p:animRot>
                                    <p:animRot by="120000">
                                      <p:cBhvr>
                                        <p:cTn id="12" dur="200" fill="hold">
                                          <p:stCondLst>
                                            <p:cond delay="800"/>
                                          </p:stCondLst>
                                        </p:cTn>
                                        <p:tgtEl>
                                          <p:spTgt spid="8"/>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par>
                                <p:cTn id="19" presetID="42"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8"/>
                                        </p:tgtEl>
                                        <p:attrNameLst>
                                          <p:attrName>r</p:attrName>
                                        </p:attrNameLst>
                                      </p:cBhvr>
                                    </p:animRot>
                                    <p:animRot by="-240000">
                                      <p:cBhvr>
                                        <p:cTn id="31" dur="200" fill="hold">
                                          <p:stCondLst>
                                            <p:cond delay="200"/>
                                          </p:stCondLst>
                                        </p:cTn>
                                        <p:tgtEl>
                                          <p:spTgt spid="28"/>
                                        </p:tgtEl>
                                        <p:attrNameLst>
                                          <p:attrName>r</p:attrName>
                                        </p:attrNameLst>
                                      </p:cBhvr>
                                    </p:animRot>
                                    <p:animRot by="240000">
                                      <p:cBhvr>
                                        <p:cTn id="32" dur="200" fill="hold">
                                          <p:stCondLst>
                                            <p:cond delay="400"/>
                                          </p:stCondLst>
                                        </p:cTn>
                                        <p:tgtEl>
                                          <p:spTgt spid="28"/>
                                        </p:tgtEl>
                                        <p:attrNameLst>
                                          <p:attrName>r</p:attrName>
                                        </p:attrNameLst>
                                      </p:cBhvr>
                                    </p:animRot>
                                    <p:animRot by="-240000">
                                      <p:cBhvr>
                                        <p:cTn id="33" dur="200" fill="hold">
                                          <p:stCondLst>
                                            <p:cond delay="600"/>
                                          </p:stCondLst>
                                        </p:cTn>
                                        <p:tgtEl>
                                          <p:spTgt spid="28"/>
                                        </p:tgtEl>
                                        <p:attrNameLst>
                                          <p:attrName>r</p:attrName>
                                        </p:attrNameLst>
                                      </p:cBhvr>
                                    </p:animRot>
                                    <p:animRot by="120000">
                                      <p:cBhvr>
                                        <p:cTn id="34" dur="200" fill="hold">
                                          <p:stCondLst>
                                            <p:cond delay="800"/>
                                          </p:stCondLst>
                                        </p:cTn>
                                        <p:tgtEl>
                                          <p:spTgt spid="28"/>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34"/>
                                        </p:tgtEl>
                                        <p:attrNameLst>
                                          <p:attrName>r</p:attrName>
                                        </p:attrNameLst>
                                      </p:cBhvr>
                                    </p:animRot>
                                    <p:animRot by="-240000">
                                      <p:cBhvr>
                                        <p:cTn id="37" dur="200" fill="hold">
                                          <p:stCondLst>
                                            <p:cond delay="200"/>
                                          </p:stCondLst>
                                        </p:cTn>
                                        <p:tgtEl>
                                          <p:spTgt spid="34"/>
                                        </p:tgtEl>
                                        <p:attrNameLst>
                                          <p:attrName>r</p:attrName>
                                        </p:attrNameLst>
                                      </p:cBhvr>
                                    </p:animRot>
                                    <p:animRot by="240000">
                                      <p:cBhvr>
                                        <p:cTn id="38" dur="200" fill="hold">
                                          <p:stCondLst>
                                            <p:cond delay="400"/>
                                          </p:stCondLst>
                                        </p:cTn>
                                        <p:tgtEl>
                                          <p:spTgt spid="34"/>
                                        </p:tgtEl>
                                        <p:attrNameLst>
                                          <p:attrName>r</p:attrName>
                                        </p:attrNameLst>
                                      </p:cBhvr>
                                    </p:animRot>
                                    <p:animRot by="-240000">
                                      <p:cBhvr>
                                        <p:cTn id="39" dur="200" fill="hold">
                                          <p:stCondLst>
                                            <p:cond delay="600"/>
                                          </p:stCondLst>
                                        </p:cTn>
                                        <p:tgtEl>
                                          <p:spTgt spid="34"/>
                                        </p:tgtEl>
                                        <p:attrNameLst>
                                          <p:attrName>r</p:attrName>
                                        </p:attrNameLst>
                                      </p:cBhvr>
                                    </p:animRot>
                                    <p:animRot by="120000">
                                      <p:cBhvr>
                                        <p:cTn id="40" dur="200" fill="hold">
                                          <p:stCondLst>
                                            <p:cond delay="800"/>
                                          </p:stCondLst>
                                        </p:cTn>
                                        <p:tgtEl>
                                          <p:spTgt spid="34"/>
                                        </p:tgtEl>
                                        <p:attrNameLst>
                                          <p:attrName>r</p:attrName>
                                        </p:attrNameLst>
                                      </p:cBhvr>
                                    </p:animRot>
                                  </p:childTnLst>
                                </p:cTn>
                              </p:par>
                              <p:par>
                                <p:cTn id="41" presetID="53" presetClass="entr" presetSubtype="16"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p:cTn id="43" dur="500" fill="hold"/>
                                        <p:tgtEl>
                                          <p:spTgt spid="35"/>
                                        </p:tgtEl>
                                        <p:attrNameLst>
                                          <p:attrName>ppt_w</p:attrName>
                                        </p:attrNameLst>
                                      </p:cBhvr>
                                      <p:tavLst>
                                        <p:tav tm="0">
                                          <p:val>
                                            <p:fltVal val="0"/>
                                          </p:val>
                                        </p:tav>
                                        <p:tav tm="100000">
                                          <p:val>
                                            <p:strVal val="#ppt_w"/>
                                          </p:val>
                                        </p:tav>
                                      </p:tavLst>
                                    </p:anim>
                                    <p:anim calcmode="lin" valueType="num">
                                      <p:cBhvr>
                                        <p:cTn id="44" dur="500" fill="hold"/>
                                        <p:tgtEl>
                                          <p:spTgt spid="35"/>
                                        </p:tgtEl>
                                        <p:attrNameLst>
                                          <p:attrName>ppt_h</p:attrName>
                                        </p:attrNameLst>
                                      </p:cBhvr>
                                      <p:tavLst>
                                        <p:tav tm="0">
                                          <p:val>
                                            <p:fltVal val="0"/>
                                          </p:val>
                                        </p:tav>
                                        <p:tav tm="100000">
                                          <p:val>
                                            <p:strVal val="#ppt_h"/>
                                          </p:val>
                                        </p:tav>
                                      </p:tavLst>
                                    </p:anim>
                                    <p:animEffect transition="in" filter="fade">
                                      <p:cBhvr>
                                        <p:cTn id="45" dur="500"/>
                                        <p:tgtEl>
                                          <p:spTgt spid="35"/>
                                        </p:tgtEl>
                                      </p:cBhvr>
                                    </p:animEffect>
                                  </p:childTnLst>
                                </p:cTn>
                              </p:par>
                              <p:par>
                                <p:cTn id="46" presetID="32" presetClass="emph" presetSubtype="0" repeatCount="indefinite" fill="hold" nodeType="withEffect">
                                  <p:stCondLst>
                                    <p:cond delay="0"/>
                                  </p:stCondLst>
                                  <p:childTnLst>
                                    <p:animRot by="120000">
                                      <p:cBhvr>
                                        <p:cTn id="47" dur="100" fill="hold">
                                          <p:stCondLst>
                                            <p:cond delay="0"/>
                                          </p:stCondLst>
                                        </p:cTn>
                                        <p:tgtEl>
                                          <p:spTgt spid="35"/>
                                        </p:tgtEl>
                                        <p:attrNameLst>
                                          <p:attrName>r</p:attrName>
                                        </p:attrNameLst>
                                      </p:cBhvr>
                                    </p:animRot>
                                    <p:animRot by="-240000">
                                      <p:cBhvr>
                                        <p:cTn id="48" dur="200" fill="hold">
                                          <p:stCondLst>
                                            <p:cond delay="200"/>
                                          </p:stCondLst>
                                        </p:cTn>
                                        <p:tgtEl>
                                          <p:spTgt spid="35"/>
                                        </p:tgtEl>
                                        <p:attrNameLst>
                                          <p:attrName>r</p:attrName>
                                        </p:attrNameLst>
                                      </p:cBhvr>
                                    </p:animRot>
                                    <p:animRot by="240000">
                                      <p:cBhvr>
                                        <p:cTn id="49" dur="200" fill="hold">
                                          <p:stCondLst>
                                            <p:cond delay="400"/>
                                          </p:stCondLst>
                                        </p:cTn>
                                        <p:tgtEl>
                                          <p:spTgt spid="35"/>
                                        </p:tgtEl>
                                        <p:attrNameLst>
                                          <p:attrName>r</p:attrName>
                                        </p:attrNameLst>
                                      </p:cBhvr>
                                    </p:animRot>
                                    <p:animRot by="-240000">
                                      <p:cBhvr>
                                        <p:cTn id="50" dur="200" fill="hold">
                                          <p:stCondLst>
                                            <p:cond delay="600"/>
                                          </p:stCondLst>
                                        </p:cTn>
                                        <p:tgtEl>
                                          <p:spTgt spid="35"/>
                                        </p:tgtEl>
                                        <p:attrNameLst>
                                          <p:attrName>r</p:attrName>
                                        </p:attrNameLst>
                                      </p:cBhvr>
                                    </p:animRot>
                                    <p:animRot by="120000">
                                      <p:cBhvr>
                                        <p:cTn id="51" dur="200" fill="hold">
                                          <p:stCondLst>
                                            <p:cond delay="800"/>
                                          </p:stCondLst>
                                        </p:cTn>
                                        <p:tgtEl>
                                          <p:spTgt spid="35"/>
                                        </p:tgtEl>
                                        <p:attrNameLst>
                                          <p:attrName>r</p:attrName>
                                        </p:attrNameLst>
                                      </p:cBhvr>
                                    </p:animRot>
                                  </p:childTnLst>
                                </p:cTn>
                              </p:par>
                              <p:par>
                                <p:cTn id="52" presetID="10" presetClass="entr" presetSubtype="0" fill="hold" grpId="1" nodeType="withEffect">
                                  <p:stCondLst>
                                    <p:cond delay="750"/>
                                  </p:stCondLst>
                                  <p:iterate type="lt">
                                    <p:tmPct val="0"/>
                                  </p:iterate>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1" nodeType="withEffect">
                                  <p:stCondLst>
                                    <p:cond delay="750"/>
                                  </p:stCondLst>
                                  <p:iterate type="lt">
                                    <p:tmPct val="0"/>
                                  </p:iterate>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par>
                                <p:cTn id="58" presetID="34" presetClass="emph" presetSubtype="0" repeatCount="indefinite" fill="hold" grpId="0" nodeType="withEffect">
                                  <p:stCondLst>
                                    <p:cond delay="750"/>
                                  </p:stCondLst>
                                  <p:iterate type="lt">
                                    <p:tmPct val="10000"/>
                                  </p:iterate>
                                  <p:childTnLst>
                                    <p:animMotion origin="layout" path="M 0.0 0.0 L 0.0 -0.07213" pathEditMode="relative" ptsTypes="">
                                      <p:cBhvr>
                                        <p:cTn id="59" dur="250" accel="50000" decel="50000" autoRev="1" fill="hold">
                                          <p:stCondLst>
                                            <p:cond delay="0"/>
                                          </p:stCondLst>
                                        </p:cTn>
                                        <p:tgtEl>
                                          <p:spTgt spid="31"/>
                                        </p:tgtEl>
                                        <p:attrNameLst>
                                          <p:attrName>ppt_x</p:attrName>
                                          <p:attrName>ppt_y</p:attrName>
                                        </p:attrNameLst>
                                      </p:cBhvr>
                                    </p:animMotion>
                                    <p:animRot by="1500000">
                                      <p:cBhvr>
                                        <p:cTn id="60" dur="125" fill="hold">
                                          <p:stCondLst>
                                            <p:cond delay="0"/>
                                          </p:stCondLst>
                                        </p:cTn>
                                        <p:tgtEl>
                                          <p:spTgt spid="31"/>
                                        </p:tgtEl>
                                        <p:attrNameLst>
                                          <p:attrName>r</p:attrName>
                                        </p:attrNameLst>
                                      </p:cBhvr>
                                    </p:animRot>
                                    <p:animRot by="-1500000">
                                      <p:cBhvr>
                                        <p:cTn id="61" dur="125" fill="hold">
                                          <p:stCondLst>
                                            <p:cond delay="125"/>
                                          </p:stCondLst>
                                        </p:cTn>
                                        <p:tgtEl>
                                          <p:spTgt spid="31"/>
                                        </p:tgtEl>
                                        <p:attrNameLst>
                                          <p:attrName>r</p:attrName>
                                        </p:attrNameLst>
                                      </p:cBhvr>
                                    </p:animRot>
                                    <p:animRot by="-1500000">
                                      <p:cBhvr>
                                        <p:cTn id="62" dur="125" fill="hold">
                                          <p:stCondLst>
                                            <p:cond delay="250"/>
                                          </p:stCondLst>
                                        </p:cTn>
                                        <p:tgtEl>
                                          <p:spTgt spid="31"/>
                                        </p:tgtEl>
                                        <p:attrNameLst>
                                          <p:attrName>r</p:attrName>
                                        </p:attrNameLst>
                                      </p:cBhvr>
                                    </p:animRot>
                                    <p:animRot by="1500000">
                                      <p:cBhvr>
                                        <p:cTn id="63" dur="125" fill="hold">
                                          <p:stCondLst>
                                            <p:cond delay="375"/>
                                          </p:stCondLst>
                                        </p:cTn>
                                        <p:tgtEl>
                                          <p:spTgt spid="31"/>
                                        </p:tgtEl>
                                        <p:attrNameLst>
                                          <p:attrName>r</p:attrName>
                                        </p:attrNameLst>
                                      </p:cBhvr>
                                    </p:animRot>
                                  </p:childTnLst>
                                </p:cTn>
                              </p:par>
                              <p:par>
                                <p:cTn id="64" presetID="34" presetClass="emph" presetSubtype="0" repeatCount="indefinite" fill="hold" grpId="0" nodeType="withEffect">
                                  <p:stCondLst>
                                    <p:cond delay="750"/>
                                  </p:stCondLst>
                                  <p:iterate type="lt">
                                    <p:tmPct val="10000"/>
                                  </p:iterate>
                                  <p:childTnLst>
                                    <p:animMotion origin="layout" path="M 0.0 0.0 L 0.0 -0.07213" pathEditMode="relative" ptsTypes="">
                                      <p:cBhvr>
                                        <p:cTn id="65" dur="250" accel="50000" decel="50000" autoRev="1" fill="hold">
                                          <p:stCondLst>
                                            <p:cond delay="0"/>
                                          </p:stCondLst>
                                        </p:cTn>
                                        <p:tgtEl>
                                          <p:spTgt spid="32"/>
                                        </p:tgtEl>
                                        <p:attrNameLst>
                                          <p:attrName>ppt_x</p:attrName>
                                          <p:attrName>ppt_y</p:attrName>
                                        </p:attrNameLst>
                                      </p:cBhvr>
                                    </p:animMotion>
                                    <p:animRot by="1500000">
                                      <p:cBhvr>
                                        <p:cTn id="66" dur="125" fill="hold">
                                          <p:stCondLst>
                                            <p:cond delay="0"/>
                                          </p:stCondLst>
                                        </p:cTn>
                                        <p:tgtEl>
                                          <p:spTgt spid="32"/>
                                        </p:tgtEl>
                                        <p:attrNameLst>
                                          <p:attrName>r</p:attrName>
                                        </p:attrNameLst>
                                      </p:cBhvr>
                                    </p:animRot>
                                    <p:animRot by="-1500000">
                                      <p:cBhvr>
                                        <p:cTn id="67" dur="125" fill="hold">
                                          <p:stCondLst>
                                            <p:cond delay="125"/>
                                          </p:stCondLst>
                                        </p:cTn>
                                        <p:tgtEl>
                                          <p:spTgt spid="32"/>
                                        </p:tgtEl>
                                        <p:attrNameLst>
                                          <p:attrName>r</p:attrName>
                                        </p:attrNameLst>
                                      </p:cBhvr>
                                    </p:animRot>
                                    <p:animRot by="-1500000">
                                      <p:cBhvr>
                                        <p:cTn id="68" dur="125" fill="hold">
                                          <p:stCondLst>
                                            <p:cond delay="250"/>
                                          </p:stCondLst>
                                        </p:cTn>
                                        <p:tgtEl>
                                          <p:spTgt spid="32"/>
                                        </p:tgtEl>
                                        <p:attrNameLst>
                                          <p:attrName>r</p:attrName>
                                        </p:attrNameLst>
                                      </p:cBhvr>
                                    </p:animRot>
                                    <p:animRot by="1500000">
                                      <p:cBhvr>
                                        <p:cTn id="69" dur="125" fill="hold">
                                          <p:stCondLst>
                                            <p:cond delay="375"/>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36"/>
                </p:tgtEl>
              </p:cMediaNode>
            </p:audio>
          </p:childTnLst>
        </p:cTn>
      </p:par>
    </p:tnLst>
    <p:bldLst>
      <p:bldP spid="31" grpId="0"/>
      <p:bldP spid="31" grpId="1"/>
      <p:bldP spid="32" grpId="0"/>
      <p:bldP spid="3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đồ chơi&#10;&#10;Mô tả được tạo tự động">
            <a:extLst>
              <a:ext uri="{FF2B5EF4-FFF2-40B4-BE49-F238E27FC236}">
                <a16:creationId xmlns:a16="http://schemas.microsoft.com/office/drawing/2014/main" id="{366D12C7-9AB2-FB80-5C12-0ADCD0869C49}"/>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B317377-9887-331C-2248-F3EE995AF3C9}"/>
              </a:ext>
            </a:extLst>
          </p:cNvPr>
          <p:cNvPicPr>
            <a:picLocks noChangeAspect="1"/>
          </p:cNvPicPr>
          <p:nvPr/>
        </p:nvPicPr>
        <p:blipFill>
          <a:blip r:embed="rId4"/>
          <a:stretch>
            <a:fillRect/>
          </a:stretch>
        </p:blipFill>
        <p:spPr>
          <a:xfrm>
            <a:off x="2031497" y="851401"/>
            <a:ext cx="8681456" cy="3078747"/>
          </a:xfrm>
          <a:prstGeom prst="rect">
            <a:avLst/>
          </a:prstGeom>
        </p:spPr>
      </p:pic>
    </p:spTree>
    <p:extLst>
      <p:ext uri="{BB962C8B-B14F-4D97-AF65-F5344CB8AC3E}">
        <p14:creationId xmlns:p14="http://schemas.microsoft.com/office/powerpoint/2010/main" val="238254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19" name="Hình chữ nhật: Góc Tròn 30">
            <a:extLst>
              <a:ext uri="{FF2B5EF4-FFF2-40B4-BE49-F238E27FC236}">
                <a16:creationId xmlns:a16="http://schemas.microsoft.com/office/drawing/2014/main" id="{B01BFD5B-38F8-9B57-2486-5C6CF2C0AAEB}"/>
              </a:ext>
            </a:extLst>
          </p:cNvPr>
          <p:cNvSpPr/>
          <p:nvPr/>
        </p:nvSpPr>
        <p:spPr>
          <a:xfrm>
            <a:off x="4162425" y="917109"/>
            <a:ext cx="7710261" cy="3188166"/>
          </a:xfrm>
          <a:custGeom>
            <a:avLst/>
            <a:gdLst>
              <a:gd name="connsiteX0" fmla="*/ 0 w 7710261"/>
              <a:gd name="connsiteY0" fmla="*/ 531372 h 3188166"/>
              <a:gd name="connsiteX1" fmla="*/ 531372 w 7710261"/>
              <a:gd name="connsiteY1" fmla="*/ 0 h 3188166"/>
              <a:gd name="connsiteX2" fmla="*/ 7178889 w 7710261"/>
              <a:gd name="connsiteY2" fmla="*/ 0 h 3188166"/>
              <a:gd name="connsiteX3" fmla="*/ 7710261 w 7710261"/>
              <a:gd name="connsiteY3" fmla="*/ 531372 h 3188166"/>
              <a:gd name="connsiteX4" fmla="*/ 7710261 w 7710261"/>
              <a:gd name="connsiteY4" fmla="*/ 2656794 h 3188166"/>
              <a:gd name="connsiteX5" fmla="*/ 7178889 w 7710261"/>
              <a:gd name="connsiteY5" fmla="*/ 3188166 h 3188166"/>
              <a:gd name="connsiteX6" fmla="*/ 531372 w 7710261"/>
              <a:gd name="connsiteY6" fmla="*/ 3188166 h 3188166"/>
              <a:gd name="connsiteX7" fmla="*/ 0 w 7710261"/>
              <a:gd name="connsiteY7" fmla="*/ 2656794 h 3188166"/>
              <a:gd name="connsiteX8" fmla="*/ 0 w 7710261"/>
              <a:gd name="connsiteY8" fmla="*/ 531372 h 31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0261" h="3188166" fill="none" extrusionOk="0">
                <a:moveTo>
                  <a:pt x="0" y="531372"/>
                </a:moveTo>
                <a:cubicBezTo>
                  <a:pt x="15012" y="251964"/>
                  <a:pt x="233975" y="58409"/>
                  <a:pt x="531372" y="0"/>
                </a:cubicBezTo>
                <a:cubicBezTo>
                  <a:pt x="2579478" y="123637"/>
                  <a:pt x="5298516" y="-167144"/>
                  <a:pt x="7178889" y="0"/>
                </a:cubicBezTo>
                <a:cubicBezTo>
                  <a:pt x="7453012" y="-6057"/>
                  <a:pt x="7666250" y="228567"/>
                  <a:pt x="7710261" y="531372"/>
                </a:cubicBezTo>
                <a:cubicBezTo>
                  <a:pt x="7659278" y="863878"/>
                  <a:pt x="7697193" y="2347330"/>
                  <a:pt x="7710261" y="2656794"/>
                </a:cubicBezTo>
                <a:cubicBezTo>
                  <a:pt x="7659250" y="2964429"/>
                  <a:pt x="7450629" y="3159383"/>
                  <a:pt x="7178889" y="3188166"/>
                </a:cubicBezTo>
                <a:cubicBezTo>
                  <a:pt x="5130301" y="3140913"/>
                  <a:pt x="1719843" y="3023993"/>
                  <a:pt x="531372" y="3188166"/>
                </a:cubicBezTo>
                <a:cubicBezTo>
                  <a:pt x="244802" y="3165970"/>
                  <a:pt x="-37736" y="2944270"/>
                  <a:pt x="0" y="2656794"/>
                </a:cubicBezTo>
                <a:cubicBezTo>
                  <a:pt x="153512" y="1803783"/>
                  <a:pt x="124597" y="791328"/>
                  <a:pt x="0" y="531372"/>
                </a:cubicBezTo>
                <a:close/>
              </a:path>
              <a:path w="7710261" h="3188166" stroke="0" extrusionOk="0">
                <a:moveTo>
                  <a:pt x="0" y="531372"/>
                </a:moveTo>
                <a:cubicBezTo>
                  <a:pt x="21698" y="287273"/>
                  <a:pt x="245302" y="25419"/>
                  <a:pt x="531372" y="0"/>
                </a:cubicBezTo>
                <a:cubicBezTo>
                  <a:pt x="1503413" y="147813"/>
                  <a:pt x="3869022" y="53704"/>
                  <a:pt x="7178889" y="0"/>
                </a:cubicBezTo>
                <a:cubicBezTo>
                  <a:pt x="7481685" y="4305"/>
                  <a:pt x="7678713" y="216416"/>
                  <a:pt x="7710261" y="531372"/>
                </a:cubicBezTo>
                <a:cubicBezTo>
                  <a:pt x="7782888" y="1367643"/>
                  <a:pt x="7722608" y="1626167"/>
                  <a:pt x="7710261" y="2656794"/>
                </a:cubicBezTo>
                <a:cubicBezTo>
                  <a:pt x="7744162" y="2980239"/>
                  <a:pt x="7476399" y="3198473"/>
                  <a:pt x="7178889" y="3188166"/>
                </a:cubicBezTo>
                <a:cubicBezTo>
                  <a:pt x="3874594" y="3100473"/>
                  <a:pt x="3448296" y="3147242"/>
                  <a:pt x="531372" y="3188166"/>
                </a:cubicBezTo>
                <a:cubicBezTo>
                  <a:pt x="237633" y="3150770"/>
                  <a:pt x="12197" y="2912502"/>
                  <a:pt x="0" y="2656794"/>
                </a:cubicBezTo>
                <a:cubicBezTo>
                  <a:pt x="126335" y="1689354"/>
                  <a:pt x="-71536" y="1501003"/>
                  <a:pt x="0" y="531372"/>
                </a:cubicBezTo>
                <a:close/>
              </a:path>
            </a:pathLst>
          </a:custGeom>
          <a:solidFill>
            <a:schemeClr val="bg1"/>
          </a:solidFill>
          <a:ln w="38100">
            <a:solidFill>
              <a:srgbClr val="F44610"/>
            </a:solidFill>
            <a:prstDash val="dash"/>
            <a:extLst>
              <a:ext uri="{C807C97D-BFC1-408E-A445-0C87EB9F89A2}">
                <ask:lineSketchStyleProps xmlns:ask="http://schemas.microsoft.com/office/drawing/2018/sketchyshapes" xmlns="" sd="249766701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b="1" dirty="0">
                <a:solidFill>
                  <a:srgbClr val="002060"/>
                </a:solidFill>
                <a:latin typeface="Calibri" panose="020F0502020204030204"/>
              </a:rPr>
              <a:t>Vì sao chúng ta phải tôn trọng tài sản của người khác?</a:t>
            </a:r>
            <a:endParaRPr kumimoji="0" lang="en-US" sz="5400" b="1" i="0" u="none" strike="noStrike" kern="1200" cap="none" spc="0" normalizeH="0" baseline="0" noProof="0" dirty="0">
              <a:ln>
                <a:noFill/>
              </a:ln>
              <a:solidFill>
                <a:srgbClr val="002060"/>
              </a:solidFill>
              <a:effectLst/>
              <a:uLnTx/>
              <a:uFillTx/>
              <a:latin typeface="Calibri" panose="020F0502020204030204"/>
            </a:endParaRPr>
          </a:p>
        </p:txBody>
      </p:sp>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pic>
        <p:nvPicPr>
          <p:cNvPr id="11" name="Hình ảnh 13" descr="Ảnh có chứa đồ chơi, búp bê&#10;&#10;Mô tả được tạo tự động">
            <a:extLst>
              <a:ext uri="{FF2B5EF4-FFF2-40B4-BE49-F238E27FC236}">
                <a16:creationId xmlns:a16="http://schemas.microsoft.com/office/drawing/2014/main" id="{6CFCEDD6-D50C-3F3D-A140-01B05915087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642848" y="520533"/>
            <a:ext cx="5457545" cy="7568337"/>
          </a:xfrm>
          <a:prstGeom prst="rect">
            <a:avLst/>
          </a:prstGeom>
        </p:spPr>
      </p:pic>
    </p:spTree>
    <p:extLst>
      <p:ext uri="{BB962C8B-B14F-4D97-AF65-F5344CB8AC3E}">
        <p14:creationId xmlns:p14="http://schemas.microsoft.com/office/powerpoint/2010/main" val="173875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nvGrpSpPr>
          <p:cNvPr id="3" name="Nhóm 34">
            <a:extLst>
              <a:ext uri="{FF2B5EF4-FFF2-40B4-BE49-F238E27FC236}">
                <a16:creationId xmlns:a16="http://schemas.microsoft.com/office/drawing/2014/main" id="{EF25C910-7555-5183-A88A-6B36F147D39D}"/>
              </a:ext>
            </a:extLst>
          </p:cNvPr>
          <p:cNvGrpSpPr/>
          <p:nvPr/>
        </p:nvGrpSpPr>
        <p:grpSpPr>
          <a:xfrm>
            <a:off x="3471148" y="111205"/>
            <a:ext cx="5311153" cy="1488053"/>
            <a:chOff x="171445" y="144123"/>
            <a:chExt cx="5311153" cy="1488053"/>
          </a:xfrm>
        </p:grpSpPr>
        <p:sp>
          <p:nvSpPr>
            <p:cNvPr id="4" name="Dải băng: Cong và Hướng Xuống 32">
              <a:extLst>
                <a:ext uri="{FF2B5EF4-FFF2-40B4-BE49-F238E27FC236}">
                  <a16:creationId xmlns:a16="http://schemas.microsoft.com/office/drawing/2014/main" id="{85371B31-7037-50CB-779F-30544BCD6E40}"/>
                </a:ext>
              </a:extLst>
            </p:cNvPr>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12">
              <a:extLst>
                <a:ext uri="{FF2B5EF4-FFF2-40B4-BE49-F238E27FC236}">
                  <a16:creationId xmlns:a16="http://schemas.microsoft.com/office/drawing/2014/main" id="{EC702E8C-5CB1-C9D1-4C3B-AD3226C1586E}"/>
                </a:ext>
              </a:extLst>
            </p:cNvPr>
            <p:cNvSpPr txBox="1"/>
            <p:nvPr/>
          </p:nvSpPr>
          <p:spPr>
            <a:xfrm>
              <a:off x="171445" y="356337"/>
              <a:ext cx="5311153" cy="981730"/>
            </a:xfrm>
            <a:prstGeom prst="ellipseRibbon2">
              <a:avLst/>
            </a:prstGeom>
            <a:noFill/>
          </p:spPr>
          <p:txBody>
            <a:bodyPr wrap="square" rtlCol="0">
              <a:spAutoFit/>
            </a:bodyPr>
            <a:lstStyle/>
            <a:p>
              <a:pPr algn="ctr"/>
              <a:r>
                <a:rPr lang="en-US" sz="4000" b="1" dirty="0">
                  <a:ln>
                    <a:solidFill>
                      <a:srgbClr val="FFFF00"/>
                    </a:solidFill>
                  </a:ln>
                  <a:solidFill>
                    <a:srgbClr val="C71A29"/>
                  </a:solidFill>
                  <a:effectLst/>
                </a:rPr>
                <a:t>KẾT LUẬN</a:t>
              </a:r>
            </a:p>
          </p:txBody>
        </p:sp>
      </p:grpSp>
      <p:sp>
        <p:nvSpPr>
          <p:cNvPr id="7" name="TextBox 12">
            <a:extLst>
              <a:ext uri="{FF2B5EF4-FFF2-40B4-BE49-F238E27FC236}">
                <a16:creationId xmlns:a16="http://schemas.microsoft.com/office/drawing/2014/main" id="{7EEB5CBA-8FB8-BA0A-65F2-0A05247A0302}"/>
              </a:ext>
            </a:extLst>
          </p:cNvPr>
          <p:cNvSpPr txBox="1"/>
          <p:nvPr/>
        </p:nvSpPr>
        <p:spPr>
          <a:xfrm>
            <a:off x="866774" y="1954229"/>
            <a:ext cx="10848975" cy="3847862"/>
          </a:xfrm>
          <a:custGeom>
            <a:avLst/>
            <a:gdLst>
              <a:gd name="connsiteX0" fmla="*/ 0 w 10848975"/>
              <a:gd name="connsiteY0" fmla="*/ 641323 h 3847862"/>
              <a:gd name="connsiteX1" fmla="*/ 641323 w 10848975"/>
              <a:gd name="connsiteY1" fmla="*/ 0 h 3847862"/>
              <a:gd name="connsiteX2" fmla="*/ 10207652 w 10848975"/>
              <a:gd name="connsiteY2" fmla="*/ 0 h 3847862"/>
              <a:gd name="connsiteX3" fmla="*/ 10848975 w 10848975"/>
              <a:gd name="connsiteY3" fmla="*/ 641323 h 3847862"/>
              <a:gd name="connsiteX4" fmla="*/ 10848975 w 10848975"/>
              <a:gd name="connsiteY4" fmla="*/ 3206539 h 3847862"/>
              <a:gd name="connsiteX5" fmla="*/ 10207652 w 10848975"/>
              <a:gd name="connsiteY5" fmla="*/ 3847862 h 3847862"/>
              <a:gd name="connsiteX6" fmla="*/ 641323 w 10848975"/>
              <a:gd name="connsiteY6" fmla="*/ 3847862 h 3847862"/>
              <a:gd name="connsiteX7" fmla="*/ 0 w 10848975"/>
              <a:gd name="connsiteY7" fmla="*/ 3206539 h 3847862"/>
              <a:gd name="connsiteX8" fmla="*/ 0 w 10848975"/>
              <a:gd name="connsiteY8" fmla="*/ 641323 h 384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48975" h="3847862" fill="none" extrusionOk="0">
                <a:moveTo>
                  <a:pt x="0" y="641323"/>
                </a:moveTo>
                <a:cubicBezTo>
                  <a:pt x="-60369" y="252169"/>
                  <a:pt x="303686" y="30318"/>
                  <a:pt x="641323" y="0"/>
                </a:cubicBezTo>
                <a:cubicBezTo>
                  <a:pt x="2404477" y="-101454"/>
                  <a:pt x="7307422" y="-105170"/>
                  <a:pt x="10207652" y="0"/>
                </a:cubicBezTo>
                <a:cubicBezTo>
                  <a:pt x="10566968" y="5786"/>
                  <a:pt x="10859485" y="277431"/>
                  <a:pt x="10848975" y="641323"/>
                </a:cubicBezTo>
                <a:cubicBezTo>
                  <a:pt x="10925534" y="929527"/>
                  <a:pt x="10725869" y="2220657"/>
                  <a:pt x="10848975" y="3206539"/>
                </a:cubicBezTo>
                <a:cubicBezTo>
                  <a:pt x="10875243" y="3531996"/>
                  <a:pt x="10566020" y="3844933"/>
                  <a:pt x="10207652" y="3847862"/>
                </a:cubicBezTo>
                <a:cubicBezTo>
                  <a:pt x="6352752" y="3957876"/>
                  <a:pt x="5274545" y="3918059"/>
                  <a:pt x="641323" y="3847862"/>
                </a:cubicBezTo>
                <a:cubicBezTo>
                  <a:pt x="263998" y="3913337"/>
                  <a:pt x="-32812" y="3543493"/>
                  <a:pt x="0" y="3206539"/>
                </a:cubicBezTo>
                <a:cubicBezTo>
                  <a:pt x="-96003" y="2152011"/>
                  <a:pt x="-25562" y="1812979"/>
                  <a:pt x="0" y="641323"/>
                </a:cubicBezTo>
                <a:close/>
              </a:path>
              <a:path w="10848975" h="3847862" stroke="0" extrusionOk="0">
                <a:moveTo>
                  <a:pt x="0" y="641323"/>
                </a:moveTo>
                <a:cubicBezTo>
                  <a:pt x="-12989" y="271250"/>
                  <a:pt x="283913" y="4956"/>
                  <a:pt x="641323" y="0"/>
                </a:cubicBezTo>
                <a:cubicBezTo>
                  <a:pt x="1667709" y="147604"/>
                  <a:pt x="7071638" y="55957"/>
                  <a:pt x="10207652" y="0"/>
                </a:cubicBezTo>
                <a:cubicBezTo>
                  <a:pt x="10537207" y="26301"/>
                  <a:pt x="10805481" y="245937"/>
                  <a:pt x="10848975" y="641323"/>
                </a:cubicBezTo>
                <a:cubicBezTo>
                  <a:pt x="10862341" y="1365470"/>
                  <a:pt x="10976412" y="2533278"/>
                  <a:pt x="10848975" y="3206539"/>
                </a:cubicBezTo>
                <a:cubicBezTo>
                  <a:pt x="10887455" y="3515379"/>
                  <a:pt x="10590766" y="3871509"/>
                  <a:pt x="10207652" y="3847862"/>
                </a:cubicBezTo>
                <a:cubicBezTo>
                  <a:pt x="7576206" y="3744683"/>
                  <a:pt x="2015368" y="3985200"/>
                  <a:pt x="641323" y="3847862"/>
                </a:cubicBezTo>
                <a:cubicBezTo>
                  <a:pt x="292763" y="3841913"/>
                  <a:pt x="-60821" y="3547747"/>
                  <a:pt x="0" y="3206539"/>
                </a:cubicBezTo>
                <a:cubicBezTo>
                  <a:pt x="101958" y="1966869"/>
                  <a:pt x="-23049" y="1181903"/>
                  <a:pt x="0" y="641323"/>
                </a:cubicBezTo>
                <a:close/>
              </a:path>
            </a:pathLst>
          </a:custGeom>
          <a:solidFill>
            <a:schemeClr val="accent4">
              <a:lumMod val="20000"/>
              <a:lumOff val="80000"/>
            </a:schemeClr>
          </a:solidFill>
          <a:ln w="57150">
            <a:solidFill>
              <a:srgbClr val="C71A29"/>
            </a:solidFill>
            <a:extLst>
              <a:ext uri="{C807C97D-BFC1-408E-A445-0C87EB9F89A2}">
                <ask:lineSketchStyleProps xmlns:ask="http://schemas.microsoft.com/office/drawing/2018/sketchyshapes" xmlns="" sd="1400397753">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4400" b="1" dirty="0">
                <a:ln w="0">
                  <a:noFill/>
                </a:ln>
                <a:solidFill>
                  <a:srgbClr val="002060"/>
                </a:solidFill>
                <a:effectLst>
                  <a:outerShdw blurRad="38100" dist="25400" dir="5400000" algn="ctr" rotWithShape="0">
                    <a:srgbClr val="6E747A">
                      <a:alpha val="43000"/>
                    </a:srgbClr>
                  </a:outerShdw>
                </a:effectLst>
                <a:latin typeface="Calibri" panose="020F0502020204030204" pitchFamily="34" charset="0"/>
                <a:ea typeface="LNTH-LuoLuoNotangYuanTi 1" pitchFamily="2" charset="-128"/>
                <a:cs typeface="Calibri" panose="020F0502020204030204" pitchFamily="34" charset="0"/>
              </a:rPr>
              <a:t>Chúng ta cần phải biết tôn trọng tài sản của người khác. Đây cũng chính là một biểu hiện của  phẩm chất thật thà, trung thực. Người biết tôn trọng tài sản của người khác sẽ được mọi người tin tưởng, yêu quý.</a:t>
            </a:r>
            <a:endParaRPr lang="en-US" sz="4400" b="1" dirty="0">
              <a:ln w="0">
                <a:noFill/>
              </a:ln>
              <a:solidFill>
                <a:srgbClr val="002060"/>
              </a:solidFill>
              <a:effectLst>
                <a:outerShdw blurRad="38100" dist="25400" dir="5400000" algn="ctr" rotWithShape="0">
                  <a:srgbClr val="6E747A">
                    <a:alpha val="43000"/>
                  </a:srgbClr>
                </a:outerShdw>
              </a:effectLst>
              <a:latin typeface="Calibri" panose="020F0502020204030204" pitchFamily="34" charset="0"/>
              <a:ea typeface="LNTH-LuoLuoNotangYuanTi 1" pitchFamily="2" charset="-128"/>
              <a:cs typeface="Calibri" panose="020F0502020204030204" pitchFamily="34" charset="0"/>
            </a:endParaRPr>
          </a:p>
        </p:txBody>
      </p:sp>
    </p:spTree>
    <p:extLst>
      <p:ext uri="{BB962C8B-B14F-4D97-AF65-F5344CB8AC3E}">
        <p14:creationId xmlns:p14="http://schemas.microsoft.com/office/powerpoint/2010/main" val="425124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3" name="Hình chữ nhật: Góc Tròn 12">
            <a:extLst>
              <a:ext uri="{FF2B5EF4-FFF2-40B4-BE49-F238E27FC236}">
                <a16:creationId xmlns:a16="http://schemas.microsoft.com/office/drawing/2014/main" id="{C6FDD2C9-A060-61FB-7B40-374448C6AC0B}"/>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D35394D-4D7E-D416-C99D-91D3500B0D5D}"/>
              </a:ext>
            </a:extLst>
          </p:cNvPr>
          <p:cNvPicPr>
            <a:picLocks noChangeAspect="1"/>
          </p:cNvPicPr>
          <p:nvPr/>
        </p:nvPicPr>
        <p:blipFill>
          <a:blip r:embed="rId3"/>
          <a:stretch>
            <a:fillRect/>
          </a:stretch>
        </p:blipFill>
        <p:spPr>
          <a:xfrm>
            <a:off x="230062" y="474563"/>
            <a:ext cx="11632744" cy="6044223"/>
          </a:xfrm>
          <a:prstGeom prst="rect">
            <a:avLst/>
          </a:prstGeom>
        </p:spPr>
      </p:pic>
    </p:spTree>
    <p:extLst>
      <p:ext uri="{BB962C8B-B14F-4D97-AF65-F5344CB8AC3E}">
        <p14:creationId xmlns:p14="http://schemas.microsoft.com/office/powerpoint/2010/main" val="223891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83B9FA2E-689F-AFF7-4CBE-AEB398A7ED59}"/>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C231A5BC-A261-F3FE-9903-D7C7CE8FFC65}"/>
                </a:ext>
              </a:extLst>
            </p:cNvPr>
            <p:cNvSpPr txBox="1"/>
            <p:nvPr/>
          </p:nvSpPr>
          <p:spPr>
            <a:xfrm>
              <a:off x="5531499" y="3105835"/>
              <a:ext cx="1129003"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Lê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pic>
        <p:nvPicPr>
          <p:cNvPr id="9" name="Picture 8">
            <a:extLst>
              <a:ext uri="{FF2B5EF4-FFF2-40B4-BE49-F238E27FC236}">
                <a16:creationId xmlns:a16="http://schemas.microsoft.com/office/drawing/2014/main" id="{6DAFD498-5126-5E03-08F9-F8B82F98933C}"/>
              </a:ext>
            </a:extLst>
          </p:cNvPr>
          <p:cNvPicPr>
            <a:picLocks noChangeAspect="1"/>
          </p:cNvPicPr>
          <p:nvPr/>
        </p:nvPicPr>
        <p:blipFill>
          <a:blip r:embed="rId4"/>
          <a:stretch>
            <a:fillRect/>
          </a:stretch>
        </p:blipFill>
        <p:spPr>
          <a:xfrm>
            <a:off x="66675" y="1491830"/>
            <a:ext cx="12192000" cy="2959940"/>
          </a:xfrm>
          <a:prstGeom prst="rect">
            <a:avLst/>
          </a:prstGeom>
        </p:spPr>
      </p:pic>
    </p:spTree>
    <p:extLst>
      <p:ext uri="{BB962C8B-B14F-4D97-AF65-F5344CB8AC3E}">
        <p14:creationId xmlns:p14="http://schemas.microsoft.com/office/powerpoint/2010/main" val="23916981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8104565" cy="8239196"/>
            <a:chOff x="5554639" y="0"/>
            <a:chExt cx="6764739"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46269"/>
            <a:stretch/>
          </p:blipFill>
          <p:spPr>
            <a:xfrm>
              <a:off x="5554639" y="0"/>
              <a:ext cx="6764739"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pic>
        <p:nvPicPr>
          <p:cNvPr id="25" name="Hình ảnh 24">
            <a:extLst>
              <a:ext uri="{FF2B5EF4-FFF2-40B4-BE49-F238E27FC236}">
                <a16:creationId xmlns:a16="http://schemas.microsoft.com/office/drawing/2014/main" id="{733C70B7-4C72-0928-250B-EC671A293E87}"/>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5406167" y="3182357"/>
            <a:ext cx="3871914" cy="3843337"/>
          </a:xfrm>
          <a:prstGeom prst="rect">
            <a:avLst/>
          </a:prstGeom>
        </p:spPr>
      </p:pic>
      <p:pic>
        <p:nvPicPr>
          <p:cNvPr id="2" name="Picture 1">
            <a:extLst>
              <a:ext uri="{FF2B5EF4-FFF2-40B4-BE49-F238E27FC236}">
                <a16:creationId xmlns:a16="http://schemas.microsoft.com/office/drawing/2014/main" id="{2DA1C966-D631-B081-DFF0-415DF5BAC18E}"/>
              </a:ext>
            </a:extLst>
          </p:cNvPr>
          <p:cNvPicPr>
            <a:picLocks noChangeAspect="1"/>
          </p:cNvPicPr>
          <p:nvPr/>
        </p:nvPicPr>
        <p:blipFill>
          <a:blip r:embed="rId8"/>
          <a:stretch>
            <a:fillRect/>
          </a:stretch>
        </p:blipFill>
        <p:spPr>
          <a:xfrm>
            <a:off x="0" y="494852"/>
            <a:ext cx="10095851" cy="5749026"/>
          </a:xfrm>
          <a:prstGeom prst="rect">
            <a:avLst/>
          </a:prstGeom>
        </p:spPr>
      </p:pic>
    </p:spTree>
    <p:extLst>
      <p:ext uri="{BB962C8B-B14F-4D97-AF65-F5344CB8AC3E}">
        <p14:creationId xmlns:p14="http://schemas.microsoft.com/office/powerpoint/2010/main" val="194920030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8104565" cy="8239196"/>
            <a:chOff x="5554639" y="0"/>
            <a:chExt cx="6764739"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46269"/>
            <a:stretch/>
          </p:blipFill>
          <p:spPr>
            <a:xfrm>
              <a:off x="5554639" y="0"/>
              <a:ext cx="6764739"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pic>
        <p:nvPicPr>
          <p:cNvPr id="25" name="Hình ảnh 24">
            <a:extLst>
              <a:ext uri="{FF2B5EF4-FFF2-40B4-BE49-F238E27FC236}">
                <a16:creationId xmlns:a16="http://schemas.microsoft.com/office/drawing/2014/main" id="{733C70B7-4C72-0928-250B-EC671A293E87}"/>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5406167" y="3182357"/>
            <a:ext cx="3871914" cy="3843337"/>
          </a:xfrm>
          <a:prstGeom prst="rect">
            <a:avLst/>
          </a:prstGeom>
        </p:spPr>
      </p:pic>
      <p:sp>
        <p:nvSpPr>
          <p:cNvPr id="26" name="Hình chữ nhật: Góc Tròn 25">
            <a:extLst>
              <a:ext uri="{FF2B5EF4-FFF2-40B4-BE49-F238E27FC236}">
                <a16:creationId xmlns:a16="http://schemas.microsoft.com/office/drawing/2014/main" id="{7540127B-A685-C3E5-C672-F23E17A2C73E}"/>
              </a:ext>
            </a:extLst>
          </p:cNvPr>
          <p:cNvSpPr/>
          <p:nvPr/>
        </p:nvSpPr>
        <p:spPr>
          <a:xfrm>
            <a:off x="237014" y="158929"/>
            <a:ext cx="7519620" cy="3815167"/>
          </a:xfrm>
          <a:custGeom>
            <a:avLst/>
            <a:gdLst>
              <a:gd name="connsiteX0" fmla="*/ 0 w 7519620"/>
              <a:gd name="connsiteY0" fmla="*/ 635874 h 3815167"/>
              <a:gd name="connsiteX1" fmla="*/ 635874 w 7519620"/>
              <a:gd name="connsiteY1" fmla="*/ 0 h 3815167"/>
              <a:gd name="connsiteX2" fmla="*/ 1267603 w 7519620"/>
              <a:gd name="connsiteY2" fmla="*/ 0 h 3815167"/>
              <a:gd name="connsiteX3" fmla="*/ 2086769 w 7519620"/>
              <a:gd name="connsiteY3" fmla="*/ 0 h 3815167"/>
              <a:gd name="connsiteX4" fmla="*/ 2593541 w 7519620"/>
              <a:gd name="connsiteY4" fmla="*/ 0 h 3815167"/>
              <a:gd name="connsiteX5" fmla="*/ 3162791 w 7519620"/>
              <a:gd name="connsiteY5" fmla="*/ 0 h 3815167"/>
              <a:gd name="connsiteX6" fmla="*/ 3669563 w 7519620"/>
              <a:gd name="connsiteY6" fmla="*/ 0 h 3815167"/>
              <a:gd name="connsiteX7" fmla="*/ 4426250 w 7519620"/>
              <a:gd name="connsiteY7" fmla="*/ 0 h 3815167"/>
              <a:gd name="connsiteX8" fmla="*/ 5245415 w 7519620"/>
              <a:gd name="connsiteY8" fmla="*/ 0 h 3815167"/>
              <a:gd name="connsiteX9" fmla="*/ 5752187 w 7519620"/>
              <a:gd name="connsiteY9" fmla="*/ 0 h 3815167"/>
              <a:gd name="connsiteX10" fmla="*/ 6883746 w 7519620"/>
              <a:gd name="connsiteY10" fmla="*/ 0 h 3815167"/>
              <a:gd name="connsiteX11" fmla="*/ 7519620 w 7519620"/>
              <a:gd name="connsiteY11" fmla="*/ 635874 h 3815167"/>
              <a:gd name="connsiteX12" fmla="*/ 7519620 w 7519620"/>
              <a:gd name="connsiteY12" fmla="*/ 1220860 h 3815167"/>
              <a:gd name="connsiteX13" fmla="*/ 7519620 w 7519620"/>
              <a:gd name="connsiteY13" fmla="*/ 1882149 h 3815167"/>
              <a:gd name="connsiteX14" fmla="*/ 7519620 w 7519620"/>
              <a:gd name="connsiteY14" fmla="*/ 2467136 h 3815167"/>
              <a:gd name="connsiteX15" fmla="*/ 7519620 w 7519620"/>
              <a:gd name="connsiteY15" fmla="*/ 3179293 h 3815167"/>
              <a:gd name="connsiteX16" fmla="*/ 6883746 w 7519620"/>
              <a:gd name="connsiteY16" fmla="*/ 3815167 h 3815167"/>
              <a:gd name="connsiteX17" fmla="*/ 6252017 w 7519620"/>
              <a:gd name="connsiteY17" fmla="*/ 3815167 h 3815167"/>
              <a:gd name="connsiteX18" fmla="*/ 5557809 w 7519620"/>
              <a:gd name="connsiteY18" fmla="*/ 3815167 h 3815167"/>
              <a:gd name="connsiteX19" fmla="*/ 5051037 w 7519620"/>
              <a:gd name="connsiteY19" fmla="*/ 3815167 h 3815167"/>
              <a:gd name="connsiteX20" fmla="*/ 4356829 w 7519620"/>
              <a:gd name="connsiteY20" fmla="*/ 3815167 h 3815167"/>
              <a:gd name="connsiteX21" fmla="*/ 3537663 w 7519620"/>
              <a:gd name="connsiteY21" fmla="*/ 3815167 h 3815167"/>
              <a:gd name="connsiteX22" fmla="*/ 2843455 w 7519620"/>
              <a:gd name="connsiteY22" fmla="*/ 3815167 h 3815167"/>
              <a:gd name="connsiteX23" fmla="*/ 2086769 w 7519620"/>
              <a:gd name="connsiteY23" fmla="*/ 3815167 h 3815167"/>
              <a:gd name="connsiteX24" fmla="*/ 1455039 w 7519620"/>
              <a:gd name="connsiteY24" fmla="*/ 3815167 h 3815167"/>
              <a:gd name="connsiteX25" fmla="*/ 635874 w 7519620"/>
              <a:gd name="connsiteY25" fmla="*/ 3815167 h 3815167"/>
              <a:gd name="connsiteX26" fmla="*/ 0 w 7519620"/>
              <a:gd name="connsiteY26" fmla="*/ 3179293 h 3815167"/>
              <a:gd name="connsiteX27" fmla="*/ 0 w 7519620"/>
              <a:gd name="connsiteY27" fmla="*/ 2619741 h 3815167"/>
              <a:gd name="connsiteX28" fmla="*/ 0 w 7519620"/>
              <a:gd name="connsiteY28" fmla="*/ 1983886 h 3815167"/>
              <a:gd name="connsiteX29" fmla="*/ 0 w 7519620"/>
              <a:gd name="connsiteY29" fmla="*/ 1424334 h 3815167"/>
              <a:gd name="connsiteX30" fmla="*/ 0 w 7519620"/>
              <a:gd name="connsiteY30" fmla="*/ 635874 h 381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19620" h="3815167" fill="none" extrusionOk="0">
                <a:moveTo>
                  <a:pt x="0" y="635874"/>
                </a:moveTo>
                <a:cubicBezTo>
                  <a:pt x="55962" y="273175"/>
                  <a:pt x="251783" y="-4081"/>
                  <a:pt x="635874" y="0"/>
                </a:cubicBezTo>
                <a:cubicBezTo>
                  <a:pt x="763806" y="-31039"/>
                  <a:pt x="1062632" y="2197"/>
                  <a:pt x="1267603" y="0"/>
                </a:cubicBezTo>
                <a:cubicBezTo>
                  <a:pt x="1472574" y="-2197"/>
                  <a:pt x="1754195" y="-8496"/>
                  <a:pt x="2086769" y="0"/>
                </a:cubicBezTo>
                <a:cubicBezTo>
                  <a:pt x="2419343" y="8496"/>
                  <a:pt x="2398907" y="16470"/>
                  <a:pt x="2593541" y="0"/>
                </a:cubicBezTo>
                <a:cubicBezTo>
                  <a:pt x="2788175" y="-16470"/>
                  <a:pt x="2994594" y="-10478"/>
                  <a:pt x="3162791" y="0"/>
                </a:cubicBezTo>
                <a:cubicBezTo>
                  <a:pt x="3330988" y="10478"/>
                  <a:pt x="3533628" y="22343"/>
                  <a:pt x="3669563" y="0"/>
                </a:cubicBezTo>
                <a:cubicBezTo>
                  <a:pt x="3805498" y="-22343"/>
                  <a:pt x="4082764" y="-22798"/>
                  <a:pt x="4426250" y="0"/>
                </a:cubicBezTo>
                <a:cubicBezTo>
                  <a:pt x="4769736" y="22798"/>
                  <a:pt x="4890698" y="-15916"/>
                  <a:pt x="5245415" y="0"/>
                </a:cubicBezTo>
                <a:cubicBezTo>
                  <a:pt x="5600133" y="15916"/>
                  <a:pt x="5539085" y="19722"/>
                  <a:pt x="5752187" y="0"/>
                </a:cubicBezTo>
                <a:cubicBezTo>
                  <a:pt x="5965289" y="-19722"/>
                  <a:pt x="6363992" y="26366"/>
                  <a:pt x="6883746" y="0"/>
                </a:cubicBezTo>
                <a:cubicBezTo>
                  <a:pt x="7249669" y="-34055"/>
                  <a:pt x="7476203" y="350112"/>
                  <a:pt x="7519620" y="635874"/>
                </a:cubicBezTo>
                <a:cubicBezTo>
                  <a:pt x="7520969" y="786688"/>
                  <a:pt x="7498076" y="950670"/>
                  <a:pt x="7519620" y="1220860"/>
                </a:cubicBezTo>
                <a:cubicBezTo>
                  <a:pt x="7541164" y="1491050"/>
                  <a:pt x="7495276" y="1732106"/>
                  <a:pt x="7519620" y="1882149"/>
                </a:cubicBezTo>
                <a:cubicBezTo>
                  <a:pt x="7543964" y="2032192"/>
                  <a:pt x="7513859" y="2247665"/>
                  <a:pt x="7519620" y="2467136"/>
                </a:cubicBezTo>
                <a:cubicBezTo>
                  <a:pt x="7525381" y="2686607"/>
                  <a:pt x="7529962" y="2876282"/>
                  <a:pt x="7519620" y="3179293"/>
                </a:cubicBezTo>
                <a:cubicBezTo>
                  <a:pt x="7527960" y="3551947"/>
                  <a:pt x="7237647" y="3757172"/>
                  <a:pt x="6883746" y="3815167"/>
                </a:cubicBezTo>
                <a:cubicBezTo>
                  <a:pt x="6663449" y="3810962"/>
                  <a:pt x="6454183" y="3797576"/>
                  <a:pt x="6252017" y="3815167"/>
                </a:cubicBezTo>
                <a:cubicBezTo>
                  <a:pt x="6049851" y="3832758"/>
                  <a:pt x="5891746" y="3832184"/>
                  <a:pt x="5557809" y="3815167"/>
                </a:cubicBezTo>
                <a:cubicBezTo>
                  <a:pt x="5223872" y="3798150"/>
                  <a:pt x="5261597" y="3812280"/>
                  <a:pt x="5051037" y="3815167"/>
                </a:cubicBezTo>
                <a:cubicBezTo>
                  <a:pt x="4840477" y="3818054"/>
                  <a:pt x="4547976" y="3819965"/>
                  <a:pt x="4356829" y="3815167"/>
                </a:cubicBezTo>
                <a:cubicBezTo>
                  <a:pt x="4165682" y="3810369"/>
                  <a:pt x="3836686" y="3836694"/>
                  <a:pt x="3537663" y="3815167"/>
                </a:cubicBezTo>
                <a:cubicBezTo>
                  <a:pt x="3238640" y="3793640"/>
                  <a:pt x="3099638" y="3794871"/>
                  <a:pt x="2843455" y="3815167"/>
                </a:cubicBezTo>
                <a:cubicBezTo>
                  <a:pt x="2587272" y="3835463"/>
                  <a:pt x="2311719" y="3816137"/>
                  <a:pt x="2086769" y="3815167"/>
                </a:cubicBezTo>
                <a:cubicBezTo>
                  <a:pt x="1861819" y="3814197"/>
                  <a:pt x="1712193" y="3784249"/>
                  <a:pt x="1455039" y="3815167"/>
                </a:cubicBezTo>
                <a:cubicBezTo>
                  <a:pt x="1197885" y="3846086"/>
                  <a:pt x="928540" y="3799859"/>
                  <a:pt x="635874" y="3815167"/>
                </a:cubicBezTo>
                <a:cubicBezTo>
                  <a:pt x="249109" y="3886937"/>
                  <a:pt x="-9086" y="3493497"/>
                  <a:pt x="0" y="3179293"/>
                </a:cubicBezTo>
                <a:cubicBezTo>
                  <a:pt x="-14645" y="2962239"/>
                  <a:pt x="18229" y="2794711"/>
                  <a:pt x="0" y="2619741"/>
                </a:cubicBezTo>
                <a:cubicBezTo>
                  <a:pt x="-18229" y="2444771"/>
                  <a:pt x="-25085" y="2114426"/>
                  <a:pt x="0" y="1983886"/>
                </a:cubicBezTo>
                <a:cubicBezTo>
                  <a:pt x="25085" y="1853346"/>
                  <a:pt x="4514" y="1682375"/>
                  <a:pt x="0" y="1424334"/>
                </a:cubicBezTo>
                <a:cubicBezTo>
                  <a:pt x="-4514" y="1166293"/>
                  <a:pt x="-18110" y="849166"/>
                  <a:pt x="0" y="635874"/>
                </a:cubicBezTo>
                <a:close/>
              </a:path>
              <a:path w="7519620" h="3815167" stroke="0" extrusionOk="0">
                <a:moveTo>
                  <a:pt x="0" y="635874"/>
                </a:moveTo>
                <a:cubicBezTo>
                  <a:pt x="75793" y="311982"/>
                  <a:pt x="277985" y="-38620"/>
                  <a:pt x="635874" y="0"/>
                </a:cubicBezTo>
                <a:cubicBezTo>
                  <a:pt x="750466" y="6478"/>
                  <a:pt x="1044133" y="-7239"/>
                  <a:pt x="1205125" y="0"/>
                </a:cubicBezTo>
                <a:cubicBezTo>
                  <a:pt x="1366117" y="7239"/>
                  <a:pt x="1517833" y="-10091"/>
                  <a:pt x="1774375" y="0"/>
                </a:cubicBezTo>
                <a:cubicBezTo>
                  <a:pt x="2030917" y="10091"/>
                  <a:pt x="2284370" y="6588"/>
                  <a:pt x="2531062" y="0"/>
                </a:cubicBezTo>
                <a:cubicBezTo>
                  <a:pt x="2777754" y="-6588"/>
                  <a:pt x="3137827" y="-12998"/>
                  <a:pt x="3350227" y="0"/>
                </a:cubicBezTo>
                <a:cubicBezTo>
                  <a:pt x="3562628" y="12998"/>
                  <a:pt x="3816546" y="14590"/>
                  <a:pt x="4044435" y="0"/>
                </a:cubicBezTo>
                <a:cubicBezTo>
                  <a:pt x="4272324" y="-14590"/>
                  <a:pt x="4531767" y="-2176"/>
                  <a:pt x="4676165" y="0"/>
                </a:cubicBezTo>
                <a:cubicBezTo>
                  <a:pt x="4820563" y="2176"/>
                  <a:pt x="5003574" y="-15076"/>
                  <a:pt x="5182936" y="0"/>
                </a:cubicBezTo>
                <a:cubicBezTo>
                  <a:pt x="5362298" y="15076"/>
                  <a:pt x="5728969" y="-12563"/>
                  <a:pt x="5877144" y="0"/>
                </a:cubicBezTo>
                <a:cubicBezTo>
                  <a:pt x="6025319" y="12563"/>
                  <a:pt x="6443772" y="17552"/>
                  <a:pt x="6883746" y="0"/>
                </a:cubicBezTo>
                <a:cubicBezTo>
                  <a:pt x="7236579" y="17062"/>
                  <a:pt x="7597640" y="265541"/>
                  <a:pt x="7519620" y="635874"/>
                </a:cubicBezTo>
                <a:cubicBezTo>
                  <a:pt x="7493699" y="903874"/>
                  <a:pt x="7548975" y="1104091"/>
                  <a:pt x="7519620" y="1322597"/>
                </a:cubicBezTo>
                <a:cubicBezTo>
                  <a:pt x="7490265" y="1541103"/>
                  <a:pt x="7509065" y="1810201"/>
                  <a:pt x="7519620" y="2009320"/>
                </a:cubicBezTo>
                <a:cubicBezTo>
                  <a:pt x="7530175" y="2208439"/>
                  <a:pt x="7533658" y="2321139"/>
                  <a:pt x="7519620" y="2619741"/>
                </a:cubicBezTo>
                <a:cubicBezTo>
                  <a:pt x="7505582" y="2918343"/>
                  <a:pt x="7511624" y="2992946"/>
                  <a:pt x="7519620" y="3179293"/>
                </a:cubicBezTo>
                <a:cubicBezTo>
                  <a:pt x="7560598" y="3548797"/>
                  <a:pt x="7268924" y="3801408"/>
                  <a:pt x="6883746" y="3815167"/>
                </a:cubicBezTo>
                <a:cubicBezTo>
                  <a:pt x="6578498" y="3787285"/>
                  <a:pt x="6533912" y="3808023"/>
                  <a:pt x="6252017" y="3815167"/>
                </a:cubicBezTo>
                <a:cubicBezTo>
                  <a:pt x="5970122" y="3822311"/>
                  <a:pt x="5860638" y="3824480"/>
                  <a:pt x="5495330" y="3815167"/>
                </a:cubicBezTo>
                <a:cubicBezTo>
                  <a:pt x="5130022" y="3805854"/>
                  <a:pt x="4852077" y="3814331"/>
                  <a:pt x="4676165" y="3815167"/>
                </a:cubicBezTo>
                <a:cubicBezTo>
                  <a:pt x="4500253" y="3816003"/>
                  <a:pt x="4283685" y="3812855"/>
                  <a:pt x="4106914" y="3815167"/>
                </a:cubicBezTo>
                <a:cubicBezTo>
                  <a:pt x="3930143" y="3817479"/>
                  <a:pt x="3546701" y="3826096"/>
                  <a:pt x="3350227" y="3815167"/>
                </a:cubicBezTo>
                <a:cubicBezTo>
                  <a:pt x="3153753" y="3804238"/>
                  <a:pt x="2993349" y="3812181"/>
                  <a:pt x="2843455" y="3815167"/>
                </a:cubicBezTo>
                <a:cubicBezTo>
                  <a:pt x="2693561" y="3818153"/>
                  <a:pt x="2312976" y="3812354"/>
                  <a:pt x="2024290" y="3815167"/>
                </a:cubicBezTo>
                <a:cubicBezTo>
                  <a:pt x="1735605" y="3817980"/>
                  <a:pt x="1578330" y="3819440"/>
                  <a:pt x="1330082" y="3815167"/>
                </a:cubicBezTo>
                <a:cubicBezTo>
                  <a:pt x="1081834" y="3810894"/>
                  <a:pt x="928993" y="3799146"/>
                  <a:pt x="635874" y="3815167"/>
                </a:cubicBezTo>
                <a:cubicBezTo>
                  <a:pt x="275324" y="3765625"/>
                  <a:pt x="-70824" y="3550487"/>
                  <a:pt x="0" y="3179293"/>
                </a:cubicBezTo>
                <a:cubicBezTo>
                  <a:pt x="-24432" y="2915389"/>
                  <a:pt x="-20106" y="2747630"/>
                  <a:pt x="0" y="2594307"/>
                </a:cubicBezTo>
                <a:cubicBezTo>
                  <a:pt x="20106" y="2440984"/>
                  <a:pt x="31313" y="2176198"/>
                  <a:pt x="0" y="1907584"/>
                </a:cubicBezTo>
                <a:cubicBezTo>
                  <a:pt x="-31313" y="1638970"/>
                  <a:pt x="6039" y="1580210"/>
                  <a:pt x="0" y="1348031"/>
                </a:cubicBezTo>
                <a:cubicBezTo>
                  <a:pt x="-6039" y="1115852"/>
                  <a:pt x="23072" y="835072"/>
                  <a:pt x="0" y="635874"/>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Để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tặng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hàng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xóm</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láng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giềng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những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quả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táo</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yêu thương,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các</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bạn</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hãy</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giúp</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lang="en-US" sz="3600" b="1" dirty="0" err="1">
                <a:solidFill>
                  <a:srgbClr val="C71A29"/>
                </a:solidFill>
                <a:ea typeface="Calibri" panose="020F0502020204030204" pitchFamily="34" charset="0"/>
                <a:cs typeface="Calibri" panose="020F0502020204030204" pitchFamily="34" charset="0"/>
              </a:rPr>
              <a:t>cô</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trả</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lời</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các</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câu</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hỏi</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nhé</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endParaRPr>
          </a:p>
        </p:txBody>
      </p:sp>
      <p:pic>
        <p:nvPicPr>
          <p:cNvPr id="7" name="Hình ảnh 6" descr="Ảnh có chứa đồ chơi, búp bê&#10;&#10;Mô tả được tạo tự động">
            <a:extLst>
              <a:ext uri="{FF2B5EF4-FFF2-40B4-BE49-F238E27FC236}">
                <a16:creationId xmlns:a16="http://schemas.microsoft.com/office/drawing/2014/main" id="{C2998D30-3523-DB1E-8C87-8007DA4AC19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a:off x="12129749" y="2263874"/>
            <a:ext cx="3416470" cy="4611186"/>
          </a:xfrm>
          <a:prstGeom prst="rect">
            <a:avLst/>
          </a:prstGeom>
        </p:spPr>
      </p:pic>
    </p:spTree>
    <p:extLst>
      <p:ext uri="{BB962C8B-B14F-4D97-AF65-F5344CB8AC3E}">
        <p14:creationId xmlns:p14="http://schemas.microsoft.com/office/powerpoint/2010/main" val="15536126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25"/>
                                        </p:tgtEl>
                                        <p:attrNameLst>
                                          <p:attrName>r</p:attrName>
                                        </p:attrNameLst>
                                      </p:cBhvr>
                                    </p:animRot>
                                    <p:animRot by="-240000">
                                      <p:cBhvr>
                                        <p:cTn id="16" dur="200" fill="hold">
                                          <p:stCondLst>
                                            <p:cond delay="200"/>
                                          </p:stCondLst>
                                        </p:cTn>
                                        <p:tgtEl>
                                          <p:spTgt spid="25"/>
                                        </p:tgtEl>
                                        <p:attrNameLst>
                                          <p:attrName>r</p:attrName>
                                        </p:attrNameLst>
                                      </p:cBhvr>
                                    </p:animRot>
                                    <p:animRot by="240000">
                                      <p:cBhvr>
                                        <p:cTn id="17" dur="200" fill="hold">
                                          <p:stCondLst>
                                            <p:cond delay="400"/>
                                          </p:stCondLst>
                                        </p:cTn>
                                        <p:tgtEl>
                                          <p:spTgt spid="25"/>
                                        </p:tgtEl>
                                        <p:attrNameLst>
                                          <p:attrName>r</p:attrName>
                                        </p:attrNameLst>
                                      </p:cBhvr>
                                    </p:animRot>
                                    <p:animRot by="-240000">
                                      <p:cBhvr>
                                        <p:cTn id="18" dur="200" fill="hold">
                                          <p:stCondLst>
                                            <p:cond delay="600"/>
                                          </p:stCondLst>
                                        </p:cTn>
                                        <p:tgtEl>
                                          <p:spTgt spid="25"/>
                                        </p:tgtEl>
                                        <p:attrNameLst>
                                          <p:attrName>r</p:attrName>
                                        </p:attrNameLst>
                                      </p:cBhvr>
                                    </p:animRot>
                                    <p:animRot by="120000">
                                      <p:cBhvr>
                                        <p:cTn id="19" dur="200" fill="hold">
                                          <p:stCondLst>
                                            <p:cond delay="800"/>
                                          </p:stCondLst>
                                        </p:cTn>
                                        <p:tgtEl>
                                          <p:spTgt spid="25"/>
                                        </p:tgtEl>
                                        <p:attrNameLst>
                                          <p:attrName>r</p:attrName>
                                        </p:attrNameLst>
                                      </p:cBhvr>
                                    </p:animRot>
                                  </p:childTnLst>
                                </p:cTn>
                              </p:par>
                              <p:par>
                                <p:cTn id="20" presetID="40" presetClass="path" presetSubtype="0" accel="50000" decel="50000" fill="hold" nodeType="withEffect">
                                  <p:stCondLst>
                                    <p:cond delay="0"/>
                                  </p:stCondLst>
                                  <p:childTnLst>
                                    <p:animMotion origin="layout" path="M 3.95833E-6 -3.7037E-6 C -0.00339 -0.01898 -0.00769 -0.03703 -0.01602 -0.03703 C -0.02565 -0.03703 -0.02865 -0.01898 -0.03204 -3.7037E-6 C -0.0362 0.02107 -0.03946 0.0419 -0.05 0.0419 C -0.05938 0.0419 -0.06237 0.02107 -0.0668 -3.7037E-6 C -0.06875 -0.01898 -0.07305 -0.03703 -0.08243 -0.03703 C -0.09089 -0.03703 -0.09532 -0.01898 -0.09844 -3.7037E-6 C -0.10157 0.02107 -0.10586 0.0419 -0.11537 0.0419 C -0.125 0.0419 -0.1323 -3.7037E-6 -0.1323 0.00024 C -0.13555 -0.01898 -0.13868 -0.03703 -0.14818 -0.03703 C -0.15782 -0.03703 -0.16094 -0.01898 -0.16407 -3.7037E-6 C -0.16836 0.02107 -0.17162 0.0419 -0.1823 0.0419 C -0.19167 0.0419 -0.19493 0.02107 -0.19805 -3.7037E-6 C -0.20235 -0.01898 -0.20547 -0.03703 -0.21498 -0.03703 C -0.22344 -0.03703 -0.22774 -0.01898 -0.23086 -3.7037E-6 C -0.23412 0.02107 -0.23842 0.0419 -0.24792 0.0419 C -0.25743 0.0419 -0.26055 0.02107 -0.26485 -3.7037E-6 " pathEditMode="relative" rAng="0" ptsTypes="AAAAAAAAAAAAAAAAA">
                                      <p:cBhvr>
                                        <p:cTn id="21" dur="2000" fill="hold"/>
                                        <p:tgtEl>
                                          <p:spTgt spid="7"/>
                                        </p:tgtEl>
                                        <p:attrNameLst>
                                          <p:attrName>ppt_x</p:attrName>
                                          <p:attrName>ppt_y</p:attrName>
                                        </p:attrNameLst>
                                      </p:cBhvr>
                                      <p:rCtr x="-13242" y="231"/>
                                    </p:animMotion>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7"/>
                                        </p:tgtEl>
                                        <p:attrNameLst>
                                          <p:attrName>r</p:attrName>
                                        </p:attrNameLst>
                                      </p:cBhvr>
                                    </p:animRot>
                                    <p:animRot by="-240000">
                                      <p:cBhvr>
                                        <p:cTn id="24" dur="200" fill="hold">
                                          <p:stCondLst>
                                            <p:cond delay="200"/>
                                          </p:stCondLst>
                                        </p:cTn>
                                        <p:tgtEl>
                                          <p:spTgt spid="7"/>
                                        </p:tgtEl>
                                        <p:attrNameLst>
                                          <p:attrName>r</p:attrName>
                                        </p:attrNameLst>
                                      </p:cBhvr>
                                    </p:animRot>
                                    <p:animRot by="240000">
                                      <p:cBhvr>
                                        <p:cTn id="25" dur="200" fill="hold">
                                          <p:stCondLst>
                                            <p:cond delay="400"/>
                                          </p:stCondLst>
                                        </p:cTn>
                                        <p:tgtEl>
                                          <p:spTgt spid="7"/>
                                        </p:tgtEl>
                                        <p:attrNameLst>
                                          <p:attrName>r</p:attrName>
                                        </p:attrNameLst>
                                      </p:cBhvr>
                                    </p:animRot>
                                    <p:animRot by="-240000">
                                      <p:cBhvr>
                                        <p:cTn id="26" dur="200" fill="hold">
                                          <p:stCondLst>
                                            <p:cond delay="600"/>
                                          </p:stCondLst>
                                        </p:cTn>
                                        <p:tgtEl>
                                          <p:spTgt spid="7"/>
                                        </p:tgtEl>
                                        <p:attrNameLst>
                                          <p:attrName>r</p:attrName>
                                        </p:attrNameLst>
                                      </p:cBhvr>
                                    </p:animRot>
                                    <p:animRot by="120000">
                                      <p:cBhvr>
                                        <p:cTn id="27" dur="200" fill="hold">
                                          <p:stCondLst>
                                            <p:cond delay="800"/>
                                          </p:stCondLst>
                                        </p:cTn>
                                        <p:tgtEl>
                                          <p:spTgt spid="7"/>
                                        </p:tgtEl>
                                        <p:attrNameLst>
                                          <p:attrName>r</p:attrName>
                                        </p:attrNameLst>
                                      </p:cBhvr>
                                    </p:animRot>
                                  </p:childTnLst>
                                </p:cTn>
                              </p:par>
                              <p:par>
                                <p:cTn id="28" presetID="42"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Hình ảnh 4">
            <a:extLst>
              <a:ext uri="{FF2B5EF4-FFF2-40B4-BE49-F238E27FC236}">
                <a16:creationId xmlns:a16="http://schemas.microsoft.com/office/drawing/2014/main" id="{E1256CA2-3552-3032-A0CF-4C9CA979A55E}"/>
              </a:ext>
            </a:extLst>
          </p:cNvPr>
          <p:cNvPicPr>
            <a:picLocks noChangeAspect="1"/>
          </p:cNvPicPr>
          <p:nvPr/>
        </p:nvPicPr>
        <p:blipFill rotWithShape="1">
          <a:blip r:embed="rId2">
            <a:extLst>
              <a:ext uri="{28A0092B-C50C-407E-A947-70E740481C1C}">
                <a14:useLocalDpi xmlns:a14="http://schemas.microsoft.com/office/drawing/2010/main" val="0"/>
              </a:ext>
            </a:extLst>
          </a:blip>
          <a:srcRect l="13796" r="25304" b="10848"/>
          <a:stretch/>
        </p:blipFill>
        <p:spPr>
          <a:xfrm>
            <a:off x="-1504" y="0"/>
            <a:ext cx="12261117" cy="6858000"/>
          </a:xfrm>
          <a:prstGeom prst="rect">
            <a:avLst/>
          </a:prstGeom>
        </p:spPr>
      </p:pic>
      <p:pic>
        <p:nvPicPr>
          <p:cNvPr id="13" name="Hình ảnh 12" descr="Ảnh có chứa văn bản, búp bê, đồ chơi&#10;&#10;Mô tả được tạo tự động">
            <a:extLst>
              <a:ext uri="{FF2B5EF4-FFF2-40B4-BE49-F238E27FC236}">
                <a16:creationId xmlns:a16="http://schemas.microsoft.com/office/drawing/2014/main" id="{0D6BB925-73C1-D0EC-F0BA-4C6DA97F045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389" b="86019" l="49271" r="88906">
                        <a14:foregroundMark x1="73073" y1="12500" x2="72135" y2="12500"/>
                        <a14:foregroundMark x1="76615" y1="11667" x2="76615" y2="11667"/>
                        <a14:foregroundMark x1="87604" y1="32593" x2="84688" y2="33981"/>
                        <a14:foregroundMark x1="72604" y1="12222" x2="71354" y2="11389"/>
                        <a14:foregroundMark x1="89010" y1="33426" x2="88542" y2="32870"/>
                        <a14:foregroundMark x1="51094" y1="46389" x2="51250" y2="51296"/>
                        <a14:foregroundMark x1="49896" y1="44167" x2="50156" y2="42778"/>
                        <a14:foregroundMark x1="77396" y1="82407" x2="77396" y2="84630"/>
                        <a14:foregroundMark x1="70938" y1="14722" x2="80208" y2="26019"/>
                        <a14:foregroundMark x1="80052" y1="34259" x2="69844" y2="13611"/>
                        <a14:foregroundMark x1="68438" y1="15556" x2="69063" y2="20463"/>
                        <a14:foregroundMark x1="65521" y1="18333" x2="63646" y2="21574"/>
                        <a14:foregroundMark x1="65208" y1="20463" x2="71198" y2="17500"/>
                        <a14:foregroundMark x1="65052" y1="22407" x2="71354" y2="20278"/>
                        <a14:foregroundMark x1="71354" y1="24907" x2="76302" y2="20741"/>
                        <a14:foregroundMark x1="80365" y1="33981" x2="78021" y2="24907"/>
                        <a14:foregroundMark x1="76927" y1="41111" x2="76458" y2="33981"/>
                        <a14:foregroundMark x1="72292" y1="35926" x2="72760" y2="40000"/>
                        <a14:foregroundMark x1="65677" y1="21852" x2="63333" y2="23519"/>
                        <a14:foregroundMark x1="70938" y1="22963" x2="68125" y2="25185"/>
                        <a14:foregroundMark x1="63333" y1="21296" x2="68906" y2="14907"/>
                        <a14:foregroundMark x1="68906" y1="14907" x2="74167" y2="12500"/>
                        <a14:foregroundMark x1="74167" y1="12500" x2="79167" y2="19630"/>
                        <a14:foregroundMark x1="79167" y1="19630" x2="81719" y2="29074"/>
                        <a14:foregroundMark x1="81719" y1="29074" x2="79479" y2="37593"/>
                        <a14:foregroundMark x1="79479" y1="37593" x2="78802" y2="38148"/>
                        <a14:foregroundMark x1="77083" y1="14722" x2="79271" y2="18333"/>
                        <a14:foregroundMark x1="80052" y1="18889" x2="82865" y2="28241"/>
                        <a14:foregroundMark x1="82865" y1="28241" x2="80208" y2="36759"/>
                        <a14:foregroundMark x1="78177" y1="16389" x2="79583" y2="18056"/>
                        <a14:foregroundMark x1="81458" y1="19722" x2="82500" y2="19722"/>
                        <a14:foregroundMark x1="82813" y1="20463" x2="83281" y2="20463"/>
                        <a14:foregroundMark x1="70156" y1="13611" x2="65417" y2="17870"/>
                        <a14:foregroundMark x1="65417" y1="17870" x2="65365" y2="18333"/>
                        <a14:foregroundMark x1="49271" y1="45833" x2="49896" y2="51574"/>
                      </a14:backgroundRemoval>
                    </a14:imgEffect>
                  </a14:imgLayer>
                </a14:imgProps>
              </a:ext>
              <a:ext uri="{28A0092B-C50C-407E-A947-70E740481C1C}">
                <a14:useLocalDpi xmlns:a14="http://schemas.microsoft.com/office/drawing/2010/main" val="0"/>
              </a:ext>
            </a:extLst>
          </a:blip>
          <a:srcRect l="46596" t="5380" r="9928" b="4864"/>
          <a:stretch/>
        </p:blipFill>
        <p:spPr>
          <a:xfrm flipH="1">
            <a:off x="6993397" y="3125068"/>
            <a:ext cx="3130915" cy="3732932"/>
          </a:xfrm>
          <a:prstGeom prst="rect">
            <a:avLst/>
          </a:prstGeom>
        </p:spPr>
      </p:pic>
      <p:pic>
        <p:nvPicPr>
          <p:cNvPr id="12" name="Hình ảnh 11" descr="Ảnh có chứa văn bản, búp bê, đồ chơi&#10;&#10;Mô tả được tạo tự động">
            <a:extLst>
              <a:ext uri="{FF2B5EF4-FFF2-40B4-BE49-F238E27FC236}">
                <a16:creationId xmlns:a16="http://schemas.microsoft.com/office/drawing/2014/main" id="{0896275C-0331-42D8-3500-4E234761C03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0000" b="90000" l="4635" r="41927">
                        <a14:foregroundMark x1="41927" y1="54630" x2="41250" y2="54352"/>
                        <a14:foregroundMark x1="16979" y1="82500" x2="14635" y2="79167"/>
                        <a14:foregroundMark x1="13333" y1="79815" x2="14740" y2="81296"/>
                        <a14:foregroundMark x1="12865" y1="80000" x2="11615" y2="80185"/>
                      </a14:backgroundRemoval>
                    </a14:imgEffect>
                  </a14:imgLayer>
                </a14:imgProps>
              </a:ext>
              <a:ext uri="{28A0092B-C50C-407E-A947-70E740481C1C}">
                <a14:useLocalDpi xmlns:a14="http://schemas.microsoft.com/office/drawing/2010/main" val="0"/>
              </a:ext>
            </a:extLst>
          </a:blip>
          <a:srcRect t="6875" r="56524" b="12508"/>
          <a:stretch/>
        </p:blipFill>
        <p:spPr>
          <a:xfrm flipH="1">
            <a:off x="9235310" y="2954271"/>
            <a:ext cx="3578954" cy="3732932"/>
          </a:xfrm>
          <a:prstGeom prst="rect">
            <a:avLst/>
          </a:prstGeom>
        </p:spPr>
      </p:pic>
      <p:grpSp>
        <p:nvGrpSpPr>
          <p:cNvPr id="20" name="Nhóm 19">
            <a:extLst>
              <a:ext uri="{FF2B5EF4-FFF2-40B4-BE49-F238E27FC236}">
                <a16:creationId xmlns:a16="http://schemas.microsoft.com/office/drawing/2014/main" id="{F83C8034-8BA0-6027-9192-376B492D4208}"/>
              </a:ext>
            </a:extLst>
          </p:cNvPr>
          <p:cNvGrpSpPr/>
          <p:nvPr/>
        </p:nvGrpSpPr>
        <p:grpSpPr>
          <a:xfrm>
            <a:off x="-70641" y="-340250"/>
            <a:ext cx="12129291" cy="2311926"/>
            <a:chOff x="-70641" y="-340250"/>
            <a:chExt cx="12129291" cy="2311926"/>
          </a:xfrm>
        </p:grpSpPr>
        <p:sp>
          <p:nvSpPr>
            <p:cNvPr id="15" name="Hình chữ nhật: Góc Tròn 14">
              <a:extLst>
                <a:ext uri="{FF2B5EF4-FFF2-40B4-BE49-F238E27FC236}">
                  <a16:creationId xmlns:a16="http://schemas.microsoft.com/office/drawing/2014/main" id="{11943AE1-753E-8E22-96BD-2970075468A6}"/>
                </a:ext>
              </a:extLst>
            </p:cNvPr>
            <p:cNvSpPr/>
            <p:nvPr/>
          </p:nvSpPr>
          <p:spPr>
            <a:xfrm>
              <a:off x="237014" y="158930"/>
              <a:ext cx="11821636" cy="1812746"/>
            </a:xfrm>
            <a:custGeom>
              <a:avLst/>
              <a:gdLst>
                <a:gd name="connsiteX0" fmla="*/ 0 w 11821636"/>
                <a:gd name="connsiteY0" fmla="*/ 302130 h 1812746"/>
                <a:gd name="connsiteX1" fmla="*/ 302130 w 11821636"/>
                <a:gd name="connsiteY1" fmla="*/ 0 h 1812746"/>
                <a:gd name="connsiteX2" fmla="*/ 849802 w 11821636"/>
                <a:gd name="connsiteY2" fmla="*/ 0 h 1812746"/>
                <a:gd name="connsiteX3" fmla="*/ 1509648 w 11821636"/>
                <a:gd name="connsiteY3" fmla="*/ 0 h 1812746"/>
                <a:gd name="connsiteX4" fmla="*/ 1832972 w 11821636"/>
                <a:gd name="connsiteY4" fmla="*/ 0 h 1812746"/>
                <a:gd name="connsiteX5" fmla="*/ 2492818 w 11821636"/>
                <a:gd name="connsiteY5" fmla="*/ 0 h 1812746"/>
                <a:gd name="connsiteX6" fmla="*/ 3377011 w 11821636"/>
                <a:gd name="connsiteY6" fmla="*/ 0 h 1812746"/>
                <a:gd name="connsiteX7" fmla="*/ 4036856 w 11821636"/>
                <a:gd name="connsiteY7" fmla="*/ 0 h 1812746"/>
                <a:gd name="connsiteX8" fmla="*/ 4808876 w 11821636"/>
                <a:gd name="connsiteY8" fmla="*/ 0 h 1812746"/>
                <a:gd name="connsiteX9" fmla="*/ 5356548 w 11821636"/>
                <a:gd name="connsiteY9" fmla="*/ 0 h 1812746"/>
                <a:gd name="connsiteX10" fmla="*/ 6128567 w 11821636"/>
                <a:gd name="connsiteY10" fmla="*/ 0 h 1812746"/>
                <a:gd name="connsiteX11" fmla="*/ 6451891 w 11821636"/>
                <a:gd name="connsiteY11" fmla="*/ 0 h 1812746"/>
                <a:gd name="connsiteX12" fmla="*/ 6775216 w 11821636"/>
                <a:gd name="connsiteY12" fmla="*/ 0 h 1812746"/>
                <a:gd name="connsiteX13" fmla="*/ 7547235 w 11821636"/>
                <a:gd name="connsiteY13" fmla="*/ 0 h 1812746"/>
                <a:gd name="connsiteX14" fmla="*/ 8207081 w 11821636"/>
                <a:gd name="connsiteY14" fmla="*/ 0 h 1812746"/>
                <a:gd name="connsiteX15" fmla="*/ 8530405 w 11821636"/>
                <a:gd name="connsiteY15" fmla="*/ 0 h 1812746"/>
                <a:gd name="connsiteX16" fmla="*/ 9302425 w 11821636"/>
                <a:gd name="connsiteY16" fmla="*/ 0 h 1812746"/>
                <a:gd name="connsiteX17" fmla="*/ 9737923 w 11821636"/>
                <a:gd name="connsiteY17" fmla="*/ 0 h 1812746"/>
                <a:gd name="connsiteX18" fmla="*/ 10622116 w 11821636"/>
                <a:gd name="connsiteY18" fmla="*/ 0 h 1812746"/>
                <a:gd name="connsiteX19" fmla="*/ 10945440 w 11821636"/>
                <a:gd name="connsiteY19" fmla="*/ 0 h 1812746"/>
                <a:gd name="connsiteX20" fmla="*/ 11519506 w 11821636"/>
                <a:gd name="connsiteY20" fmla="*/ 0 h 1812746"/>
                <a:gd name="connsiteX21" fmla="*/ 11821636 w 11821636"/>
                <a:gd name="connsiteY21" fmla="*/ 302130 h 1812746"/>
                <a:gd name="connsiteX22" fmla="*/ 11821636 w 11821636"/>
                <a:gd name="connsiteY22" fmla="*/ 906373 h 1812746"/>
                <a:gd name="connsiteX23" fmla="*/ 11821636 w 11821636"/>
                <a:gd name="connsiteY23" fmla="*/ 1510616 h 1812746"/>
                <a:gd name="connsiteX24" fmla="*/ 11519506 w 11821636"/>
                <a:gd name="connsiteY24" fmla="*/ 1812746 h 1812746"/>
                <a:gd name="connsiteX25" fmla="*/ 10859660 w 11821636"/>
                <a:gd name="connsiteY25" fmla="*/ 1812746 h 1812746"/>
                <a:gd name="connsiteX26" fmla="*/ 10311988 w 11821636"/>
                <a:gd name="connsiteY26" fmla="*/ 1812746 h 1812746"/>
                <a:gd name="connsiteX27" fmla="*/ 9427795 w 11821636"/>
                <a:gd name="connsiteY27" fmla="*/ 1812746 h 1812746"/>
                <a:gd name="connsiteX28" fmla="*/ 8767950 w 11821636"/>
                <a:gd name="connsiteY28" fmla="*/ 1812746 h 1812746"/>
                <a:gd name="connsiteX29" fmla="*/ 7995930 w 11821636"/>
                <a:gd name="connsiteY29" fmla="*/ 1812746 h 1812746"/>
                <a:gd name="connsiteX30" fmla="*/ 7560432 w 11821636"/>
                <a:gd name="connsiteY30" fmla="*/ 1812746 h 1812746"/>
                <a:gd name="connsiteX31" fmla="*/ 6788413 w 11821636"/>
                <a:gd name="connsiteY31" fmla="*/ 1812746 h 1812746"/>
                <a:gd name="connsiteX32" fmla="*/ 5904220 w 11821636"/>
                <a:gd name="connsiteY32" fmla="*/ 1812746 h 1812746"/>
                <a:gd name="connsiteX33" fmla="*/ 5468721 w 11821636"/>
                <a:gd name="connsiteY33" fmla="*/ 1812746 h 1812746"/>
                <a:gd name="connsiteX34" fmla="*/ 4921050 w 11821636"/>
                <a:gd name="connsiteY34" fmla="*/ 1812746 h 1812746"/>
                <a:gd name="connsiteX35" fmla="*/ 4485551 w 11821636"/>
                <a:gd name="connsiteY35" fmla="*/ 1812746 h 1812746"/>
                <a:gd name="connsiteX36" fmla="*/ 3825706 w 11821636"/>
                <a:gd name="connsiteY36" fmla="*/ 1812746 h 1812746"/>
                <a:gd name="connsiteX37" fmla="*/ 2941513 w 11821636"/>
                <a:gd name="connsiteY37" fmla="*/ 1812746 h 1812746"/>
                <a:gd name="connsiteX38" fmla="*/ 2506014 w 11821636"/>
                <a:gd name="connsiteY38" fmla="*/ 1812746 h 1812746"/>
                <a:gd name="connsiteX39" fmla="*/ 1958343 w 11821636"/>
                <a:gd name="connsiteY39" fmla="*/ 1812746 h 1812746"/>
                <a:gd name="connsiteX40" fmla="*/ 1298497 w 11821636"/>
                <a:gd name="connsiteY40" fmla="*/ 1812746 h 1812746"/>
                <a:gd name="connsiteX41" fmla="*/ 302130 w 11821636"/>
                <a:gd name="connsiteY41" fmla="*/ 1812746 h 1812746"/>
                <a:gd name="connsiteX42" fmla="*/ 0 w 11821636"/>
                <a:gd name="connsiteY42" fmla="*/ 1510616 h 1812746"/>
                <a:gd name="connsiteX43" fmla="*/ 0 w 11821636"/>
                <a:gd name="connsiteY43" fmla="*/ 918458 h 1812746"/>
                <a:gd name="connsiteX44" fmla="*/ 0 w 11821636"/>
                <a:gd name="connsiteY44" fmla="*/ 302130 h 18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1636" h="1812746" fill="none" extrusionOk="0">
                  <a:moveTo>
                    <a:pt x="0" y="302130"/>
                  </a:moveTo>
                  <a:cubicBezTo>
                    <a:pt x="10308" y="161802"/>
                    <a:pt x="135656" y="-8286"/>
                    <a:pt x="302130" y="0"/>
                  </a:cubicBezTo>
                  <a:cubicBezTo>
                    <a:pt x="535936" y="-14947"/>
                    <a:pt x="725088" y="10130"/>
                    <a:pt x="849802" y="0"/>
                  </a:cubicBezTo>
                  <a:cubicBezTo>
                    <a:pt x="974516" y="-10130"/>
                    <a:pt x="1326028" y="27804"/>
                    <a:pt x="1509648" y="0"/>
                  </a:cubicBezTo>
                  <a:cubicBezTo>
                    <a:pt x="1693268" y="-27804"/>
                    <a:pt x="1738411" y="-2946"/>
                    <a:pt x="1832972" y="0"/>
                  </a:cubicBezTo>
                  <a:cubicBezTo>
                    <a:pt x="1927533" y="2946"/>
                    <a:pt x="2273017" y="7191"/>
                    <a:pt x="2492818" y="0"/>
                  </a:cubicBezTo>
                  <a:cubicBezTo>
                    <a:pt x="2712619" y="-7191"/>
                    <a:pt x="2934967" y="-34198"/>
                    <a:pt x="3377011" y="0"/>
                  </a:cubicBezTo>
                  <a:cubicBezTo>
                    <a:pt x="3819055" y="34198"/>
                    <a:pt x="3890858" y="-9429"/>
                    <a:pt x="4036856" y="0"/>
                  </a:cubicBezTo>
                  <a:cubicBezTo>
                    <a:pt x="4182854" y="9429"/>
                    <a:pt x="4568381" y="27117"/>
                    <a:pt x="4808876" y="0"/>
                  </a:cubicBezTo>
                  <a:cubicBezTo>
                    <a:pt x="5049371" y="-27117"/>
                    <a:pt x="5231056" y="24155"/>
                    <a:pt x="5356548" y="0"/>
                  </a:cubicBezTo>
                  <a:cubicBezTo>
                    <a:pt x="5482040" y="-24155"/>
                    <a:pt x="5885372" y="21561"/>
                    <a:pt x="6128567" y="0"/>
                  </a:cubicBezTo>
                  <a:cubicBezTo>
                    <a:pt x="6371762" y="-21561"/>
                    <a:pt x="6323487" y="-8683"/>
                    <a:pt x="6451891" y="0"/>
                  </a:cubicBezTo>
                  <a:cubicBezTo>
                    <a:pt x="6580295" y="8683"/>
                    <a:pt x="6683462" y="-6712"/>
                    <a:pt x="6775216" y="0"/>
                  </a:cubicBezTo>
                  <a:cubicBezTo>
                    <a:pt x="6866971" y="6712"/>
                    <a:pt x="7365090" y="-25532"/>
                    <a:pt x="7547235" y="0"/>
                  </a:cubicBezTo>
                  <a:cubicBezTo>
                    <a:pt x="7729380" y="25532"/>
                    <a:pt x="7903605" y="28661"/>
                    <a:pt x="8207081" y="0"/>
                  </a:cubicBezTo>
                  <a:cubicBezTo>
                    <a:pt x="8510557" y="-28661"/>
                    <a:pt x="8387648" y="-10120"/>
                    <a:pt x="8530405" y="0"/>
                  </a:cubicBezTo>
                  <a:cubicBezTo>
                    <a:pt x="8673162" y="10120"/>
                    <a:pt x="9107400" y="-10124"/>
                    <a:pt x="9302425" y="0"/>
                  </a:cubicBezTo>
                  <a:cubicBezTo>
                    <a:pt x="9497450" y="10124"/>
                    <a:pt x="9585771" y="-1364"/>
                    <a:pt x="9737923" y="0"/>
                  </a:cubicBezTo>
                  <a:cubicBezTo>
                    <a:pt x="9890075" y="1364"/>
                    <a:pt x="10358212" y="10918"/>
                    <a:pt x="10622116" y="0"/>
                  </a:cubicBezTo>
                  <a:cubicBezTo>
                    <a:pt x="10886020" y="-10918"/>
                    <a:pt x="10852233" y="10848"/>
                    <a:pt x="10945440" y="0"/>
                  </a:cubicBezTo>
                  <a:cubicBezTo>
                    <a:pt x="11038647" y="-10848"/>
                    <a:pt x="11323329" y="-6868"/>
                    <a:pt x="11519506" y="0"/>
                  </a:cubicBezTo>
                  <a:cubicBezTo>
                    <a:pt x="11666067" y="13760"/>
                    <a:pt x="11825265" y="118986"/>
                    <a:pt x="11821636" y="302130"/>
                  </a:cubicBezTo>
                  <a:cubicBezTo>
                    <a:pt x="11845037" y="509404"/>
                    <a:pt x="11820647" y="712299"/>
                    <a:pt x="11821636" y="906373"/>
                  </a:cubicBezTo>
                  <a:cubicBezTo>
                    <a:pt x="11822625" y="1100447"/>
                    <a:pt x="11818740" y="1223351"/>
                    <a:pt x="11821636" y="1510616"/>
                  </a:cubicBezTo>
                  <a:cubicBezTo>
                    <a:pt x="11826351" y="1669478"/>
                    <a:pt x="11692782" y="1823588"/>
                    <a:pt x="11519506" y="1812746"/>
                  </a:cubicBezTo>
                  <a:cubicBezTo>
                    <a:pt x="11257045" y="1782101"/>
                    <a:pt x="11008951" y="1836329"/>
                    <a:pt x="10859660" y="1812746"/>
                  </a:cubicBezTo>
                  <a:cubicBezTo>
                    <a:pt x="10710369" y="1789163"/>
                    <a:pt x="10469446" y="1817961"/>
                    <a:pt x="10311988" y="1812746"/>
                  </a:cubicBezTo>
                  <a:cubicBezTo>
                    <a:pt x="10154530" y="1807531"/>
                    <a:pt x="9663378" y="1833799"/>
                    <a:pt x="9427795" y="1812746"/>
                  </a:cubicBezTo>
                  <a:cubicBezTo>
                    <a:pt x="9192212" y="1791693"/>
                    <a:pt x="8997059" y="1833852"/>
                    <a:pt x="8767950" y="1812746"/>
                  </a:cubicBezTo>
                  <a:cubicBezTo>
                    <a:pt x="8538842" y="1791640"/>
                    <a:pt x="8158186" y="1793508"/>
                    <a:pt x="7995930" y="1812746"/>
                  </a:cubicBezTo>
                  <a:cubicBezTo>
                    <a:pt x="7833674" y="1831984"/>
                    <a:pt x="7695328" y="1818501"/>
                    <a:pt x="7560432" y="1812746"/>
                  </a:cubicBezTo>
                  <a:cubicBezTo>
                    <a:pt x="7425536" y="1806991"/>
                    <a:pt x="6974625" y="1789346"/>
                    <a:pt x="6788413" y="1812746"/>
                  </a:cubicBezTo>
                  <a:cubicBezTo>
                    <a:pt x="6602201" y="1836146"/>
                    <a:pt x="6284233" y="1830798"/>
                    <a:pt x="5904220" y="1812746"/>
                  </a:cubicBezTo>
                  <a:cubicBezTo>
                    <a:pt x="5524207" y="1794694"/>
                    <a:pt x="5663095" y="1831234"/>
                    <a:pt x="5468721" y="1812746"/>
                  </a:cubicBezTo>
                  <a:cubicBezTo>
                    <a:pt x="5274347" y="1794258"/>
                    <a:pt x="5166169" y="1836121"/>
                    <a:pt x="4921050" y="1812746"/>
                  </a:cubicBezTo>
                  <a:cubicBezTo>
                    <a:pt x="4675931" y="1789371"/>
                    <a:pt x="4702918" y="1811903"/>
                    <a:pt x="4485551" y="1812746"/>
                  </a:cubicBezTo>
                  <a:cubicBezTo>
                    <a:pt x="4268184" y="1813589"/>
                    <a:pt x="4132907" y="1842294"/>
                    <a:pt x="3825706" y="1812746"/>
                  </a:cubicBezTo>
                  <a:cubicBezTo>
                    <a:pt x="3518505" y="1783198"/>
                    <a:pt x="3349059" y="1781838"/>
                    <a:pt x="2941513" y="1812746"/>
                  </a:cubicBezTo>
                  <a:cubicBezTo>
                    <a:pt x="2533967" y="1843654"/>
                    <a:pt x="2612423" y="1804627"/>
                    <a:pt x="2506014" y="1812746"/>
                  </a:cubicBezTo>
                  <a:cubicBezTo>
                    <a:pt x="2399605" y="1820865"/>
                    <a:pt x="2126816" y="1805781"/>
                    <a:pt x="1958343" y="1812746"/>
                  </a:cubicBezTo>
                  <a:cubicBezTo>
                    <a:pt x="1789870" y="1819711"/>
                    <a:pt x="1486384" y="1784491"/>
                    <a:pt x="1298497" y="1812746"/>
                  </a:cubicBezTo>
                  <a:cubicBezTo>
                    <a:pt x="1110610" y="1841001"/>
                    <a:pt x="534354" y="1763831"/>
                    <a:pt x="302130" y="1812746"/>
                  </a:cubicBezTo>
                  <a:cubicBezTo>
                    <a:pt x="144147" y="1803801"/>
                    <a:pt x="24324" y="1669072"/>
                    <a:pt x="0" y="1510616"/>
                  </a:cubicBezTo>
                  <a:cubicBezTo>
                    <a:pt x="-11729" y="1380553"/>
                    <a:pt x="-11891" y="1208096"/>
                    <a:pt x="0" y="918458"/>
                  </a:cubicBezTo>
                  <a:cubicBezTo>
                    <a:pt x="11891" y="628820"/>
                    <a:pt x="-14340" y="590843"/>
                    <a:pt x="0" y="302130"/>
                  </a:cubicBezTo>
                  <a:close/>
                </a:path>
                <a:path w="11821636" h="1812746" stroke="0" extrusionOk="0">
                  <a:moveTo>
                    <a:pt x="0" y="302130"/>
                  </a:moveTo>
                  <a:cubicBezTo>
                    <a:pt x="31620" y="146654"/>
                    <a:pt x="130976" y="-24719"/>
                    <a:pt x="302130" y="0"/>
                  </a:cubicBezTo>
                  <a:cubicBezTo>
                    <a:pt x="421315" y="-3678"/>
                    <a:pt x="633236" y="-9596"/>
                    <a:pt x="737628" y="0"/>
                  </a:cubicBezTo>
                  <a:cubicBezTo>
                    <a:pt x="842020" y="9596"/>
                    <a:pt x="1072949" y="20518"/>
                    <a:pt x="1173126" y="0"/>
                  </a:cubicBezTo>
                  <a:cubicBezTo>
                    <a:pt x="1273303" y="-20518"/>
                    <a:pt x="1697602" y="-3108"/>
                    <a:pt x="1945146" y="0"/>
                  </a:cubicBezTo>
                  <a:cubicBezTo>
                    <a:pt x="2192690" y="3108"/>
                    <a:pt x="2609996" y="-19093"/>
                    <a:pt x="2829339" y="0"/>
                  </a:cubicBezTo>
                  <a:cubicBezTo>
                    <a:pt x="3048682" y="19093"/>
                    <a:pt x="3260647" y="27350"/>
                    <a:pt x="3489184" y="0"/>
                  </a:cubicBezTo>
                  <a:cubicBezTo>
                    <a:pt x="3717722" y="-27350"/>
                    <a:pt x="3871345" y="8325"/>
                    <a:pt x="4036856" y="0"/>
                  </a:cubicBezTo>
                  <a:cubicBezTo>
                    <a:pt x="4202367" y="-8325"/>
                    <a:pt x="4249587" y="10361"/>
                    <a:pt x="4360181" y="0"/>
                  </a:cubicBezTo>
                  <a:cubicBezTo>
                    <a:pt x="4470775" y="-10361"/>
                    <a:pt x="4770274" y="21213"/>
                    <a:pt x="5020026" y="0"/>
                  </a:cubicBezTo>
                  <a:cubicBezTo>
                    <a:pt x="5269779" y="-21213"/>
                    <a:pt x="5373738" y="30396"/>
                    <a:pt x="5679872" y="0"/>
                  </a:cubicBezTo>
                  <a:cubicBezTo>
                    <a:pt x="5986006" y="-30396"/>
                    <a:pt x="5904621" y="-1849"/>
                    <a:pt x="6115370" y="0"/>
                  </a:cubicBezTo>
                  <a:cubicBezTo>
                    <a:pt x="6326119" y="1849"/>
                    <a:pt x="6284861" y="5756"/>
                    <a:pt x="6438695" y="0"/>
                  </a:cubicBezTo>
                  <a:cubicBezTo>
                    <a:pt x="6592529" y="-5756"/>
                    <a:pt x="6626885" y="-14626"/>
                    <a:pt x="6762019" y="0"/>
                  </a:cubicBezTo>
                  <a:cubicBezTo>
                    <a:pt x="6897153" y="14626"/>
                    <a:pt x="7365399" y="-36027"/>
                    <a:pt x="7646212" y="0"/>
                  </a:cubicBezTo>
                  <a:cubicBezTo>
                    <a:pt x="7927025" y="36027"/>
                    <a:pt x="7958399" y="26317"/>
                    <a:pt x="8193884" y="0"/>
                  </a:cubicBezTo>
                  <a:cubicBezTo>
                    <a:pt x="8429369" y="-26317"/>
                    <a:pt x="8521943" y="-15759"/>
                    <a:pt x="8629382" y="0"/>
                  </a:cubicBezTo>
                  <a:cubicBezTo>
                    <a:pt x="8736821" y="15759"/>
                    <a:pt x="9042202" y="18340"/>
                    <a:pt x="9289228" y="0"/>
                  </a:cubicBezTo>
                  <a:cubicBezTo>
                    <a:pt x="9536254" y="-18340"/>
                    <a:pt x="9606443" y="-12257"/>
                    <a:pt x="9836900" y="0"/>
                  </a:cubicBezTo>
                  <a:cubicBezTo>
                    <a:pt x="10067357" y="12257"/>
                    <a:pt x="10002044" y="5564"/>
                    <a:pt x="10160224" y="0"/>
                  </a:cubicBezTo>
                  <a:cubicBezTo>
                    <a:pt x="10318404" y="-5564"/>
                    <a:pt x="10684526" y="-19309"/>
                    <a:pt x="10932243" y="0"/>
                  </a:cubicBezTo>
                  <a:cubicBezTo>
                    <a:pt x="11179960" y="19309"/>
                    <a:pt x="11315652" y="-5070"/>
                    <a:pt x="11519506" y="0"/>
                  </a:cubicBezTo>
                  <a:cubicBezTo>
                    <a:pt x="11670916" y="-23357"/>
                    <a:pt x="11817353" y="138877"/>
                    <a:pt x="11821636" y="302130"/>
                  </a:cubicBezTo>
                  <a:cubicBezTo>
                    <a:pt x="11848157" y="428786"/>
                    <a:pt x="11808799" y="737046"/>
                    <a:pt x="11821636" y="894288"/>
                  </a:cubicBezTo>
                  <a:cubicBezTo>
                    <a:pt x="11834473" y="1051530"/>
                    <a:pt x="11845942" y="1290498"/>
                    <a:pt x="11821636" y="1510616"/>
                  </a:cubicBezTo>
                  <a:cubicBezTo>
                    <a:pt x="11859651" y="1661902"/>
                    <a:pt x="11651740" y="1799578"/>
                    <a:pt x="11519506" y="1812746"/>
                  </a:cubicBezTo>
                  <a:cubicBezTo>
                    <a:pt x="11385082" y="1813090"/>
                    <a:pt x="11101132" y="1797011"/>
                    <a:pt x="10971834" y="1812746"/>
                  </a:cubicBezTo>
                  <a:cubicBezTo>
                    <a:pt x="10842536" y="1828481"/>
                    <a:pt x="10539613" y="1787947"/>
                    <a:pt x="10199815" y="1812746"/>
                  </a:cubicBezTo>
                  <a:cubicBezTo>
                    <a:pt x="9860017" y="1837545"/>
                    <a:pt x="9922287" y="1830037"/>
                    <a:pt x="9652143" y="1812746"/>
                  </a:cubicBezTo>
                  <a:cubicBezTo>
                    <a:pt x="9381999" y="1795455"/>
                    <a:pt x="9059249" y="1798996"/>
                    <a:pt x="8767950" y="1812746"/>
                  </a:cubicBezTo>
                  <a:cubicBezTo>
                    <a:pt x="8476651" y="1826496"/>
                    <a:pt x="8538064" y="1807163"/>
                    <a:pt x="8444625" y="1812746"/>
                  </a:cubicBezTo>
                  <a:cubicBezTo>
                    <a:pt x="8351187" y="1818329"/>
                    <a:pt x="8177108" y="1801647"/>
                    <a:pt x="8009127" y="1812746"/>
                  </a:cubicBezTo>
                  <a:cubicBezTo>
                    <a:pt x="7841146" y="1823845"/>
                    <a:pt x="7587101" y="1783506"/>
                    <a:pt x="7349282" y="1812746"/>
                  </a:cubicBezTo>
                  <a:cubicBezTo>
                    <a:pt x="7111463" y="1841986"/>
                    <a:pt x="6937619" y="1833810"/>
                    <a:pt x="6801610" y="1812746"/>
                  </a:cubicBezTo>
                  <a:cubicBezTo>
                    <a:pt x="6665601" y="1791682"/>
                    <a:pt x="6534172" y="1811772"/>
                    <a:pt x="6366111" y="1812746"/>
                  </a:cubicBezTo>
                  <a:cubicBezTo>
                    <a:pt x="6198050" y="1813720"/>
                    <a:pt x="5871023" y="1843453"/>
                    <a:pt x="5481918" y="1812746"/>
                  </a:cubicBezTo>
                  <a:cubicBezTo>
                    <a:pt x="5092813" y="1782039"/>
                    <a:pt x="5237122" y="1803508"/>
                    <a:pt x="5158594" y="1812746"/>
                  </a:cubicBezTo>
                  <a:cubicBezTo>
                    <a:pt x="5080066" y="1821984"/>
                    <a:pt x="4874651" y="1802927"/>
                    <a:pt x="4723096" y="1812746"/>
                  </a:cubicBezTo>
                  <a:cubicBezTo>
                    <a:pt x="4571541" y="1822565"/>
                    <a:pt x="4490898" y="1808903"/>
                    <a:pt x="4399771" y="1812746"/>
                  </a:cubicBezTo>
                  <a:cubicBezTo>
                    <a:pt x="4308644" y="1816589"/>
                    <a:pt x="3854037" y="1844231"/>
                    <a:pt x="3627752" y="1812746"/>
                  </a:cubicBezTo>
                  <a:cubicBezTo>
                    <a:pt x="3401467" y="1781261"/>
                    <a:pt x="3158461" y="1827540"/>
                    <a:pt x="2743559" y="1812746"/>
                  </a:cubicBezTo>
                  <a:cubicBezTo>
                    <a:pt x="2328657" y="1797952"/>
                    <a:pt x="2547469" y="1796887"/>
                    <a:pt x="2420235" y="1812746"/>
                  </a:cubicBezTo>
                  <a:cubicBezTo>
                    <a:pt x="2293001" y="1828605"/>
                    <a:pt x="2164442" y="1817696"/>
                    <a:pt x="1984736" y="1812746"/>
                  </a:cubicBezTo>
                  <a:cubicBezTo>
                    <a:pt x="1805030" y="1807796"/>
                    <a:pt x="1561280" y="1774717"/>
                    <a:pt x="1212717" y="1812746"/>
                  </a:cubicBezTo>
                  <a:cubicBezTo>
                    <a:pt x="864154" y="1850775"/>
                    <a:pt x="498298" y="1814891"/>
                    <a:pt x="302130" y="1812746"/>
                  </a:cubicBezTo>
                  <a:cubicBezTo>
                    <a:pt x="142423" y="1805202"/>
                    <a:pt x="3437" y="1665867"/>
                    <a:pt x="0" y="1510616"/>
                  </a:cubicBezTo>
                  <a:cubicBezTo>
                    <a:pt x="7753" y="1355650"/>
                    <a:pt x="27163" y="1185226"/>
                    <a:pt x="0" y="882203"/>
                  </a:cubicBezTo>
                  <a:cubicBezTo>
                    <a:pt x="-27163" y="579180"/>
                    <a:pt x="2463" y="544337"/>
                    <a:pt x="0" y="302130"/>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40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endParaRPr>
            </a:p>
          </p:txBody>
        </p:sp>
        <p:pic>
          <p:nvPicPr>
            <p:cNvPr id="16" name="Hình ảnh 15">
              <a:extLst>
                <a:ext uri="{FF2B5EF4-FFF2-40B4-BE49-F238E27FC236}">
                  <a16:creationId xmlns:a16="http://schemas.microsoft.com/office/drawing/2014/main" id="{194A0CC3-2A99-15C5-958E-1BAC2D6288C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0641" y="-340250"/>
              <a:ext cx="1390092" cy="1482558"/>
            </a:xfrm>
            <a:prstGeom prst="rect">
              <a:avLst/>
            </a:prstGeom>
          </p:spPr>
        </p:pic>
        <p:sp>
          <p:nvSpPr>
            <p:cNvPr id="17" name="Hộp Văn bản 16">
              <a:extLst>
                <a:ext uri="{FF2B5EF4-FFF2-40B4-BE49-F238E27FC236}">
                  <a16:creationId xmlns:a16="http://schemas.microsoft.com/office/drawing/2014/main" id="{5F686DCE-1628-5A37-28F1-9CA28291A0F6}"/>
                </a:ext>
              </a:extLst>
            </p:cNvPr>
            <p:cNvSpPr txBox="1"/>
            <p:nvPr/>
          </p:nvSpPr>
          <p:spPr>
            <a:xfrm>
              <a:off x="739384" y="383415"/>
              <a:ext cx="1121560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71A29"/>
                  </a:solidFill>
                  <a:effectLst/>
                  <a:uLnTx/>
                  <a:uFillTx/>
                  <a:ea typeface="+mn-ea"/>
                  <a:cs typeface="Calibri" panose="020F0502020204030204" pitchFamily="34" charset="0"/>
                </a:rPr>
                <a:t>Nêu một số biểu hiện biết tôn trọng tài sản của người khác.</a:t>
              </a:r>
              <a:endParaRPr kumimoji="0" lang="en-US" sz="3600" b="1" i="0" u="none" strike="noStrike" kern="1200" cap="none" spc="0" normalizeH="0" baseline="0" noProof="0" dirty="0">
                <a:ln>
                  <a:noFill/>
                </a:ln>
                <a:solidFill>
                  <a:srgbClr val="C71A29"/>
                </a:solidFill>
                <a:effectLst/>
                <a:uLnTx/>
                <a:uFillTx/>
                <a:ea typeface="+mn-ea"/>
                <a:cs typeface="Calibri" panose="020F0502020204030204" pitchFamily="34" charset="0"/>
              </a:endParaRPr>
            </a:p>
          </p:txBody>
        </p:sp>
      </p:grpSp>
      <p:grpSp>
        <p:nvGrpSpPr>
          <p:cNvPr id="21" name="Nhóm 20">
            <a:extLst>
              <a:ext uri="{FF2B5EF4-FFF2-40B4-BE49-F238E27FC236}">
                <a16:creationId xmlns:a16="http://schemas.microsoft.com/office/drawing/2014/main" id="{DAE47ABF-F106-7A4A-71E0-3A8B7505182B}"/>
              </a:ext>
            </a:extLst>
          </p:cNvPr>
          <p:cNvGrpSpPr/>
          <p:nvPr/>
        </p:nvGrpSpPr>
        <p:grpSpPr>
          <a:xfrm>
            <a:off x="-67251" y="2060660"/>
            <a:ext cx="5214677" cy="3821915"/>
            <a:chOff x="-67251" y="2060660"/>
            <a:chExt cx="5415529" cy="3821915"/>
          </a:xfrm>
        </p:grpSpPr>
        <p:sp>
          <p:nvSpPr>
            <p:cNvPr id="18" name="Hình chữ nhật: Góc Tròn 17">
              <a:extLst>
                <a:ext uri="{FF2B5EF4-FFF2-40B4-BE49-F238E27FC236}">
                  <a16:creationId xmlns:a16="http://schemas.microsoft.com/office/drawing/2014/main" id="{CEA08884-9EF7-BC4C-5862-552954B2665B}"/>
                </a:ext>
              </a:extLst>
            </p:cNvPr>
            <p:cNvSpPr/>
            <p:nvPr/>
          </p:nvSpPr>
          <p:spPr>
            <a:xfrm>
              <a:off x="137000" y="2060660"/>
              <a:ext cx="5057775" cy="3732931"/>
            </a:xfrm>
            <a:custGeom>
              <a:avLst/>
              <a:gdLst>
                <a:gd name="connsiteX0" fmla="*/ 0 w 5057775"/>
                <a:gd name="connsiteY0" fmla="*/ 622168 h 3732931"/>
                <a:gd name="connsiteX1" fmla="*/ 622168 w 5057775"/>
                <a:gd name="connsiteY1" fmla="*/ 0 h 3732931"/>
                <a:gd name="connsiteX2" fmla="*/ 4435607 w 5057775"/>
                <a:gd name="connsiteY2" fmla="*/ 0 h 3732931"/>
                <a:gd name="connsiteX3" fmla="*/ 5057775 w 5057775"/>
                <a:gd name="connsiteY3" fmla="*/ 622168 h 3732931"/>
                <a:gd name="connsiteX4" fmla="*/ 5057775 w 5057775"/>
                <a:gd name="connsiteY4" fmla="*/ 3110763 h 3732931"/>
                <a:gd name="connsiteX5" fmla="*/ 4435607 w 5057775"/>
                <a:gd name="connsiteY5" fmla="*/ 3732931 h 3732931"/>
                <a:gd name="connsiteX6" fmla="*/ 622168 w 5057775"/>
                <a:gd name="connsiteY6" fmla="*/ 3732931 h 3732931"/>
                <a:gd name="connsiteX7" fmla="*/ 0 w 5057775"/>
                <a:gd name="connsiteY7" fmla="*/ 3110763 h 3732931"/>
                <a:gd name="connsiteX8" fmla="*/ 0 w 5057775"/>
                <a:gd name="connsiteY8" fmla="*/ 622168 h 373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732931" fill="none" extrusionOk="0">
                  <a:moveTo>
                    <a:pt x="0" y="622168"/>
                  </a:moveTo>
                  <a:cubicBezTo>
                    <a:pt x="-13565" y="304658"/>
                    <a:pt x="342768" y="15365"/>
                    <a:pt x="622168" y="0"/>
                  </a:cubicBezTo>
                  <a:cubicBezTo>
                    <a:pt x="1434549" y="-80614"/>
                    <a:pt x="3492369" y="110273"/>
                    <a:pt x="4435607" y="0"/>
                  </a:cubicBezTo>
                  <a:cubicBezTo>
                    <a:pt x="4829125" y="-18135"/>
                    <a:pt x="5068161" y="260514"/>
                    <a:pt x="5057775" y="622168"/>
                  </a:cubicBezTo>
                  <a:cubicBezTo>
                    <a:pt x="5158114" y="893458"/>
                    <a:pt x="4960722" y="1968602"/>
                    <a:pt x="5057775" y="3110763"/>
                  </a:cubicBezTo>
                  <a:cubicBezTo>
                    <a:pt x="5070033" y="3457512"/>
                    <a:pt x="4798289" y="3739308"/>
                    <a:pt x="4435607" y="3732931"/>
                  </a:cubicBezTo>
                  <a:cubicBezTo>
                    <a:pt x="3416585" y="3836706"/>
                    <a:pt x="1271612" y="3717806"/>
                    <a:pt x="622168" y="3732931"/>
                  </a:cubicBezTo>
                  <a:cubicBezTo>
                    <a:pt x="267411" y="3725792"/>
                    <a:pt x="9849" y="3453356"/>
                    <a:pt x="0" y="3110763"/>
                  </a:cubicBezTo>
                  <a:cubicBezTo>
                    <a:pt x="-55249" y="2347472"/>
                    <a:pt x="88465" y="1616359"/>
                    <a:pt x="0" y="622168"/>
                  </a:cubicBezTo>
                  <a:close/>
                </a:path>
                <a:path w="5057775" h="3732931" stroke="0" extrusionOk="0">
                  <a:moveTo>
                    <a:pt x="0" y="622168"/>
                  </a:moveTo>
                  <a:cubicBezTo>
                    <a:pt x="15505" y="223941"/>
                    <a:pt x="286902" y="58842"/>
                    <a:pt x="622168" y="0"/>
                  </a:cubicBezTo>
                  <a:cubicBezTo>
                    <a:pt x="1680909" y="-62017"/>
                    <a:pt x="3597091" y="121337"/>
                    <a:pt x="4435607" y="0"/>
                  </a:cubicBezTo>
                  <a:cubicBezTo>
                    <a:pt x="4766493" y="-61524"/>
                    <a:pt x="5047614" y="302425"/>
                    <a:pt x="5057775" y="622168"/>
                  </a:cubicBezTo>
                  <a:cubicBezTo>
                    <a:pt x="4994271" y="1562354"/>
                    <a:pt x="5196915" y="2172610"/>
                    <a:pt x="5057775" y="3110763"/>
                  </a:cubicBezTo>
                  <a:cubicBezTo>
                    <a:pt x="5070243" y="3502155"/>
                    <a:pt x="4800475" y="3718014"/>
                    <a:pt x="4435607" y="3732931"/>
                  </a:cubicBezTo>
                  <a:cubicBezTo>
                    <a:pt x="4004385" y="3852012"/>
                    <a:pt x="1031407" y="3634237"/>
                    <a:pt x="622168" y="3732931"/>
                  </a:cubicBezTo>
                  <a:cubicBezTo>
                    <a:pt x="281367" y="3748888"/>
                    <a:pt x="62252" y="3481454"/>
                    <a:pt x="0" y="3110763"/>
                  </a:cubicBezTo>
                  <a:cubicBezTo>
                    <a:pt x="-76736" y="2745094"/>
                    <a:pt x="-9177" y="1421755"/>
                    <a:pt x="0" y="622168"/>
                  </a:cubicBezTo>
                  <a:close/>
                </a:path>
              </a:pathLst>
            </a:custGeom>
            <a:solidFill>
              <a:schemeClr val="accent4">
                <a:lumMod val="20000"/>
                <a:lumOff val="80000"/>
              </a:schemeClr>
            </a:solidFill>
            <a:ln w="38100">
              <a:solidFill>
                <a:srgbClr val="C00000"/>
              </a:solidFill>
              <a:extLst>
                <a:ext uri="{C807C97D-BFC1-408E-A445-0C87EB9F89A2}">
                  <ask:lineSketchStyleProps xmlns:ask="http://schemas.microsoft.com/office/drawing/2018/sketchyshapes" xmlns="" sd="15278465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Hộp Văn bản 18">
              <a:extLst>
                <a:ext uri="{FF2B5EF4-FFF2-40B4-BE49-F238E27FC236}">
                  <a16:creationId xmlns:a16="http://schemas.microsoft.com/office/drawing/2014/main" id="{37F3B3A3-CBF6-92D9-2501-A0B9C8D50CFF}"/>
                </a:ext>
              </a:extLst>
            </p:cNvPr>
            <p:cNvSpPr txBox="1"/>
            <p:nvPr/>
          </p:nvSpPr>
          <p:spPr>
            <a:xfrm>
              <a:off x="-67251" y="2102817"/>
              <a:ext cx="5415529" cy="3779758"/>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rPr>
                <a:t>Nhặt được hộp bút của bạn đem để vào góc tìm đồ dùng rồi thông báo cho các bạn biết; ngăn cản không cho bạn mở cặp của người khác,..</a:t>
              </a:r>
              <a:endParaRPr kumimoji="0" lang="en-US" sz="36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endParaRPr>
            </a:p>
          </p:txBody>
        </p:sp>
      </p:grpSp>
      <p:pic>
        <p:nvPicPr>
          <p:cNvPr id="22" name="Hình ảnh 21">
            <a:extLst>
              <a:ext uri="{FF2B5EF4-FFF2-40B4-BE49-F238E27FC236}">
                <a16:creationId xmlns:a16="http://schemas.microsoft.com/office/drawing/2014/main" id="{2108D13C-88BE-7292-E1A8-8DCE46F8744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655125" y="4312632"/>
            <a:ext cx="1390092" cy="1482558"/>
          </a:xfrm>
          <a:prstGeom prst="rect">
            <a:avLst/>
          </a:prstGeom>
        </p:spPr>
      </p:pic>
      <p:pic>
        <p:nvPicPr>
          <p:cNvPr id="23" name="Hình ảnh 22">
            <a:extLst>
              <a:ext uri="{FF2B5EF4-FFF2-40B4-BE49-F238E27FC236}">
                <a16:creationId xmlns:a16="http://schemas.microsoft.com/office/drawing/2014/main" id="{86C95BB8-CBAA-9152-F4E1-E7ECC987260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298350" y="4491089"/>
            <a:ext cx="1390092" cy="1482558"/>
          </a:xfrm>
          <a:prstGeom prst="rect">
            <a:avLst/>
          </a:prstGeom>
        </p:spPr>
      </p:pic>
      <p:grpSp>
        <p:nvGrpSpPr>
          <p:cNvPr id="14" name="Nhóm 13">
            <a:extLst>
              <a:ext uri="{FF2B5EF4-FFF2-40B4-BE49-F238E27FC236}">
                <a16:creationId xmlns:a16="http://schemas.microsoft.com/office/drawing/2014/main" id="{5D2E76A9-C614-99BC-076C-E7C1FE2E8A8B}"/>
              </a:ext>
            </a:extLst>
          </p:cNvPr>
          <p:cNvGrpSpPr/>
          <p:nvPr/>
        </p:nvGrpSpPr>
        <p:grpSpPr>
          <a:xfrm>
            <a:off x="-4208533" y="2783474"/>
            <a:ext cx="3652378" cy="3903729"/>
            <a:chOff x="-4423903" y="2165146"/>
            <a:chExt cx="4353262" cy="4692854"/>
          </a:xfrm>
        </p:grpSpPr>
        <p:pic>
          <p:nvPicPr>
            <p:cNvPr id="7" name="Hình ảnh 6" descr="Ảnh có chứa đồ chơi, búp bê&#10;&#10;Mô tả được tạo tự động">
              <a:extLst>
                <a:ext uri="{FF2B5EF4-FFF2-40B4-BE49-F238E27FC236}">
                  <a16:creationId xmlns:a16="http://schemas.microsoft.com/office/drawing/2014/main" id="{B7E7C996-FD0C-CEE2-F7D2-1568F730C7F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6" name="Hình ảnh 5">
              <a:extLst>
                <a:ext uri="{FF2B5EF4-FFF2-40B4-BE49-F238E27FC236}">
                  <a16:creationId xmlns:a16="http://schemas.microsoft.com/office/drawing/2014/main" id="{F0D9539D-DEDB-D0E2-2C73-19AA531BD29F}"/>
                </a:ext>
              </a:extLst>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grpSp>
        <p:nvGrpSpPr>
          <p:cNvPr id="25" name="Nhóm 24">
            <a:extLst>
              <a:ext uri="{FF2B5EF4-FFF2-40B4-BE49-F238E27FC236}">
                <a16:creationId xmlns:a16="http://schemas.microsoft.com/office/drawing/2014/main" id="{A0AD6321-D269-C517-E5DD-D4E157548A42}"/>
              </a:ext>
            </a:extLst>
          </p:cNvPr>
          <p:cNvGrpSpPr/>
          <p:nvPr/>
        </p:nvGrpSpPr>
        <p:grpSpPr>
          <a:xfrm>
            <a:off x="4472161" y="2844028"/>
            <a:ext cx="3652378" cy="3903729"/>
            <a:chOff x="-4423903" y="2165146"/>
            <a:chExt cx="4353262" cy="4692854"/>
          </a:xfrm>
        </p:grpSpPr>
        <p:pic>
          <p:nvPicPr>
            <p:cNvPr id="26" name="Hình ảnh 25" descr="Ảnh có chứa đồ chơi, búp bê&#10;&#10;Mô tả được tạo tự động">
              <a:extLst>
                <a:ext uri="{FF2B5EF4-FFF2-40B4-BE49-F238E27FC236}">
                  <a16:creationId xmlns:a16="http://schemas.microsoft.com/office/drawing/2014/main" id="{BF0CF5C3-2B6F-A96B-1569-16D9CD2EFA6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27" name="Hình ảnh 26">
              <a:extLst>
                <a:ext uri="{FF2B5EF4-FFF2-40B4-BE49-F238E27FC236}">
                  <a16:creationId xmlns:a16="http://schemas.microsoft.com/office/drawing/2014/main" id="{D9918338-F3B3-C1D6-F55C-6185C6E26979}"/>
                </a:ext>
              </a:extLst>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spTree>
    <p:extLst>
      <p:ext uri="{BB962C8B-B14F-4D97-AF65-F5344CB8AC3E}">
        <p14:creationId xmlns:p14="http://schemas.microsoft.com/office/powerpoint/2010/main" val="656242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12"/>
                                        </p:tgtEl>
                                        <p:attrNameLst>
                                          <p:attrName>r</p:attrName>
                                        </p:attrNameLst>
                                      </p:cBhvr>
                                    </p:animRot>
                                    <p:animRot by="-240000">
                                      <p:cBhvr>
                                        <p:cTn id="16" dur="200" fill="hold">
                                          <p:stCondLst>
                                            <p:cond delay="200"/>
                                          </p:stCondLst>
                                        </p:cTn>
                                        <p:tgtEl>
                                          <p:spTgt spid="12"/>
                                        </p:tgtEl>
                                        <p:attrNameLst>
                                          <p:attrName>r</p:attrName>
                                        </p:attrNameLst>
                                      </p:cBhvr>
                                    </p:animRot>
                                    <p:animRot by="240000">
                                      <p:cBhvr>
                                        <p:cTn id="17" dur="200" fill="hold">
                                          <p:stCondLst>
                                            <p:cond delay="400"/>
                                          </p:stCondLst>
                                        </p:cTn>
                                        <p:tgtEl>
                                          <p:spTgt spid="12"/>
                                        </p:tgtEl>
                                        <p:attrNameLst>
                                          <p:attrName>r</p:attrName>
                                        </p:attrNameLst>
                                      </p:cBhvr>
                                    </p:animRot>
                                    <p:animRot by="-240000">
                                      <p:cBhvr>
                                        <p:cTn id="18" dur="200" fill="hold">
                                          <p:stCondLst>
                                            <p:cond delay="600"/>
                                          </p:stCondLst>
                                        </p:cTn>
                                        <p:tgtEl>
                                          <p:spTgt spid="12"/>
                                        </p:tgtEl>
                                        <p:attrNameLst>
                                          <p:attrName>r</p:attrName>
                                        </p:attrNameLst>
                                      </p:cBhvr>
                                    </p:animRot>
                                    <p:animRot by="120000">
                                      <p:cBhvr>
                                        <p:cTn id="19" dur="200" fill="hold">
                                          <p:stCondLst>
                                            <p:cond delay="800"/>
                                          </p:stCondLst>
                                        </p:cTn>
                                        <p:tgtEl>
                                          <p:spTgt spid="12"/>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13"/>
                                        </p:tgtEl>
                                        <p:attrNameLst>
                                          <p:attrName>r</p:attrName>
                                        </p:attrNameLst>
                                      </p:cBhvr>
                                    </p:animRot>
                                    <p:animRot by="-240000">
                                      <p:cBhvr>
                                        <p:cTn id="22" dur="200" fill="hold">
                                          <p:stCondLst>
                                            <p:cond delay="200"/>
                                          </p:stCondLst>
                                        </p:cTn>
                                        <p:tgtEl>
                                          <p:spTgt spid="13"/>
                                        </p:tgtEl>
                                        <p:attrNameLst>
                                          <p:attrName>r</p:attrName>
                                        </p:attrNameLst>
                                      </p:cBhvr>
                                    </p:animRot>
                                    <p:animRot by="240000">
                                      <p:cBhvr>
                                        <p:cTn id="23" dur="200" fill="hold">
                                          <p:stCondLst>
                                            <p:cond delay="400"/>
                                          </p:stCondLst>
                                        </p:cTn>
                                        <p:tgtEl>
                                          <p:spTgt spid="13"/>
                                        </p:tgtEl>
                                        <p:attrNameLst>
                                          <p:attrName>r</p:attrName>
                                        </p:attrNameLst>
                                      </p:cBhvr>
                                    </p:animRot>
                                    <p:animRot by="-240000">
                                      <p:cBhvr>
                                        <p:cTn id="24" dur="200" fill="hold">
                                          <p:stCondLst>
                                            <p:cond delay="600"/>
                                          </p:stCondLst>
                                        </p:cTn>
                                        <p:tgtEl>
                                          <p:spTgt spid="13"/>
                                        </p:tgtEl>
                                        <p:attrNameLst>
                                          <p:attrName>r</p:attrName>
                                        </p:attrNameLst>
                                      </p:cBhvr>
                                    </p:animRot>
                                    <p:animRot by="120000">
                                      <p:cBhvr>
                                        <p:cTn id="25" dur="200" fill="hold">
                                          <p:stCondLst>
                                            <p:cond delay="800"/>
                                          </p:stCondLst>
                                        </p:cTn>
                                        <p:tgtEl>
                                          <p:spTgt spid="13"/>
                                        </p:tgtEl>
                                        <p:attrNameLst>
                                          <p:attrName>r</p:attrName>
                                        </p:attrNameLst>
                                      </p:cBhvr>
                                    </p:animRot>
                                  </p:childTnLst>
                                </p:cTn>
                              </p:par>
                              <p:par>
                                <p:cTn id="26" presetID="40" presetClass="path" presetSubtype="0" accel="50000" decel="50000" fill="hold" nodeType="withEffect">
                                  <p:stCondLst>
                                    <p:cond delay="0"/>
                                  </p:stCondLst>
                                  <p:childTnLst>
                                    <p:animMotion origin="layout" path="M 2.5E-6 2.22222E-6 C 0.00872 -0.01898 0.02031 -0.03704 0.04297 -0.03704 C 0.06862 -0.03704 0.07695 -0.01898 0.08567 2.22222E-6 C 0.09726 0.02106 0.10573 0.0419 0.13424 0.0419 C 0.15989 0.0419 0.16823 0.02106 0.17968 2.22222E-6 C 0.18528 -0.01898 0.19661 -0.03704 0.22226 -0.03704 C 0.24492 -0.03704 0.25638 -0.01898 0.26484 2.22222E-6 C 0.27357 0.02106 0.28502 0.0419 0.31041 0.0419 C 0.33594 0.0419 0.35612 2.22222E-6 0.35612 0.00023 C 0.36458 -0.01898 0.37304 -0.03704 0.39883 -0.03704 C 0.42435 -0.03704 0.43281 -0.01898 0.4414 2.22222E-6 C 0.45299 0.02106 0.46133 0.0419 0.48997 0.0419 C 0.51562 0.0419 0.52396 0.02106 0.53268 2.22222E-6 C 0.54414 -0.01898 0.5526 -0.03704 0.57825 -0.03704 C 0.60091 -0.03704 0.61237 -0.01898 0.62083 2.22222E-6 C 0.62942 0.02106 0.64101 0.0419 0.66653 0.0419 C 0.69205 0.0419 0.70078 0.02106 0.71224 2.22222E-6 " pathEditMode="relative" rAng="0" ptsTypes="AAAAAAAAAAAAAAAAA">
                                      <p:cBhvr>
                                        <p:cTn id="27" dur="2000" fill="hold"/>
                                        <p:tgtEl>
                                          <p:spTgt spid="14"/>
                                        </p:tgtEl>
                                        <p:attrNameLst>
                                          <p:attrName>ppt_x</p:attrName>
                                          <p:attrName>ppt_y</p:attrName>
                                        </p:attrNameLst>
                                      </p:cBhvr>
                                      <p:rCtr x="35612" y="231"/>
                                    </p:animMotion>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37" presetClass="path" presetSubtype="0" accel="50000" decel="50000" fill="hold" nodeType="withEffect">
                                  <p:stCondLst>
                                    <p:cond delay="0"/>
                                  </p:stCondLst>
                                  <p:childTnLst>
                                    <p:animMotion origin="layout" path="M -4.58333E-6 2.96296E-6 L 0.02266 -0.04723 C 0.02735 -0.05787 0.03451 -0.06343 0.04193 -0.06343 C 0.0504 -0.06343 0.0573 -0.05787 0.06198 -0.04723 L 0.08477 2.96296E-6 " pathEditMode="relative" rAng="0" ptsTypes="AAAAA">
                                      <p:cBhvr>
                                        <p:cTn id="38" dur="2000" fill="hold"/>
                                        <p:tgtEl>
                                          <p:spTgt spid="22"/>
                                        </p:tgtEl>
                                        <p:attrNameLst>
                                          <p:attrName>ppt_x</p:attrName>
                                          <p:attrName>ppt_y</p:attrName>
                                        </p:attrNameLst>
                                      </p:cBhvr>
                                      <p:rCtr x="4232" y="-3171"/>
                                    </p:animMotion>
                                  </p:childTnLst>
                                </p:cTn>
                              </p:par>
                              <p:par>
                                <p:cTn id="39" presetID="37" presetClass="path" presetSubtype="0" accel="50000" decel="50000" fill="hold" nodeType="withEffect">
                                  <p:stCondLst>
                                    <p:cond delay="0"/>
                                  </p:stCondLst>
                                  <p:childTnLst>
                                    <p:animMotion origin="layout" path="M 2.29167E-6 -0.07338 L 0.08633 -0.06389 C 0.10429 -0.06157 0.13138 -0.06041 0.16002 -0.06041 C 0.19219 -0.06041 0.2181 -0.06157 0.23607 -0.06389 L 0.32291 -0.07338 " pathEditMode="relative" rAng="0" ptsTypes="AAAAA">
                                      <p:cBhvr>
                                        <p:cTn id="40" dur="2000" fill="hold"/>
                                        <p:tgtEl>
                                          <p:spTgt spid="23"/>
                                        </p:tgtEl>
                                        <p:attrNameLst>
                                          <p:attrName>ppt_x</p:attrName>
                                          <p:attrName>ppt_y</p:attrName>
                                        </p:attrNameLst>
                                      </p:cBhvr>
                                      <p:rCtr x="16146" y="648"/>
                                    </p:animMotion>
                                  </p:childTnLst>
                                </p:cTn>
                              </p:par>
                            </p:childTnLst>
                          </p:cTn>
                        </p:par>
                        <p:par>
                          <p:cTn id="41" fill="hold">
                            <p:stCondLst>
                              <p:cond delay="2000"/>
                            </p:stCondLst>
                            <p:childTnLst>
                              <p:par>
                                <p:cTn id="42" presetID="1" presetClass="exit" presetSubtype="0" fill="hold" nodeType="afterEffect">
                                  <p:stCondLst>
                                    <p:cond delay="0"/>
                                  </p:stCondLst>
                                  <p:childTnLst>
                                    <p:set>
                                      <p:cBhvr>
                                        <p:cTn id="43" dur="1" fill="hold">
                                          <p:stCondLst>
                                            <p:cond delay="0"/>
                                          </p:stCondLst>
                                        </p:cTn>
                                        <p:tgtEl>
                                          <p:spTgt spid="14"/>
                                        </p:tgtEl>
                                        <p:attrNameLst>
                                          <p:attrName>style.visibility</p:attrName>
                                        </p:attrNameLst>
                                      </p:cBhvr>
                                      <p:to>
                                        <p:strVal val="hidden"/>
                                      </p:to>
                                    </p:set>
                                  </p:childTnLst>
                                </p:cTn>
                              </p:par>
                            </p:childTnLst>
                          </p:cTn>
                        </p:par>
                        <p:par>
                          <p:cTn id="44" fill="hold">
                            <p:stCondLst>
                              <p:cond delay="2000"/>
                            </p:stCondLst>
                            <p:childTnLst>
                              <p:par>
                                <p:cTn id="45" presetID="1" presetClass="entr" presetSubtype="0"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40" presetClass="path" presetSubtype="0" accel="50000" decel="50000" fill="hold" nodeType="withEffect">
                                  <p:stCondLst>
                                    <p:cond delay="0"/>
                                  </p:stCondLst>
                                  <p:childTnLst>
                                    <p:animMotion origin="layout" path="M 0.00039 -0.00902 C 0.00755 -0.02801 0.01731 -0.04606 0.03619 -0.04606 C 0.05768 -0.04606 0.06458 -0.02801 0.07187 -0.00902 C 0.08151 0.01204 0.08867 0.03287 0.11237 0.03287 C 0.13385 0.03287 0.14075 0.01204 0.15039 -0.00902 C 0.15507 -0.02801 0.16458 -0.04606 0.18593 -0.04606 C 0.20481 -0.04606 0.21445 -0.02801 0.22148 -0.00902 C 0.22877 0.01204 0.23841 0.03287 0.2595 0.03287 C 0.28086 0.03287 0.29778 -0.00902 0.29778 -0.00879 C 0.30481 -0.02801 0.31184 -0.04606 0.33333 -0.04606 C 0.35468 -0.04606 0.36171 -0.02801 0.36888 -0.00902 C 0.37864 0.01204 0.38554 0.03287 0.4095 0.03287 C 0.43086 0.03287 0.43789 0.01204 0.44518 -0.00902 C 0.45468 -0.02801 0.46184 -0.04606 0.4832 -0.04606 C 0.50208 -0.04606 0.51171 -0.02801 0.51875 -0.00902 C 0.52591 0.01204 0.53567 0.03287 0.5569 0.03287 C 0.57825 0.03287 0.58554 0.01204 0.59518 -0.00902 " pathEditMode="relative" rAng="0" ptsTypes="AAAAAAAAAAAAAAAAA">
                                      <p:cBhvr>
                                        <p:cTn id="48" dur="2000" fill="hold"/>
                                        <p:tgtEl>
                                          <p:spTgt spid="25"/>
                                        </p:tgtEl>
                                        <p:attrNameLst>
                                          <p:attrName>ppt_x</p:attrName>
                                          <p:attrName>ppt_y</p:attrName>
                                        </p:attrNameLst>
                                      </p:cBhvr>
                                      <p:rCtr x="29740" y="231"/>
                                    </p:animMotion>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25"/>
                                        </p:tgtEl>
                                        <p:attrNameLst>
                                          <p:attrName>r</p:attrName>
                                        </p:attrNameLst>
                                      </p:cBhvr>
                                    </p:animRot>
                                    <p:animRot by="-240000">
                                      <p:cBhvr>
                                        <p:cTn id="51" dur="200" fill="hold">
                                          <p:stCondLst>
                                            <p:cond delay="200"/>
                                          </p:stCondLst>
                                        </p:cTn>
                                        <p:tgtEl>
                                          <p:spTgt spid="25"/>
                                        </p:tgtEl>
                                        <p:attrNameLst>
                                          <p:attrName>r</p:attrName>
                                        </p:attrNameLst>
                                      </p:cBhvr>
                                    </p:animRot>
                                    <p:animRot by="240000">
                                      <p:cBhvr>
                                        <p:cTn id="52" dur="200" fill="hold">
                                          <p:stCondLst>
                                            <p:cond delay="400"/>
                                          </p:stCondLst>
                                        </p:cTn>
                                        <p:tgtEl>
                                          <p:spTgt spid="25"/>
                                        </p:tgtEl>
                                        <p:attrNameLst>
                                          <p:attrName>r</p:attrName>
                                        </p:attrNameLst>
                                      </p:cBhvr>
                                    </p:animRot>
                                    <p:animRot by="-240000">
                                      <p:cBhvr>
                                        <p:cTn id="53" dur="200" fill="hold">
                                          <p:stCondLst>
                                            <p:cond delay="600"/>
                                          </p:stCondLst>
                                        </p:cTn>
                                        <p:tgtEl>
                                          <p:spTgt spid="25"/>
                                        </p:tgtEl>
                                        <p:attrNameLst>
                                          <p:attrName>r</p:attrName>
                                        </p:attrNameLst>
                                      </p:cBhvr>
                                    </p:animRot>
                                    <p:animRot by="120000">
                                      <p:cBhvr>
                                        <p:cTn id="54"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1256CA2-3552-3032-A0CF-4C9CA979A55E}"/>
              </a:ext>
            </a:extLst>
          </p:cNvPr>
          <p:cNvPicPr>
            <a:picLocks noChangeAspect="1"/>
          </p:cNvPicPr>
          <p:nvPr/>
        </p:nvPicPr>
        <p:blipFill rotWithShape="1">
          <a:blip r:embed="rId2">
            <a:extLst>
              <a:ext uri="{28A0092B-C50C-407E-A947-70E740481C1C}">
                <a14:useLocalDpi xmlns:a14="http://schemas.microsoft.com/office/drawing/2010/main" val="0"/>
              </a:ext>
            </a:extLst>
          </a:blip>
          <a:srcRect l="13796" r="25304" b="10848"/>
          <a:stretch/>
        </p:blipFill>
        <p:spPr>
          <a:xfrm>
            <a:off x="-1504" y="0"/>
            <a:ext cx="12261117" cy="6858000"/>
          </a:xfrm>
          <a:prstGeom prst="rect">
            <a:avLst/>
          </a:prstGeom>
        </p:spPr>
      </p:pic>
      <p:grpSp>
        <p:nvGrpSpPr>
          <p:cNvPr id="20" name="Nhóm 19">
            <a:extLst>
              <a:ext uri="{FF2B5EF4-FFF2-40B4-BE49-F238E27FC236}">
                <a16:creationId xmlns:a16="http://schemas.microsoft.com/office/drawing/2014/main" id="{F83C8034-8BA0-6027-9192-376B492D4208}"/>
              </a:ext>
            </a:extLst>
          </p:cNvPr>
          <p:cNvGrpSpPr/>
          <p:nvPr/>
        </p:nvGrpSpPr>
        <p:grpSpPr>
          <a:xfrm>
            <a:off x="-70641" y="-340250"/>
            <a:ext cx="12164262" cy="2311926"/>
            <a:chOff x="-70641" y="-340250"/>
            <a:chExt cx="12164262" cy="2311926"/>
          </a:xfrm>
        </p:grpSpPr>
        <p:sp>
          <p:nvSpPr>
            <p:cNvPr id="15" name="Hình chữ nhật: Góc Tròn 14">
              <a:extLst>
                <a:ext uri="{FF2B5EF4-FFF2-40B4-BE49-F238E27FC236}">
                  <a16:creationId xmlns:a16="http://schemas.microsoft.com/office/drawing/2014/main" id="{11943AE1-753E-8E22-96BD-2970075468A6}"/>
                </a:ext>
              </a:extLst>
            </p:cNvPr>
            <p:cNvSpPr/>
            <p:nvPr/>
          </p:nvSpPr>
          <p:spPr>
            <a:xfrm>
              <a:off x="237014" y="158930"/>
              <a:ext cx="11821636" cy="1812746"/>
            </a:xfrm>
            <a:custGeom>
              <a:avLst/>
              <a:gdLst>
                <a:gd name="connsiteX0" fmla="*/ 0 w 11821636"/>
                <a:gd name="connsiteY0" fmla="*/ 302130 h 1812746"/>
                <a:gd name="connsiteX1" fmla="*/ 302130 w 11821636"/>
                <a:gd name="connsiteY1" fmla="*/ 0 h 1812746"/>
                <a:gd name="connsiteX2" fmla="*/ 849802 w 11821636"/>
                <a:gd name="connsiteY2" fmla="*/ 0 h 1812746"/>
                <a:gd name="connsiteX3" fmla="*/ 1509648 w 11821636"/>
                <a:gd name="connsiteY3" fmla="*/ 0 h 1812746"/>
                <a:gd name="connsiteX4" fmla="*/ 1832972 w 11821636"/>
                <a:gd name="connsiteY4" fmla="*/ 0 h 1812746"/>
                <a:gd name="connsiteX5" fmla="*/ 2492818 w 11821636"/>
                <a:gd name="connsiteY5" fmla="*/ 0 h 1812746"/>
                <a:gd name="connsiteX6" fmla="*/ 3377011 w 11821636"/>
                <a:gd name="connsiteY6" fmla="*/ 0 h 1812746"/>
                <a:gd name="connsiteX7" fmla="*/ 4036856 w 11821636"/>
                <a:gd name="connsiteY7" fmla="*/ 0 h 1812746"/>
                <a:gd name="connsiteX8" fmla="*/ 4808876 w 11821636"/>
                <a:gd name="connsiteY8" fmla="*/ 0 h 1812746"/>
                <a:gd name="connsiteX9" fmla="*/ 5356548 w 11821636"/>
                <a:gd name="connsiteY9" fmla="*/ 0 h 1812746"/>
                <a:gd name="connsiteX10" fmla="*/ 6128567 w 11821636"/>
                <a:gd name="connsiteY10" fmla="*/ 0 h 1812746"/>
                <a:gd name="connsiteX11" fmla="*/ 6451891 w 11821636"/>
                <a:gd name="connsiteY11" fmla="*/ 0 h 1812746"/>
                <a:gd name="connsiteX12" fmla="*/ 6775216 w 11821636"/>
                <a:gd name="connsiteY12" fmla="*/ 0 h 1812746"/>
                <a:gd name="connsiteX13" fmla="*/ 7547235 w 11821636"/>
                <a:gd name="connsiteY13" fmla="*/ 0 h 1812746"/>
                <a:gd name="connsiteX14" fmla="*/ 8207081 w 11821636"/>
                <a:gd name="connsiteY14" fmla="*/ 0 h 1812746"/>
                <a:gd name="connsiteX15" fmla="*/ 8530405 w 11821636"/>
                <a:gd name="connsiteY15" fmla="*/ 0 h 1812746"/>
                <a:gd name="connsiteX16" fmla="*/ 9302425 w 11821636"/>
                <a:gd name="connsiteY16" fmla="*/ 0 h 1812746"/>
                <a:gd name="connsiteX17" fmla="*/ 9737923 w 11821636"/>
                <a:gd name="connsiteY17" fmla="*/ 0 h 1812746"/>
                <a:gd name="connsiteX18" fmla="*/ 10622116 w 11821636"/>
                <a:gd name="connsiteY18" fmla="*/ 0 h 1812746"/>
                <a:gd name="connsiteX19" fmla="*/ 10945440 w 11821636"/>
                <a:gd name="connsiteY19" fmla="*/ 0 h 1812746"/>
                <a:gd name="connsiteX20" fmla="*/ 11519506 w 11821636"/>
                <a:gd name="connsiteY20" fmla="*/ 0 h 1812746"/>
                <a:gd name="connsiteX21" fmla="*/ 11821636 w 11821636"/>
                <a:gd name="connsiteY21" fmla="*/ 302130 h 1812746"/>
                <a:gd name="connsiteX22" fmla="*/ 11821636 w 11821636"/>
                <a:gd name="connsiteY22" fmla="*/ 906373 h 1812746"/>
                <a:gd name="connsiteX23" fmla="*/ 11821636 w 11821636"/>
                <a:gd name="connsiteY23" fmla="*/ 1510616 h 1812746"/>
                <a:gd name="connsiteX24" fmla="*/ 11519506 w 11821636"/>
                <a:gd name="connsiteY24" fmla="*/ 1812746 h 1812746"/>
                <a:gd name="connsiteX25" fmla="*/ 10859660 w 11821636"/>
                <a:gd name="connsiteY25" fmla="*/ 1812746 h 1812746"/>
                <a:gd name="connsiteX26" fmla="*/ 10311988 w 11821636"/>
                <a:gd name="connsiteY26" fmla="*/ 1812746 h 1812746"/>
                <a:gd name="connsiteX27" fmla="*/ 9427795 w 11821636"/>
                <a:gd name="connsiteY27" fmla="*/ 1812746 h 1812746"/>
                <a:gd name="connsiteX28" fmla="*/ 8767950 w 11821636"/>
                <a:gd name="connsiteY28" fmla="*/ 1812746 h 1812746"/>
                <a:gd name="connsiteX29" fmla="*/ 7995930 w 11821636"/>
                <a:gd name="connsiteY29" fmla="*/ 1812746 h 1812746"/>
                <a:gd name="connsiteX30" fmla="*/ 7560432 w 11821636"/>
                <a:gd name="connsiteY30" fmla="*/ 1812746 h 1812746"/>
                <a:gd name="connsiteX31" fmla="*/ 6788413 w 11821636"/>
                <a:gd name="connsiteY31" fmla="*/ 1812746 h 1812746"/>
                <a:gd name="connsiteX32" fmla="*/ 5904220 w 11821636"/>
                <a:gd name="connsiteY32" fmla="*/ 1812746 h 1812746"/>
                <a:gd name="connsiteX33" fmla="*/ 5468721 w 11821636"/>
                <a:gd name="connsiteY33" fmla="*/ 1812746 h 1812746"/>
                <a:gd name="connsiteX34" fmla="*/ 4921050 w 11821636"/>
                <a:gd name="connsiteY34" fmla="*/ 1812746 h 1812746"/>
                <a:gd name="connsiteX35" fmla="*/ 4485551 w 11821636"/>
                <a:gd name="connsiteY35" fmla="*/ 1812746 h 1812746"/>
                <a:gd name="connsiteX36" fmla="*/ 3825706 w 11821636"/>
                <a:gd name="connsiteY36" fmla="*/ 1812746 h 1812746"/>
                <a:gd name="connsiteX37" fmla="*/ 2941513 w 11821636"/>
                <a:gd name="connsiteY37" fmla="*/ 1812746 h 1812746"/>
                <a:gd name="connsiteX38" fmla="*/ 2506014 w 11821636"/>
                <a:gd name="connsiteY38" fmla="*/ 1812746 h 1812746"/>
                <a:gd name="connsiteX39" fmla="*/ 1958343 w 11821636"/>
                <a:gd name="connsiteY39" fmla="*/ 1812746 h 1812746"/>
                <a:gd name="connsiteX40" fmla="*/ 1298497 w 11821636"/>
                <a:gd name="connsiteY40" fmla="*/ 1812746 h 1812746"/>
                <a:gd name="connsiteX41" fmla="*/ 302130 w 11821636"/>
                <a:gd name="connsiteY41" fmla="*/ 1812746 h 1812746"/>
                <a:gd name="connsiteX42" fmla="*/ 0 w 11821636"/>
                <a:gd name="connsiteY42" fmla="*/ 1510616 h 1812746"/>
                <a:gd name="connsiteX43" fmla="*/ 0 w 11821636"/>
                <a:gd name="connsiteY43" fmla="*/ 918458 h 1812746"/>
                <a:gd name="connsiteX44" fmla="*/ 0 w 11821636"/>
                <a:gd name="connsiteY44" fmla="*/ 302130 h 18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1636" h="1812746" fill="none" extrusionOk="0">
                  <a:moveTo>
                    <a:pt x="0" y="302130"/>
                  </a:moveTo>
                  <a:cubicBezTo>
                    <a:pt x="10308" y="161802"/>
                    <a:pt x="135656" y="-8286"/>
                    <a:pt x="302130" y="0"/>
                  </a:cubicBezTo>
                  <a:cubicBezTo>
                    <a:pt x="535936" y="-14947"/>
                    <a:pt x="725088" y="10130"/>
                    <a:pt x="849802" y="0"/>
                  </a:cubicBezTo>
                  <a:cubicBezTo>
                    <a:pt x="974516" y="-10130"/>
                    <a:pt x="1326028" y="27804"/>
                    <a:pt x="1509648" y="0"/>
                  </a:cubicBezTo>
                  <a:cubicBezTo>
                    <a:pt x="1693268" y="-27804"/>
                    <a:pt x="1738411" y="-2946"/>
                    <a:pt x="1832972" y="0"/>
                  </a:cubicBezTo>
                  <a:cubicBezTo>
                    <a:pt x="1927533" y="2946"/>
                    <a:pt x="2273017" y="7191"/>
                    <a:pt x="2492818" y="0"/>
                  </a:cubicBezTo>
                  <a:cubicBezTo>
                    <a:pt x="2712619" y="-7191"/>
                    <a:pt x="2934967" y="-34198"/>
                    <a:pt x="3377011" y="0"/>
                  </a:cubicBezTo>
                  <a:cubicBezTo>
                    <a:pt x="3819055" y="34198"/>
                    <a:pt x="3890858" y="-9429"/>
                    <a:pt x="4036856" y="0"/>
                  </a:cubicBezTo>
                  <a:cubicBezTo>
                    <a:pt x="4182854" y="9429"/>
                    <a:pt x="4568381" y="27117"/>
                    <a:pt x="4808876" y="0"/>
                  </a:cubicBezTo>
                  <a:cubicBezTo>
                    <a:pt x="5049371" y="-27117"/>
                    <a:pt x="5231056" y="24155"/>
                    <a:pt x="5356548" y="0"/>
                  </a:cubicBezTo>
                  <a:cubicBezTo>
                    <a:pt x="5482040" y="-24155"/>
                    <a:pt x="5885372" y="21561"/>
                    <a:pt x="6128567" y="0"/>
                  </a:cubicBezTo>
                  <a:cubicBezTo>
                    <a:pt x="6371762" y="-21561"/>
                    <a:pt x="6323487" y="-8683"/>
                    <a:pt x="6451891" y="0"/>
                  </a:cubicBezTo>
                  <a:cubicBezTo>
                    <a:pt x="6580295" y="8683"/>
                    <a:pt x="6683462" y="-6712"/>
                    <a:pt x="6775216" y="0"/>
                  </a:cubicBezTo>
                  <a:cubicBezTo>
                    <a:pt x="6866971" y="6712"/>
                    <a:pt x="7365090" y="-25532"/>
                    <a:pt x="7547235" y="0"/>
                  </a:cubicBezTo>
                  <a:cubicBezTo>
                    <a:pt x="7729380" y="25532"/>
                    <a:pt x="7903605" y="28661"/>
                    <a:pt x="8207081" y="0"/>
                  </a:cubicBezTo>
                  <a:cubicBezTo>
                    <a:pt x="8510557" y="-28661"/>
                    <a:pt x="8387648" y="-10120"/>
                    <a:pt x="8530405" y="0"/>
                  </a:cubicBezTo>
                  <a:cubicBezTo>
                    <a:pt x="8673162" y="10120"/>
                    <a:pt x="9107400" y="-10124"/>
                    <a:pt x="9302425" y="0"/>
                  </a:cubicBezTo>
                  <a:cubicBezTo>
                    <a:pt x="9497450" y="10124"/>
                    <a:pt x="9585771" y="-1364"/>
                    <a:pt x="9737923" y="0"/>
                  </a:cubicBezTo>
                  <a:cubicBezTo>
                    <a:pt x="9890075" y="1364"/>
                    <a:pt x="10358212" y="10918"/>
                    <a:pt x="10622116" y="0"/>
                  </a:cubicBezTo>
                  <a:cubicBezTo>
                    <a:pt x="10886020" y="-10918"/>
                    <a:pt x="10852233" y="10848"/>
                    <a:pt x="10945440" y="0"/>
                  </a:cubicBezTo>
                  <a:cubicBezTo>
                    <a:pt x="11038647" y="-10848"/>
                    <a:pt x="11323329" y="-6868"/>
                    <a:pt x="11519506" y="0"/>
                  </a:cubicBezTo>
                  <a:cubicBezTo>
                    <a:pt x="11666067" y="13760"/>
                    <a:pt x="11825265" y="118986"/>
                    <a:pt x="11821636" y="302130"/>
                  </a:cubicBezTo>
                  <a:cubicBezTo>
                    <a:pt x="11845037" y="509404"/>
                    <a:pt x="11820647" y="712299"/>
                    <a:pt x="11821636" y="906373"/>
                  </a:cubicBezTo>
                  <a:cubicBezTo>
                    <a:pt x="11822625" y="1100447"/>
                    <a:pt x="11818740" y="1223351"/>
                    <a:pt x="11821636" y="1510616"/>
                  </a:cubicBezTo>
                  <a:cubicBezTo>
                    <a:pt x="11826351" y="1669478"/>
                    <a:pt x="11692782" y="1823588"/>
                    <a:pt x="11519506" y="1812746"/>
                  </a:cubicBezTo>
                  <a:cubicBezTo>
                    <a:pt x="11257045" y="1782101"/>
                    <a:pt x="11008951" y="1836329"/>
                    <a:pt x="10859660" y="1812746"/>
                  </a:cubicBezTo>
                  <a:cubicBezTo>
                    <a:pt x="10710369" y="1789163"/>
                    <a:pt x="10469446" y="1817961"/>
                    <a:pt x="10311988" y="1812746"/>
                  </a:cubicBezTo>
                  <a:cubicBezTo>
                    <a:pt x="10154530" y="1807531"/>
                    <a:pt x="9663378" y="1833799"/>
                    <a:pt x="9427795" y="1812746"/>
                  </a:cubicBezTo>
                  <a:cubicBezTo>
                    <a:pt x="9192212" y="1791693"/>
                    <a:pt x="8997059" y="1833852"/>
                    <a:pt x="8767950" y="1812746"/>
                  </a:cubicBezTo>
                  <a:cubicBezTo>
                    <a:pt x="8538842" y="1791640"/>
                    <a:pt x="8158186" y="1793508"/>
                    <a:pt x="7995930" y="1812746"/>
                  </a:cubicBezTo>
                  <a:cubicBezTo>
                    <a:pt x="7833674" y="1831984"/>
                    <a:pt x="7695328" y="1818501"/>
                    <a:pt x="7560432" y="1812746"/>
                  </a:cubicBezTo>
                  <a:cubicBezTo>
                    <a:pt x="7425536" y="1806991"/>
                    <a:pt x="6974625" y="1789346"/>
                    <a:pt x="6788413" y="1812746"/>
                  </a:cubicBezTo>
                  <a:cubicBezTo>
                    <a:pt x="6602201" y="1836146"/>
                    <a:pt x="6284233" y="1830798"/>
                    <a:pt x="5904220" y="1812746"/>
                  </a:cubicBezTo>
                  <a:cubicBezTo>
                    <a:pt x="5524207" y="1794694"/>
                    <a:pt x="5663095" y="1831234"/>
                    <a:pt x="5468721" y="1812746"/>
                  </a:cubicBezTo>
                  <a:cubicBezTo>
                    <a:pt x="5274347" y="1794258"/>
                    <a:pt x="5166169" y="1836121"/>
                    <a:pt x="4921050" y="1812746"/>
                  </a:cubicBezTo>
                  <a:cubicBezTo>
                    <a:pt x="4675931" y="1789371"/>
                    <a:pt x="4702918" y="1811903"/>
                    <a:pt x="4485551" y="1812746"/>
                  </a:cubicBezTo>
                  <a:cubicBezTo>
                    <a:pt x="4268184" y="1813589"/>
                    <a:pt x="4132907" y="1842294"/>
                    <a:pt x="3825706" y="1812746"/>
                  </a:cubicBezTo>
                  <a:cubicBezTo>
                    <a:pt x="3518505" y="1783198"/>
                    <a:pt x="3349059" y="1781838"/>
                    <a:pt x="2941513" y="1812746"/>
                  </a:cubicBezTo>
                  <a:cubicBezTo>
                    <a:pt x="2533967" y="1843654"/>
                    <a:pt x="2612423" y="1804627"/>
                    <a:pt x="2506014" y="1812746"/>
                  </a:cubicBezTo>
                  <a:cubicBezTo>
                    <a:pt x="2399605" y="1820865"/>
                    <a:pt x="2126816" y="1805781"/>
                    <a:pt x="1958343" y="1812746"/>
                  </a:cubicBezTo>
                  <a:cubicBezTo>
                    <a:pt x="1789870" y="1819711"/>
                    <a:pt x="1486384" y="1784491"/>
                    <a:pt x="1298497" y="1812746"/>
                  </a:cubicBezTo>
                  <a:cubicBezTo>
                    <a:pt x="1110610" y="1841001"/>
                    <a:pt x="534354" y="1763831"/>
                    <a:pt x="302130" y="1812746"/>
                  </a:cubicBezTo>
                  <a:cubicBezTo>
                    <a:pt x="144147" y="1803801"/>
                    <a:pt x="24324" y="1669072"/>
                    <a:pt x="0" y="1510616"/>
                  </a:cubicBezTo>
                  <a:cubicBezTo>
                    <a:pt x="-11729" y="1380553"/>
                    <a:pt x="-11891" y="1208096"/>
                    <a:pt x="0" y="918458"/>
                  </a:cubicBezTo>
                  <a:cubicBezTo>
                    <a:pt x="11891" y="628820"/>
                    <a:pt x="-14340" y="590843"/>
                    <a:pt x="0" y="302130"/>
                  </a:cubicBezTo>
                  <a:close/>
                </a:path>
                <a:path w="11821636" h="1812746" stroke="0" extrusionOk="0">
                  <a:moveTo>
                    <a:pt x="0" y="302130"/>
                  </a:moveTo>
                  <a:cubicBezTo>
                    <a:pt x="31620" y="146654"/>
                    <a:pt x="130976" y="-24719"/>
                    <a:pt x="302130" y="0"/>
                  </a:cubicBezTo>
                  <a:cubicBezTo>
                    <a:pt x="421315" y="-3678"/>
                    <a:pt x="633236" y="-9596"/>
                    <a:pt x="737628" y="0"/>
                  </a:cubicBezTo>
                  <a:cubicBezTo>
                    <a:pt x="842020" y="9596"/>
                    <a:pt x="1072949" y="20518"/>
                    <a:pt x="1173126" y="0"/>
                  </a:cubicBezTo>
                  <a:cubicBezTo>
                    <a:pt x="1273303" y="-20518"/>
                    <a:pt x="1697602" y="-3108"/>
                    <a:pt x="1945146" y="0"/>
                  </a:cubicBezTo>
                  <a:cubicBezTo>
                    <a:pt x="2192690" y="3108"/>
                    <a:pt x="2609996" y="-19093"/>
                    <a:pt x="2829339" y="0"/>
                  </a:cubicBezTo>
                  <a:cubicBezTo>
                    <a:pt x="3048682" y="19093"/>
                    <a:pt x="3260647" y="27350"/>
                    <a:pt x="3489184" y="0"/>
                  </a:cubicBezTo>
                  <a:cubicBezTo>
                    <a:pt x="3717722" y="-27350"/>
                    <a:pt x="3871345" y="8325"/>
                    <a:pt x="4036856" y="0"/>
                  </a:cubicBezTo>
                  <a:cubicBezTo>
                    <a:pt x="4202367" y="-8325"/>
                    <a:pt x="4249587" y="10361"/>
                    <a:pt x="4360181" y="0"/>
                  </a:cubicBezTo>
                  <a:cubicBezTo>
                    <a:pt x="4470775" y="-10361"/>
                    <a:pt x="4770274" y="21213"/>
                    <a:pt x="5020026" y="0"/>
                  </a:cubicBezTo>
                  <a:cubicBezTo>
                    <a:pt x="5269779" y="-21213"/>
                    <a:pt x="5373738" y="30396"/>
                    <a:pt x="5679872" y="0"/>
                  </a:cubicBezTo>
                  <a:cubicBezTo>
                    <a:pt x="5986006" y="-30396"/>
                    <a:pt x="5904621" y="-1849"/>
                    <a:pt x="6115370" y="0"/>
                  </a:cubicBezTo>
                  <a:cubicBezTo>
                    <a:pt x="6326119" y="1849"/>
                    <a:pt x="6284861" y="5756"/>
                    <a:pt x="6438695" y="0"/>
                  </a:cubicBezTo>
                  <a:cubicBezTo>
                    <a:pt x="6592529" y="-5756"/>
                    <a:pt x="6626885" y="-14626"/>
                    <a:pt x="6762019" y="0"/>
                  </a:cubicBezTo>
                  <a:cubicBezTo>
                    <a:pt x="6897153" y="14626"/>
                    <a:pt x="7365399" y="-36027"/>
                    <a:pt x="7646212" y="0"/>
                  </a:cubicBezTo>
                  <a:cubicBezTo>
                    <a:pt x="7927025" y="36027"/>
                    <a:pt x="7958399" y="26317"/>
                    <a:pt x="8193884" y="0"/>
                  </a:cubicBezTo>
                  <a:cubicBezTo>
                    <a:pt x="8429369" y="-26317"/>
                    <a:pt x="8521943" y="-15759"/>
                    <a:pt x="8629382" y="0"/>
                  </a:cubicBezTo>
                  <a:cubicBezTo>
                    <a:pt x="8736821" y="15759"/>
                    <a:pt x="9042202" y="18340"/>
                    <a:pt x="9289228" y="0"/>
                  </a:cubicBezTo>
                  <a:cubicBezTo>
                    <a:pt x="9536254" y="-18340"/>
                    <a:pt x="9606443" y="-12257"/>
                    <a:pt x="9836900" y="0"/>
                  </a:cubicBezTo>
                  <a:cubicBezTo>
                    <a:pt x="10067357" y="12257"/>
                    <a:pt x="10002044" y="5564"/>
                    <a:pt x="10160224" y="0"/>
                  </a:cubicBezTo>
                  <a:cubicBezTo>
                    <a:pt x="10318404" y="-5564"/>
                    <a:pt x="10684526" y="-19309"/>
                    <a:pt x="10932243" y="0"/>
                  </a:cubicBezTo>
                  <a:cubicBezTo>
                    <a:pt x="11179960" y="19309"/>
                    <a:pt x="11315652" y="-5070"/>
                    <a:pt x="11519506" y="0"/>
                  </a:cubicBezTo>
                  <a:cubicBezTo>
                    <a:pt x="11670916" y="-23357"/>
                    <a:pt x="11817353" y="138877"/>
                    <a:pt x="11821636" y="302130"/>
                  </a:cubicBezTo>
                  <a:cubicBezTo>
                    <a:pt x="11848157" y="428786"/>
                    <a:pt x="11808799" y="737046"/>
                    <a:pt x="11821636" y="894288"/>
                  </a:cubicBezTo>
                  <a:cubicBezTo>
                    <a:pt x="11834473" y="1051530"/>
                    <a:pt x="11845942" y="1290498"/>
                    <a:pt x="11821636" y="1510616"/>
                  </a:cubicBezTo>
                  <a:cubicBezTo>
                    <a:pt x="11859651" y="1661902"/>
                    <a:pt x="11651740" y="1799578"/>
                    <a:pt x="11519506" y="1812746"/>
                  </a:cubicBezTo>
                  <a:cubicBezTo>
                    <a:pt x="11385082" y="1813090"/>
                    <a:pt x="11101132" y="1797011"/>
                    <a:pt x="10971834" y="1812746"/>
                  </a:cubicBezTo>
                  <a:cubicBezTo>
                    <a:pt x="10842536" y="1828481"/>
                    <a:pt x="10539613" y="1787947"/>
                    <a:pt x="10199815" y="1812746"/>
                  </a:cubicBezTo>
                  <a:cubicBezTo>
                    <a:pt x="9860017" y="1837545"/>
                    <a:pt x="9922287" y="1830037"/>
                    <a:pt x="9652143" y="1812746"/>
                  </a:cubicBezTo>
                  <a:cubicBezTo>
                    <a:pt x="9381999" y="1795455"/>
                    <a:pt x="9059249" y="1798996"/>
                    <a:pt x="8767950" y="1812746"/>
                  </a:cubicBezTo>
                  <a:cubicBezTo>
                    <a:pt x="8476651" y="1826496"/>
                    <a:pt x="8538064" y="1807163"/>
                    <a:pt x="8444625" y="1812746"/>
                  </a:cubicBezTo>
                  <a:cubicBezTo>
                    <a:pt x="8351187" y="1818329"/>
                    <a:pt x="8177108" y="1801647"/>
                    <a:pt x="8009127" y="1812746"/>
                  </a:cubicBezTo>
                  <a:cubicBezTo>
                    <a:pt x="7841146" y="1823845"/>
                    <a:pt x="7587101" y="1783506"/>
                    <a:pt x="7349282" y="1812746"/>
                  </a:cubicBezTo>
                  <a:cubicBezTo>
                    <a:pt x="7111463" y="1841986"/>
                    <a:pt x="6937619" y="1833810"/>
                    <a:pt x="6801610" y="1812746"/>
                  </a:cubicBezTo>
                  <a:cubicBezTo>
                    <a:pt x="6665601" y="1791682"/>
                    <a:pt x="6534172" y="1811772"/>
                    <a:pt x="6366111" y="1812746"/>
                  </a:cubicBezTo>
                  <a:cubicBezTo>
                    <a:pt x="6198050" y="1813720"/>
                    <a:pt x="5871023" y="1843453"/>
                    <a:pt x="5481918" y="1812746"/>
                  </a:cubicBezTo>
                  <a:cubicBezTo>
                    <a:pt x="5092813" y="1782039"/>
                    <a:pt x="5237122" y="1803508"/>
                    <a:pt x="5158594" y="1812746"/>
                  </a:cubicBezTo>
                  <a:cubicBezTo>
                    <a:pt x="5080066" y="1821984"/>
                    <a:pt x="4874651" y="1802927"/>
                    <a:pt x="4723096" y="1812746"/>
                  </a:cubicBezTo>
                  <a:cubicBezTo>
                    <a:pt x="4571541" y="1822565"/>
                    <a:pt x="4490898" y="1808903"/>
                    <a:pt x="4399771" y="1812746"/>
                  </a:cubicBezTo>
                  <a:cubicBezTo>
                    <a:pt x="4308644" y="1816589"/>
                    <a:pt x="3854037" y="1844231"/>
                    <a:pt x="3627752" y="1812746"/>
                  </a:cubicBezTo>
                  <a:cubicBezTo>
                    <a:pt x="3401467" y="1781261"/>
                    <a:pt x="3158461" y="1827540"/>
                    <a:pt x="2743559" y="1812746"/>
                  </a:cubicBezTo>
                  <a:cubicBezTo>
                    <a:pt x="2328657" y="1797952"/>
                    <a:pt x="2547469" y="1796887"/>
                    <a:pt x="2420235" y="1812746"/>
                  </a:cubicBezTo>
                  <a:cubicBezTo>
                    <a:pt x="2293001" y="1828605"/>
                    <a:pt x="2164442" y="1817696"/>
                    <a:pt x="1984736" y="1812746"/>
                  </a:cubicBezTo>
                  <a:cubicBezTo>
                    <a:pt x="1805030" y="1807796"/>
                    <a:pt x="1561280" y="1774717"/>
                    <a:pt x="1212717" y="1812746"/>
                  </a:cubicBezTo>
                  <a:cubicBezTo>
                    <a:pt x="864154" y="1850775"/>
                    <a:pt x="498298" y="1814891"/>
                    <a:pt x="302130" y="1812746"/>
                  </a:cubicBezTo>
                  <a:cubicBezTo>
                    <a:pt x="142423" y="1805202"/>
                    <a:pt x="3437" y="1665867"/>
                    <a:pt x="0" y="1510616"/>
                  </a:cubicBezTo>
                  <a:cubicBezTo>
                    <a:pt x="7753" y="1355650"/>
                    <a:pt x="27163" y="1185226"/>
                    <a:pt x="0" y="882203"/>
                  </a:cubicBezTo>
                  <a:cubicBezTo>
                    <a:pt x="-27163" y="579180"/>
                    <a:pt x="2463" y="544337"/>
                    <a:pt x="0" y="302130"/>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40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endParaRPr>
            </a:p>
          </p:txBody>
        </p:sp>
        <p:pic>
          <p:nvPicPr>
            <p:cNvPr id="16" name="Hình ảnh 15">
              <a:extLst>
                <a:ext uri="{FF2B5EF4-FFF2-40B4-BE49-F238E27FC236}">
                  <a16:creationId xmlns:a16="http://schemas.microsoft.com/office/drawing/2014/main" id="{194A0CC3-2A99-15C5-958E-1BAC2D6288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0641" y="-340250"/>
              <a:ext cx="1390092" cy="1482558"/>
            </a:xfrm>
            <a:prstGeom prst="rect">
              <a:avLst/>
            </a:prstGeom>
          </p:spPr>
        </p:pic>
        <p:sp>
          <p:nvSpPr>
            <p:cNvPr id="17" name="Hộp Văn bản 16">
              <a:extLst>
                <a:ext uri="{FF2B5EF4-FFF2-40B4-BE49-F238E27FC236}">
                  <a16:creationId xmlns:a16="http://schemas.microsoft.com/office/drawing/2014/main" id="{5F686DCE-1628-5A37-28F1-9CA28291A0F6}"/>
                </a:ext>
              </a:extLst>
            </p:cNvPr>
            <p:cNvSpPr txBox="1"/>
            <p:nvPr/>
          </p:nvSpPr>
          <p:spPr>
            <a:xfrm>
              <a:off x="978033" y="308395"/>
              <a:ext cx="11115588" cy="1446550"/>
            </a:xfrm>
            <a:prstGeom prst="rect">
              <a:avLst/>
            </a:prstGeom>
            <a:noFill/>
          </p:spPr>
          <p:txBody>
            <a:bodyPr wrap="square" rtlCol="0">
              <a:spAutoFit/>
            </a:bodyPr>
            <a:lstStyle/>
            <a:p>
              <a:pPr marL="0" marR="0" algn="ctr">
                <a:spcBef>
                  <a:spcPts val="0"/>
                </a:spcBef>
                <a:spcAft>
                  <a:spcPts val="0"/>
                </a:spcAft>
              </a:pPr>
              <a:r>
                <a:rPr lang="nl-NL" sz="4400" b="1" dirty="0">
                  <a:solidFill>
                    <a:srgbClr val="FF0000"/>
                  </a:solidFill>
                  <a:effectLst/>
                  <a:ea typeface="Times New Roman" panose="02020603050405020304" pitchFamily="18" charset="0"/>
                </a:rPr>
                <a:t>Nêu một số biểu hiện không biết tôn trọng tài sản của người khác.</a:t>
              </a:r>
              <a:endParaRPr lang="en-US" sz="4400" b="1" dirty="0">
                <a:solidFill>
                  <a:srgbClr val="FF0000"/>
                </a:solidFill>
                <a:effectLst/>
                <a:ea typeface="Calibri" panose="020F0502020204030204" pitchFamily="34" charset="0"/>
              </a:endParaRPr>
            </a:p>
          </p:txBody>
        </p:sp>
      </p:grpSp>
      <p:pic>
        <p:nvPicPr>
          <p:cNvPr id="3" name="Hình ảnh 2">
            <a:extLst>
              <a:ext uri="{FF2B5EF4-FFF2-40B4-BE49-F238E27FC236}">
                <a16:creationId xmlns:a16="http://schemas.microsoft.com/office/drawing/2014/main" id="{147903A8-A4B4-0DE4-E122-97F299DB35E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167" b="96667" l="44740" r="88854">
                        <a14:foregroundMark x1="65521" y1="7963" x2="66198" y2="9352"/>
                        <a14:foregroundMark x1="66094" y1="4167" x2="66458" y2="5833"/>
                        <a14:foregroundMark x1="45990" y1="44352" x2="44740" y2="43796"/>
                        <a14:foregroundMark x1="64115" y1="32685" x2="74167" y2="57130"/>
                        <a14:foregroundMark x1="67240" y1="67130" x2="73542" y2="77130"/>
                        <a14:foregroundMark x1="73542" y1="77130" x2="73542" y2="77315"/>
                        <a14:foregroundMark x1="79740" y1="61667" x2="83125" y2="75463"/>
                        <a14:foregroundMark x1="57917" y1="66667" x2="64219" y2="77963"/>
                        <a14:foregroundMark x1="55208" y1="65000" x2="57240" y2="82130"/>
                        <a14:foregroundMark x1="57240" y1="82130" x2="57240" y2="82130"/>
                        <a14:foregroundMark x1="52083" y1="59167" x2="62240" y2="61759"/>
                        <a14:foregroundMark x1="62240" y1="61759" x2="63073" y2="61667"/>
                        <a14:foregroundMark x1="59792" y1="57130" x2="55937" y2="58333"/>
                        <a14:foregroundMark x1="53854" y1="58333" x2="53854" y2="57963"/>
                        <a14:foregroundMark x1="51719" y1="58333" x2="52760" y2="63333"/>
                        <a14:foregroundMark x1="59427" y1="76852" x2="60365" y2="81296"/>
                        <a14:foregroundMark x1="62344" y1="79630" x2="63646" y2="82685"/>
                        <a14:foregroundMark x1="66563" y1="66296" x2="67708" y2="74352"/>
                        <a14:foregroundMark x1="67708" y1="74352" x2="72344" y2="79630"/>
                        <a14:foregroundMark x1="72344" y1="79630" x2="76146" y2="77500"/>
                        <a14:foregroundMark x1="54635" y1="61019" x2="53125" y2="55833"/>
                        <a14:foregroundMark x1="56615" y1="94167" x2="61250" y2="96667"/>
                        <a14:foregroundMark x1="61250" y1="96667" x2="61667" y2="94630"/>
                        <a14:foregroundMark x1="58594" y1="72963" x2="53021" y2="81852"/>
                        <a14:foregroundMark x1="54167" y1="65185" x2="51823" y2="70833"/>
                        <a14:foregroundMark x1="51823" y1="70833" x2="50573" y2="78148"/>
                        <a14:foregroundMark x1="57240" y1="65463" x2="56615" y2="90648"/>
                        <a14:foregroundMark x1="56615" y1="90648" x2="56875" y2="91019"/>
                        <a14:foregroundMark x1="52656" y1="74167" x2="59323" y2="90000"/>
                        <a14:foregroundMark x1="60365" y1="84630" x2="61302" y2="93796"/>
                        <a14:foregroundMark x1="61302" y1="93796" x2="61406" y2="93981"/>
                        <a14:foregroundMark x1="61302" y1="76667" x2="62708" y2="89167"/>
                        <a14:foregroundMark x1="62708" y1="89167" x2="62708" y2="89167"/>
                        <a14:foregroundMark x1="64115" y1="75833" x2="64948" y2="87315"/>
                        <a14:foregroundMark x1="64219" y1="80000" x2="65052" y2="87315"/>
                        <a14:foregroundMark x1="64583" y1="86019" x2="64115" y2="90463"/>
                        <a14:foregroundMark x1="64010" y1="77685" x2="65260" y2="85463"/>
                        <a14:foregroundMark x1="65260" y1="85463" x2="65365" y2="85648"/>
                        <a14:foregroundMark x1="65260" y1="88796" x2="64115" y2="89630"/>
                        <a14:foregroundMark x1="56510" y1="68333" x2="60885" y2="64722"/>
                        <a14:foregroundMark x1="60885" y1="64722" x2="61094" y2="64167"/>
                        <a14:foregroundMark x1="52552" y1="85648" x2="57083" y2="93796"/>
                        <a14:foregroundMark x1="50677" y1="72500" x2="51302" y2="83611"/>
                        <a14:foregroundMark x1="51302" y1="83611" x2="51042" y2="84352"/>
                        <a14:foregroundMark x1="50208" y1="88148" x2="52083" y2="91019"/>
                        <a14:foregroundMark x1="49844" y1="90185" x2="51615" y2="91852"/>
                      </a14:backgroundRemoval>
                    </a14:imgEffect>
                  </a14:imgLayer>
                </a14:imgProps>
              </a:ext>
              <a:ext uri="{28A0092B-C50C-407E-A947-70E740481C1C}">
                <a14:useLocalDpi xmlns:a14="http://schemas.microsoft.com/office/drawing/2010/main" val="0"/>
              </a:ext>
            </a:extLst>
          </a:blip>
          <a:srcRect l="39935" r="5535"/>
          <a:stretch/>
        </p:blipFill>
        <p:spPr>
          <a:xfrm flipH="1">
            <a:off x="6173537" y="1457324"/>
            <a:ext cx="4530154" cy="4656259"/>
          </a:xfrm>
          <a:prstGeom prst="rect">
            <a:avLst/>
          </a:prstGeom>
        </p:spPr>
      </p:pic>
      <p:pic>
        <p:nvPicPr>
          <p:cNvPr id="4" name="Hình ảnh 3">
            <a:extLst>
              <a:ext uri="{FF2B5EF4-FFF2-40B4-BE49-F238E27FC236}">
                <a16:creationId xmlns:a16="http://schemas.microsoft.com/office/drawing/2014/main" id="{04F3509C-8732-07B3-62B7-3B690DF0A586}"/>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28056" b="91019" l="2552" r="38802">
                        <a14:foregroundMark x1="9010" y1="73056" x2="9479" y2="73889"/>
                        <a14:foregroundMark x1="3125" y1="80741" x2="3750" y2="81019"/>
                        <a14:foregroundMark x1="2969" y1="77685" x2="2969" y2="77685"/>
                        <a14:foregroundMark x1="3438" y1="83796" x2="2552" y2="85648"/>
                      </a14:backgroundRemoval>
                    </a14:imgEffect>
                  </a14:imgLayer>
                </a14:imgProps>
              </a:ext>
              <a:ext uri="{28A0092B-C50C-407E-A947-70E740481C1C}">
                <a14:useLocalDpi xmlns:a14="http://schemas.microsoft.com/office/drawing/2010/main" val="0"/>
              </a:ext>
            </a:extLst>
          </a:blip>
          <a:srcRect l="-11256" t="20261" r="56726" b="1055"/>
          <a:stretch/>
        </p:blipFill>
        <p:spPr>
          <a:xfrm>
            <a:off x="6694843" y="2603980"/>
            <a:ext cx="5497157" cy="4445771"/>
          </a:xfrm>
          <a:prstGeom prst="rect">
            <a:avLst/>
          </a:prstGeom>
        </p:spPr>
      </p:pic>
      <p:grpSp>
        <p:nvGrpSpPr>
          <p:cNvPr id="21" name="Nhóm 20">
            <a:extLst>
              <a:ext uri="{FF2B5EF4-FFF2-40B4-BE49-F238E27FC236}">
                <a16:creationId xmlns:a16="http://schemas.microsoft.com/office/drawing/2014/main" id="{DAE47ABF-F106-7A4A-71E0-3A8B7505182B}"/>
              </a:ext>
            </a:extLst>
          </p:cNvPr>
          <p:cNvGrpSpPr/>
          <p:nvPr/>
        </p:nvGrpSpPr>
        <p:grpSpPr>
          <a:xfrm>
            <a:off x="-67251" y="2060660"/>
            <a:ext cx="5415529" cy="3732931"/>
            <a:chOff x="-67251" y="2060660"/>
            <a:chExt cx="5415529" cy="3732931"/>
          </a:xfrm>
        </p:grpSpPr>
        <p:sp>
          <p:nvSpPr>
            <p:cNvPr id="18" name="Hình chữ nhật: Góc Tròn 17">
              <a:extLst>
                <a:ext uri="{FF2B5EF4-FFF2-40B4-BE49-F238E27FC236}">
                  <a16:creationId xmlns:a16="http://schemas.microsoft.com/office/drawing/2014/main" id="{CEA08884-9EF7-BC4C-5862-552954B2665B}"/>
                </a:ext>
              </a:extLst>
            </p:cNvPr>
            <p:cNvSpPr/>
            <p:nvPr/>
          </p:nvSpPr>
          <p:spPr>
            <a:xfrm>
              <a:off x="137000" y="2060660"/>
              <a:ext cx="5057775" cy="3732931"/>
            </a:xfrm>
            <a:custGeom>
              <a:avLst/>
              <a:gdLst>
                <a:gd name="connsiteX0" fmla="*/ 0 w 5057775"/>
                <a:gd name="connsiteY0" fmla="*/ 622168 h 3732931"/>
                <a:gd name="connsiteX1" fmla="*/ 622168 w 5057775"/>
                <a:gd name="connsiteY1" fmla="*/ 0 h 3732931"/>
                <a:gd name="connsiteX2" fmla="*/ 4435607 w 5057775"/>
                <a:gd name="connsiteY2" fmla="*/ 0 h 3732931"/>
                <a:gd name="connsiteX3" fmla="*/ 5057775 w 5057775"/>
                <a:gd name="connsiteY3" fmla="*/ 622168 h 3732931"/>
                <a:gd name="connsiteX4" fmla="*/ 5057775 w 5057775"/>
                <a:gd name="connsiteY4" fmla="*/ 3110763 h 3732931"/>
                <a:gd name="connsiteX5" fmla="*/ 4435607 w 5057775"/>
                <a:gd name="connsiteY5" fmla="*/ 3732931 h 3732931"/>
                <a:gd name="connsiteX6" fmla="*/ 622168 w 5057775"/>
                <a:gd name="connsiteY6" fmla="*/ 3732931 h 3732931"/>
                <a:gd name="connsiteX7" fmla="*/ 0 w 5057775"/>
                <a:gd name="connsiteY7" fmla="*/ 3110763 h 3732931"/>
                <a:gd name="connsiteX8" fmla="*/ 0 w 5057775"/>
                <a:gd name="connsiteY8" fmla="*/ 622168 h 373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732931" fill="none" extrusionOk="0">
                  <a:moveTo>
                    <a:pt x="0" y="622168"/>
                  </a:moveTo>
                  <a:cubicBezTo>
                    <a:pt x="-13565" y="304658"/>
                    <a:pt x="342768" y="15365"/>
                    <a:pt x="622168" y="0"/>
                  </a:cubicBezTo>
                  <a:cubicBezTo>
                    <a:pt x="1434549" y="-80614"/>
                    <a:pt x="3492369" y="110273"/>
                    <a:pt x="4435607" y="0"/>
                  </a:cubicBezTo>
                  <a:cubicBezTo>
                    <a:pt x="4829125" y="-18135"/>
                    <a:pt x="5068161" y="260514"/>
                    <a:pt x="5057775" y="622168"/>
                  </a:cubicBezTo>
                  <a:cubicBezTo>
                    <a:pt x="5158114" y="893458"/>
                    <a:pt x="4960722" y="1968602"/>
                    <a:pt x="5057775" y="3110763"/>
                  </a:cubicBezTo>
                  <a:cubicBezTo>
                    <a:pt x="5070033" y="3457512"/>
                    <a:pt x="4798289" y="3739308"/>
                    <a:pt x="4435607" y="3732931"/>
                  </a:cubicBezTo>
                  <a:cubicBezTo>
                    <a:pt x="3416585" y="3836706"/>
                    <a:pt x="1271612" y="3717806"/>
                    <a:pt x="622168" y="3732931"/>
                  </a:cubicBezTo>
                  <a:cubicBezTo>
                    <a:pt x="267411" y="3725792"/>
                    <a:pt x="9849" y="3453356"/>
                    <a:pt x="0" y="3110763"/>
                  </a:cubicBezTo>
                  <a:cubicBezTo>
                    <a:pt x="-55249" y="2347472"/>
                    <a:pt x="88465" y="1616359"/>
                    <a:pt x="0" y="622168"/>
                  </a:cubicBezTo>
                  <a:close/>
                </a:path>
                <a:path w="5057775" h="3732931" stroke="0" extrusionOk="0">
                  <a:moveTo>
                    <a:pt x="0" y="622168"/>
                  </a:moveTo>
                  <a:cubicBezTo>
                    <a:pt x="15505" y="223941"/>
                    <a:pt x="286902" y="58842"/>
                    <a:pt x="622168" y="0"/>
                  </a:cubicBezTo>
                  <a:cubicBezTo>
                    <a:pt x="1680909" y="-62017"/>
                    <a:pt x="3597091" y="121337"/>
                    <a:pt x="4435607" y="0"/>
                  </a:cubicBezTo>
                  <a:cubicBezTo>
                    <a:pt x="4766493" y="-61524"/>
                    <a:pt x="5047614" y="302425"/>
                    <a:pt x="5057775" y="622168"/>
                  </a:cubicBezTo>
                  <a:cubicBezTo>
                    <a:pt x="4994271" y="1562354"/>
                    <a:pt x="5196915" y="2172610"/>
                    <a:pt x="5057775" y="3110763"/>
                  </a:cubicBezTo>
                  <a:cubicBezTo>
                    <a:pt x="5070243" y="3502155"/>
                    <a:pt x="4800475" y="3718014"/>
                    <a:pt x="4435607" y="3732931"/>
                  </a:cubicBezTo>
                  <a:cubicBezTo>
                    <a:pt x="4004385" y="3852012"/>
                    <a:pt x="1031407" y="3634237"/>
                    <a:pt x="622168" y="3732931"/>
                  </a:cubicBezTo>
                  <a:cubicBezTo>
                    <a:pt x="281367" y="3748888"/>
                    <a:pt x="62252" y="3481454"/>
                    <a:pt x="0" y="3110763"/>
                  </a:cubicBezTo>
                  <a:cubicBezTo>
                    <a:pt x="-76736" y="2745094"/>
                    <a:pt x="-9177" y="1421755"/>
                    <a:pt x="0" y="622168"/>
                  </a:cubicBezTo>
                  <a:close/>
                </a:path>
              </a:pathLst>
            </a:custGeom>
            <a:solidFill>
              <a:schemeClr val="accent4">
                <a:lumMod val="20000"/>
                <a:lumOff val="80000"/>
              </a:schemeClr>
            </a:solidFill>
            <a:ln w="38100">
              <a:solidFill>
                <a:srgbClr val="C00000"/>
              </a:solidFill>
              <a:extLst>
                <a:ext uri="{C807C97D-BFC1-408E-A445-0C87EB9F89A2}">
                  <ask:lineSketchStyleProps xmlns:ask="http://schemas.microsoft.com/office/drawing/2018/sketchyshapes" xmlns="" sd="15278465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Hộp Văn bản 18">
              <a:extLst>
                <a:ext uri="{FF2B5EF4-FFF2-40B4-BE49-F238E27FC236}">
                  <a16:creationId xmlns:a16="http://schemas.microsoft.com/office/drawing/2014/main" id="{37F3B3A3-CBF6-92D9-2501-A0B9C8D50CFF}"/>
                </a:ext>
              </a:extLst>
            </p:cNvPr>
            <p:cNvSpPr txBox="1"/>
            <p:nvPr/>
          </p:nvSpPr>
          <p:spPr>
            <a:xfrm>
              <a:off x="-67251" y="2102817"/>
              <a:ext cx="5415529" cy="3507343"/>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rPr>
                <a:t>Tự ý lấy đồ chơi của bạn chơi; lấy bút của bạn cho người khác mượn khi chưa được sự đồng ý của bạn; ...</a:t>
              </a:r>
              <a:endParaRPr kumimoji="0" lang="en-US" sz="40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endParaRPr>
            </a:p>
          </p:txBody>
        </p:sp>
      </p:grpSp>
      <p:grpSp>
        <p:nvGrpSpPr>
          <p:cNvPr id="25" name="Nhóm 24">
            <a:extLst>
              <a:ext uri="{FF2B5EF4-FFF2-40B4-BE49-F238E27FC236}">
                <a16:creationId xmlns:a16="http://schemas.microsoft.com/office/drawing/2014/main" id="{A0AD6321-D269-C517-E5DD-D4E157548A42}"/>
              </a:ext>
            </a:extLst>
          </p:cNvPr>
          <p:cNvGrpSpPr/>
          <p:nvPr/>
        </p:nvGrpSpPr>
        <p:grpSpPr>
          <a:xfrm>
            <a:off x="4472161" y="2844028"/>
            <a:ext cx="3652378" cy="3903729"/>
            <a:chOff x="-4423903" y="2165146"/>
            <a:chExt cx="4353262" cy="4692854"/>
          </a:xfrm>
        </p:grpSpPr>
        <p:pic>
          <p:nvPicPr>
            <p:cNvPr id="26" name="Hình ảnh 25" descr="Ảnh có chứa đồ chơi, búp bê&#10;&#10;Mô tả được tạo tự động">
              <a:extLst>
                <a:ext uri="{FF2B5EF4-FFF2-40B4-BE49-F238E27FC236}">
                  <a16:creationId xmlns:a16="http://schemas.microsoft.com/office/drawing/2014/main" id="{BF0CF5C3-2B6F-A96B-1569-16D9CD2EFA6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27" name="Hình ảnh 26">
              <a:extLst>
                <a:ext uri="{FF2B5EF4-FFF2-40B4-BE49-F238E27FC236}">
                  <a16:creationId xmlns:a16="http://schemas.microsoft.com/office/drawing/2014/main" id="{D9918338-F3B3-C1D6-F55C-6185C6E26979}"/>
                </a:ext>
              </a:extLst>
            </p:cNvPr>
            <p:cNvPicPr>
              <a:picLocks noChangeAspect="1"/>
            </p:cNvPicPr>
            <p:nvPr/>
          </p:nvPicPr>
          <p:blipFill rotWithShape="1">
            <a:blip r:embed="rId10">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pic>
        <p:nvPicPr>
          <p:cNvPr id="22" name="Hình ảnh 21">
            <a:extLst>
              <a:ext uri="{FF2B5EF4-FFF2-40B4-BE49-F238E27FC236}">
                <a16:creationId xmlns:a16="http://schemas.microsoft.com/office/drawing/2014/main" id="{2108D13C-88BE-7292-E1A8-8DCE46F8744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655125" y="4312632"/>
            <a:ext cx="1390092" cy="1482558"/>
          </a:xfrm>
          <a:prstGeom prst="rect">
            <a:avLst/>
          </a:prstGeom>
        </p:spPr>
      </p:pic>
      <p:grpSp>
        <p:nvGrpSpPr>
          <p:cNvPr id="14" name="Nhóm 13">
            <a:extLst>
              <a:ext uri="{FF2B5EF4-FFF2-40B4-BE49-F238E27FC236}">
                <a16:creationId xmlns:a16="http://schemas.microsoft.com/office/drawing/2014/main" id="{5D2E76A9-C614-99BC-076C-E7C1FE2E8A8B}"/>
              </a:ext>
            </a:extLst>
          </p:cNvPr>
          <p:cNvGrpSpPr/>
          <p:nvPr/>
        </p:nvGrpSpPr>
        <p:grpSpPr>
          <a:xfrm>
            <a:off x="-4208533" y="2783474"/>
            <a:ext cx="3652378" cy="3903729"/>
            <a:chOff x="-4423903" y="2165146"/>
            <a:chExt cx="4353262" cy="4692854"/>
          </a:xfrm>
        </p:grpSpPr>
        <p:pic>
          <p:nvPicPr>
            <p:cNvPr id="7" name="Hình ảnh 6" descr="Ảnh có chứa đồ chơi, búp bê&#10;&#10;Mô tả được tạo tự động">
              <a:extLst>
                <a:ext uri="{FF2B5EF4-FFF2-40B4-BE49-F238E27FC236}">
                  <a16:creationId xmlns:a16="http://schemas.microsoft.com/office/drawing/2014/main" id="{B7E7C996-FD0C-CEE2-F7D2-1568F730C7F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6" name="Hình ảnh 5">
              <a:extLst>
                <a:ext uri="{FF2B5EF4-FFF2-40B4-BE49-F238E27FC236}">
                  <a16:creationId xmlns:a16="http://schemas.microsoft.com/office/drawing/2014/main" id="{F0D9539D-DEDB-D0E2-2C73-19AA531BD29F}"/>
                </a:ext>
              </a:extLst>
            </p:cNvPr>
            <p:cNvPicPr>
              <a:picLocks noChangeAspect="1"/>
            </p:cNvPicPr>
            <p:nvPr/>
          </p:nvPicPr>
          <p:blipFill rotWithShape="1">
            <a:blip r:embed="rId10">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spTree>
    <p:extLst>
      <p:ext uri="{BB962C8B-B14F-4D97-AF65-F5344CB8AC3E}">
        <p14:creationId xmlns:p14="http://schemas.microsoft.com/office/powerpoint/2010/main" val="21866969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par>
                                <p:cTn id="14" presetID="40" presetClass="path" presetSubtype="0" accel="50000" decel="50000" fill="hold" nodeType="withEffect">
                                  <p:stCondLst>
                                    <p:cond delay="0"/>
                                  </p:stCondLst>
                                  <p:childTnLst>
                                    <p:animMotion origin="layout" path="M 2.5E-6 2.22222E-6 C 0.00872 -0.01898 0.02031 -0.03704 0.04297 -0.03704 C 0.06862 -0.03704 0.07695 -0.01898 0.08567 2.22222E-6 C 0.09726 0.02106 0.10573 0.0419 0.13424 0.0419 C 0.15989 0.0419 0.16823 0.02106 0.17968 2.22222E-6 C 0.18528 -0.01898 0.19661 -0.03704 0.22226 -0.03704 C 0.24492 -0.03704 0.25638 -0.01898 0.26484 2.22222E-6 C 0.27357 0.02106 0.28502 0.0419 0.31041 0.0419 C 0.33594 0.0419 0.35612 2.22222E-6 0.35612 0.00023 C 0.36458 -0.01898 0.37304 -0.03704 0.39883 -0.03704 C 0.42435 -0.03704 0.43281 -0.01898 0.4414 2.22222E-6 C 0.45299 0.02106 0.46133 0.0419 0.48997 0.0419 C 0.51562 0.0419 0.52396 0.02106 0.53268 2.22222E-6 C 0.54414 -0.01898 0.5526 -0.03704 0.57825 -0.03704 C 0.60091 -0.03704 0.61237 -0.01898 0.62083 2.22222E-6 C 0.62942 0.02106 0.64101 0.0419 0.66653 0.0419 C 0.69205 0.0419 0.70078 0.02106 0.71224 2.22222E-6 " pathEditMode="relative" rAng="0" ptsTypes="AAAAAAAAAAAAAAAAA">
                                      <p:cBhvr>
                                        <p:cTn id="15" dur="2000" fill="hold"/>
                                        <p:tgtEl>
                                          <p:spTgt spid="14"/>
                                        </p:tgtEl>
                                        <p:attrNameLst>
                                          <p:attrName>ppt_x</p:attrName>
                                          <p:attrName>ppt_y</p:attrName>
                                        </p:attrNameLst>
                                      </p:cBhvr>
                                      <p:rCtr x="35612" y="231"/>
                                    </p:animMotion>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
                                        </p:tgtEl>
                                        <p:attrNameLst>
                                          <p:attrName>r</p:attrName>
                                        </p:attrNameLst>
                                      </p:cBhvr>
                                    </p:animRot>
                                    <p:animRot by="-240000">
                                      <p:cBhvr>
                                        <p:cTn id="18" dur="200" fill="hold">
                                          <p:stCondLst>
                                            <p:cond delay="200"/>
                                          </p:stCondLst>
                                        </p:cTn>
                                        <p:tgtEl>
                                          <p:spTgt spid="3"/>
                                        </p:tgtEl>
                                        <p:attrNameLst>
                                          <p:attrName>r</p:attrName>
                                        </p:attrNameLst>
                                      </p:cBhvr>
                                    </p:animRot>
                                    <p:animRot by="240000">
                                      <p:cBhvr>
                                        <p:cTn id="19" dur="200" fill="hold">
                                          <p:stCondLst>
                                            <p:cond delay="400"/>
                                          </p:stCondLst>
                                        </p:cTn>
                                        <p:tgtEl>
                                          <p:spTgt spid="3"/>
                                        </p:tgtEl>
                                        <p:attrNameLst>
                                          <p:attrName>r</p:attrName>
                                        </p:attrNameLst>
                                      </p:cBhvr>
                                    </p:animRot>
                                    <p:animRot by="-240000">
                                      <p:cBhvr>
                                        <p:cTn id="20" dur="200" fill="hold">
                                          <p:stCondLst>
                                            <p:cond delay="600"/>
                                          </p:stCondLst>
                                        </p:cTn>
                                        <p:tgtEl>
                                          <p:spTgt spid="3"/>
                                        </p:tgtEl>
                                        <p:attrNameLst>
                                          <p:attrName>r</p:attrName>
                                        </p:attrNameLst>
                                      </p:cBhvr>
                                    </p:animRot>
                                    <p:animRot by="120000">
                                      <p:cBhvr>
                                        <p:cTn id="21" dur="200" fill="hold">
                                          <p:stCondLst>
                                            <p:cond delay="800"/>
                                          </p:stCondLst>
                                        </p:cTn>
                                        <p:tgtEl>
                                          <p:spTgt spid="3"/>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4"/>
                                        </p:tgtEl>
                                        <p:attrNameLst>
                                          <p:attrName>r</p:attrName>
                                        </p:attrNameLst>
                                      </p:cBhvr>
                                    </p:animRot>
                                    <p:animRot by="-240000">
                                      <p:cBhvr>
                                        <p:cTn id="24" dur="200" fill="hold">
                                          <p:stCondLst>
                                            <p:cond delay="200"/>
                                          </p:stCondLst>
                                        </p:cTn>
                                        <p:tgtEl>
                                          <p:spTgt spid="4"/>
                                        </p:tgtEl>
                                        <p:attrNameLst>
                                          <p:attrName>r</p:attrName>
                                        </p:attrNameLst>
                                      </p:cBhvr>
                                    </p:animRot>
                                    <p:animRot by="240000">
                                      <p:cBhvr>
                                        <p:cTn id="25" dur="200" fill="hold">
                                          <p:stCondLst>
                                            <p:cond delay="400"/>
                                          </p:stCondLst>
                                        </p:cTn>
                                        <p:tgtEl>
                                          <p:spTgt spid="4"/>
                                        </p:tgtEl>
                                        <p:attrNameLst>
                                          <p:attrName>r</p:attrName>
                                        </p:attrNameLst>
                                      </p:cBhvr>
                                    </p:animRot>
                                    <p:animRot by="-240000">
                                      <p:cBhvr>
                                        <p:cTn id="26" dur="200" fill="hold">
                                          <p:stCondLst>
                                            <p:cond delay="600"/>
                                          </p:stCondLst>
                                        </p:cTn>
                                        <p:tgtEl>
                                          <p:spTgt spid="4"/>
                                        </p:tgtEl>
                                        <p:attrNameLst>
                                          <p:attrName>r</p:attrName>
                                        </p:attrNameLst>
                                      </p:cBhvr>
                                    </p:animRot>
                                    <p:animRot by="120000">
                                      <p:cBhvr>
                                        <p:cTn id="27" dur="200" fill="hold">
                                          <p:stCondLst>
                                            <p:cond delay="800"/>
                                          </p:stCondLst>
                                        </p:cTn>
                                        <p:tgtEl>
                                          <p:spTgt spid="4"/>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37" presetClass="path" presetSubtype="0" accel="50000" decel="50000" fill="hold" nodeType="withEffect">
                                  <p:stCondLst>
                                    <p:cond delay="0"/>
                                  </p:stCondLst>
                                  <p:childTnLst>
                                    <p:animMotion origin="layout" path="M -4.58333E-6 -0.01829 L 0.08399 -0.05209 C 0.10131 -0.05949 0.128 -0.06343 0.15547 -0.06343 C 0.18685 -0.06343 0.2125 -0.05949 0.22995 -0.05209 L 0.31459 -0.01829 " pathEditMode="relative" rAng="0" ptsTypes="AAAAA">
                                      <p:cBhvr>
                                        <p:cTn id="36" dur="2000" fill="hold"/>
                                        <p:tgtEl>
                                          <p:spTgt spid="22"/>
                                        </p:tgtEl>
                                        <p:attrNameLst>
                                          <p:attrName>ppt_x</p:attrName>
                                          <p:attrName>ppt_y</p:attrName>
                                        </p:attrNameLst>
                                      </p:cBhvr>
                                      <p:rCtr x="15729" y="-2269"/>
                                    </p:animMotion>
                                  </p:childTnLst>
                                </p:cTn>
                              </p:par>
                            </p:childTnLst>
                          </p:cTn>
                        </p:par>
                        <p:par>
                          <p:cTn id="37" fill="hold">
                            <p:stCondLst>
                              <p:cond delay="2000"/>
                            </p:stCondLst>
                            <p:childTnLst>
                              <p:par>
                                <p:cTn id="38" presetID="1" presetClass="exit" presetSubtype="0" fill="hold" nodeType="afterEffect">
                                  <p:stCondLst>
                                    <p:cond delay="0"/>
                                  </p:stCondLst>
                                  <p:childTnLst>
                                    <p:set>
                                      <p:cBhvr>
                                        <p:cTn id="39" dur="1" fill="hold">
                                          <p:stCondLst>
                                            <p:cond delay="0"/>
                                          </p:stCondLst>
                                        </p:cTn>
                                        <p:tgtEl>
                                          <p:spTgt spid="14"/>
                                        </p:tgtEl>
                                        <p:attrNameLst>
                                          <p:attrName>style.visibility</p:attrName>
                                        </p:attrNameLst>
                                      </p:cBhvr>
                                      <p:to>
                                        <p:strVal val="hidden"/>
                                      </p:to>
                                    </p:set>
                                  </p:childTnLst>
                                </p:cTn>
                              </p:par>
                            </p:childTnLst>
                          </p:cTn>
                        </p:par>
                        <p:par>
                          <p:cTn id="40" fill="hold">
                            <p:stCondLst>
                              <p:cond delay="2000"/>
                            </p:stCondLst>
                            <p:childTnLst>
                              <p:par>
                                <p:cTn id="41" presetID="1" presetClass="entr" presetSubtype="0"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40" presetClass="path" presetSubtype="0" accel="50000" decel="50000" fill="hold" nodeType="withEffect">
                                  <p:stCondLst>
                                    <p:cond delay="0"/>
                                  </p:stCondLst>
                                  <p:childTnLst>
                                    <p:animMotion origin="layout" path="M 0.00039 -0.00902 C 0.00755 -0.02801 0.01731 -0.04606 0.03619 -0.04606 C 0.05768 -0.04606 0.06458 -0.02801 0.07187 -0.00902 C 0.08151 0.01204 0.08867 0.03287 0.11237 0.03287 C 0.13385 0.03287 0.14075 0.01204 0.15039 -0.00902 C 0.15507 -0.02801 0.16458 -0.04606 0.18593 -0.04606 C 0.20481 -0.04606 0.21445 -0.02801 0.22148 -0.00902 C 0.22877 0.01204 0.23841 0.03287 0.2595 0.03287 C 0.28086 0.03287 0.29778 -0.00902 0.29778 -0.00879 C 0.30481 -0.02801 0.31184 -0.04606 0.33333 -0.04606 C 0.35468 -0.04606 0.36171 -0.02801 0.36888 -0.00902 C 0.37864 0.01204 0.38554 0.03287 0.4095 0.03287 C 0.43086 0.03287 0.43789 0.01204 0.44518 -0.00902 C 0.45468 -0.02801 0.46184 -0.04606 0.4832 -0.04606 C 0.50208 -0.04606 0.51171 -0.02801 0.51875 -0.00902 C 0.52591 0.01204 0.53567 0.03287 0.5569 0.03287 C 0.57825 0.03287 0.58554 0.01204 0.59518 -0.00902 " pathEditMode="relative" rAng="0" ptsTypes="AAAAAAAAAAAAAAAAA">
                                      <p:cBhvr>
                                        <p:cTn id="44" dur="2000" fill="hold"/>
                                        <p:tgtEl>
                                          <p:spTgt spid="25"/>
                                        </p:tgtEl>
                                        <p:attrNameLst>
                                          <p:attrName>ppt_x</p:attrName>
                                          <p:attrName>ppt_y</p:attrName>
                                        </p:attrNameLst>
                                      </p:cBhvr>
                                      <p:rCtr x="29740" y="231"/>
                                    </p:animMotion>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25"/>
                                        </p:tgtEl>
                                        <p:attrNameLst>
                                          <p:attrName>r</p:attrName>
                                        </p:attrNameLst>
                                      </p:cBhvr>
                                    </p:animRot>
                                    <p:animRot by="-240000">
                                      <p:cBhvr>
                                        <p:cTn id="47" dur="200" fill="hold">
                                          <p:stCondLst>
                                            <p:cond delay="200"/>
                                          </p:stCondLst>
                                        </p:cTn>
                                        <p:tgtEl>
                                          <p:spTgt spid="25"/>
                                        </p:tgtEl>
                                        <p:attrNameLst>
                                          <p:attrName>r</p:attrName>
                                        </p:attrNameLst>
                                      </p:cBhvr>
                                    </p:animRot>
                                    <p:animRot by="240000">
                                      <p:cBhvr>
                                        <p:cTn id="48" dur="200" fill="hold">
                                          <p:stCondLst>
                                            <p:cond delay="400"/>
                                          </p:stCondLst>
                                        </p:cTn>
                                        <p:tgtEl>
                                          <p:spTgt spid="25"/>
                                        </p:tgtEl>
                                        <p:attrNameLst>
                                          <p:attrName>r</p:attrName>
                                        </p:attrNameLst>
                                      </p:cBhvr>
                                    </p:animRot>
                                    <p:animRot by="-240000">
                                      <p:cBhvr>
                                        <p:cTn id="49" dur="200" fill="hold">
                                          <p:stCondLst>
                                            <p:cond delay="600"/>
                                          </p:stCondLst>
                                        </p:cTn>
                                        <p:tgtEl>
                                          <p:spTgt spid="25"/>
                                        </p:tgtEl>
                                        <p:attrNameLst>
                                          <p:attrName>r</p:attrName>
                                        </p:attrNameLst>
                                      </p:cBhvr>
                                    </p:animRot>
                                    <p:animRot by="120000">
                                      <p:cBhvr>
                                        <p:cTn id="50"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1256CA2-3552-3032-A0CF-4C9CA979A55E}"/>
              </a:ext>
            </a:extLst>
          </p:cNvPr>
          <p:cNvPicPr>
            <a:picLocks noChangeAspect="1"/>
          </p:cNvPicPr>
          <p:nvPr/>
        </p:nvPicPr>
        <p:blipFill rotWithShape="1">
          <a:blip r:embed="rId2">
            <a:extLst>
              <a:ext uri="{28A0092B-C50C-407E-A947-70E740481C1C}">
                <a14:useLocalDpi xmlns:a14="http://schemas.microsoft.com/office/drawing/2010/main" val="0"/>
              </a:ext>
            </a:extLst>
          </a:blip>
          <a:srcRect l="13796" r="25304" b="10848"/>
          <a:stretch/>
        </p:blipFill>
        <p:spPr>
          <a:xfrm>
            <a:off x="-1504" y="0"/>
            <a:ext cx="12261117" cy="6858000"/>
          </a:xfrm>
          <a:prstGeom prst="rect">
            <a:avLst/>
          </a:prstGeom>
        </p:spPr>
      </p:pic>
      <p:grpSp>
        <p:nvGrpSpPr>
          <p:cNvPr id="20" name="Nhóm 19">
            <a:extLst>
              <a:ext uri="{FF2B5EF4-FFF2-40B4-BE49-F238E27FC236}">
                <a16:creationId xmlns:a16="http://schemas.microsoft.com/office/drawing/2014/main" id="{F83C8034-8BA0-6027-9192-376B492D4208}"/>
              </a:ext>
            </a:extLst>
          </p:cNvPr>
          <p:cNvGrpSpPr/>
          <p:nvPr/>
        </p:nvGrpSpPr>
        <p:grpSpPr>
          <a:xfrm>
            <a:off x="-70641" y="-340250"/>
            <a:ext cx="12129291" cy="2311926"/>
            <a:chOff x="-70641" y="-340250"/>
            <a:chExt cx="12129291" cy="2311926"/>
          </a:xfrm>
        </p:grpSpPr>
        <p:sp>
          <p:nvSpPr>
            <p:cNvPr id="15" name="Hình chữ nhật: Góc Tròn 14">
              <a:extLst>
                <a:ext uri="{FF2B5EF4-FFF2-40B4-BE49-F238E27FC236}">
                  <a16:creationId xmlns:a16="http://schemas.microsoft.com/office/drawing/2014/main" id="{11943AE1-753E-8E22-96BD-2970075468A6}"/>
                </a:ext>
              </a:extLst>
            </p:cNvPr>
            <p:cNvSpPr/>
            <p:nvPr/>
          </p:nvSpPr>
          <p:spPr>
            <a:xfrm>
              <a:off x="237014" y="158930"/>
              <a:ext cx="11821636" cy="1812746"/>
            </a:xfrm>
            <a:custGeom>
              <a:avLst/>
              <a:gdLst>
                <a:gd name="connsiteX0" fmla="*/ 0 w 11821636"/>
                <a:gd name="connsiteY0" fmla="*/ 302130 h 1812746"/>
                <a:gd name="connsiteX1" fmla="*/ 302130 w 11821636"/>
                <a:gd name="connsiteY1" fmla="*/ 0 h 1812746"/>
                <a:gd name="connsiteX2" fmla="*/ 849802 w 11821636"/>
                <a:gd name="connsiteY2" fmla="*/ 0 h 1812746"/>
                <a:gd name="connsiteX3" fmla="*/ 1509648 w 11821636"/>
                <a:gd name="connsiteY3" fmla="*/ 0 h 1812746"/>
                <a:gd name="connsiteX4" fmla="*/ 1832972 w 11821636"/>
                <a:gd name="connsiteY4" fmla="*/ 0 h 1812746"/>
                <a:gd name="connsiteX5" fmla="*/ 2492818 w 11821636"/>
                <a:gd name="connsiteY5" fmla="*/ 0 h 1812746"/>
                <a:gd name="connsiteX6" fmla="*/ 3377011 w 11821636"/>
                <a:gd name="connsiteY6" fmla="*/ 0 h 1812746"/>
                <a:gd name="connsiteX7" fmla="*/ 4036856 w 11821636"/>
                <a:gd name="connsiteY7" fmla="*/ 0 h 1812746"/>
                <a:gd name="connsiteX8" fmla="*/ 4808876 w 11821636"/>
                <a:gd name="connsiteY8" fmla="*/ 0 h 1812746"/>
                <a:gd name="connsiteX9" fmla="*/ 5356548 w 11821636"/>
                <a:gd name="connsiteY9" fmla="*/ 0 h 1812746"/>
                <a:gd name="connsiteX10" fmla="*/ 6128567 w 11821636"/>
                <a:gd name="connsiteY10" fmla="*/ 0 h 1812746"/>
                <a:gd name="connsiteX11" fmla="*/ 6451891 w 11821636"/>
                <a:gd name="connsiteY11" fmla="*/ 0 h 1812746"/>
                <a:gd name="connsiteX12" fmla="*/ 6775216 w 11821636"/>
                <a:gd name="connsiteY12" fmla="*/ 0 h 1812746"/>
                <a:gd name="connsiteX13" fmla="*/ 7547235 w 11821636"/>
                <a:gd name="connsiteY13" fmla="*/ 0 h 1812746"/>
                <a:gd name="connsiteX14" fmla="*/ 8207081 w 11821636"/>
                <a:gd name="connsiteY14" fmla="*/ 0 h 1812746"/>
                <a:gd name="connsiteX15" fmla="*/ 8530405 w 11821636"/>
                <a:gd name="connsiteY15" fmla="*/ 0 h 1812746"/>
                <a:gd name="connsiteX16" fmla="*/ 9302425 w 11821636"/>
                <a:gd name="connsiteY16" fmla="*/ 0 h 1812746"/>
                <a:gd name="connsiteX17" fmla="*/ 9737923 w 11821636"/>
                <a:gd name="connsiteY17" fmla="*/ 0 h 1812746"/>
                <a:gd name="connsiteX18" fmla="*/ 10622116 w 11821636"/>
                <a:gd name="connsiteY18" fmla="*/ 0 h 1812746"/>
                <a:gd name="connsiteX19" fmla="*/ 10945440 w 11821636"/>
                <a:gd name="connsiteY19" fmla="*/ 0 h 1812746"/>
                <a:gd name="connsiteX20" fmla="*/ 11519506 w 11821636"/>
                <a:gd name="connsiteY20" fmla="*/ 0 h 1812746"/>
                <a:gd name="connsiteX21" fmla="*/ 11821636 w 11821636"/>
                <a:gd name="connsiteY21" fmla="*/ 302130 h 1812746"/>
                <a:gd name="connsiteX22" fmla="*/ 11821636 w 11821636"/>
                <a:gd name="connsiteY22" fmla="*/ 906373 h 1812746"/>
                <a:gd name="connsiteX23" fmla="*/ 11821636 w 11821636"/>
                <a:gd name="connsiteY23" fmla="*/ 1510616 h 1812746"/>
                <a:gd name="connsiteX24" fmla="*/ 11519506 w 11821636"/>
                <a:gd name="connsiteY24" fmla="*/ 1812746 h 1812746"/>
                <a:gd name="connsiteX25" fmla="*/ 10859660 w 11821636"/>
                <a:gd name="connsiteY25" fmla="*/ 1812746 h 1812746"/>
                <a:gd name="connsiteX26" fmla="*/ 10311988 w 11821636"/>
                <a:gd name="connsiteY26" fmla="*/ 1812746 h 1812746"/>
                <a:gd name="connsiteX27" fmla="*/ 9427795 w 11821636"/>
                <a:gd name="connsiteY27" fmla="*/ 1812746 h 1812746"/>
                <a:gd name="connsiteX28" fmla="*/ 8767950 w 11821636"/>
                <a:gd name="connsiteY28" fmla="*/ 1812746 h 1812746"/>
                <a:gd name="connsiteX29" fmla="*/ 7995930 w 11821636"/>
                <a:gd name="connsiteY29" fmla="*/ 1812746 h 1812746"/>
                <a:gd name="connsiteX30" fmla="*/ 7560432 w 11821636"/>
                <a:gd name="connsiteY30" fmla="*/ 1812746 h 1812746"/>
                <a:gd name="connsiteX31" fmla="*/ 6788413 w 11821636"/>
                <a:gd name="connsiteY31" fmla="*/ 1812746 h 1812746"/>
                <a:gd name="connsiteX32" fmla="*/ 5904220 w 11821636"/>
                <a:gd name="connsiteY32" fmla="*/ 1812746 h 1812746"/>
                <a:gd name="connsiteX33" fmla="*/ 5468721 w 11821636"/>
                <a:gd name="connsiteY33" fmla="*/ 1812746 h 1812746"/>
                <a:gd name="connsiteX34" fmla="*/ 4921050 w 11821636"/>
                <a:gd name="connsiteY34" fmla="*/ 1812746 h 1812746"/>
                <a:gd name="connsiteX35" fmla="*/ 4485551 w 11821636"/>
                <a:gd name="connsiteY35" fmla="*/ 1812746 h 1812746"/>
                <a:gd name="connsiteX36" fmla="*/ 3825706 w 11821636"/>
                <a:gd name="connsiteY36" fmla="*/ 1812746 h 1812746"/>
                <a:gd name="connsiteX37" fmla="*/ 2941513 w 11821636"/>
                <a:gd name="connsiteY37" fmla="*/ 1812746 h 1812746"/>
                <a:gd name="connsiteX38" fmla="*/ 2506014 w 11821636"/>
                <a:gd name="connsiteY38" fmla="*/ 1812746 h 1812746"/>
                <a:gd name="connsiteX39" fmla="*/ 1958343 w 11821636"/>
                <a:gd name="connsiteY39" fmla="*/ 1812746 h 1812746"/>
                <a:gd name="connsiteX40" fmla="*/ 1298497 w 11821636"/>
                <a:gd name="connsiteY40" fmla="*/ 1812746 h 1812746"/>
                <a:gd name="connsiteX41" fmla="*/ 302130 w 11821636"/>
                <a:gd name="connsiteY41" fmla="*/ 1812746 h 1812746"/>
                <a:gd name="connsiteX42" fmla="*/ 0 w 11821636"/>
                <a:gd name="connsiteY42" fmla="*/ 1510616 h 1812746"/>
                <a:gd name="connsiteX43" fmla="*/ 0 w 11821636"/>
                <a:gd name="connsiteY43" fmla="*/ 918458 h 1812746"/>
                <a:gd name="connsiteX44" fmla="*/ 0 w 11821636"/>
                <a:gd name="connsiteY44" fmla="*/ 302130 h 18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1636" h="1812746" fill="none" extrusionOk="0">
                  <a:moveTo>
                    <a:pt x="0" y="302130"/>
                  </a:moveTo>
                  <a:cubicBezTo>
                    <a:pt x="10308" y="161802"/>
                    <a:pt x="135656" y="-8286"/>
                    <a:pt x="302130" y="0"/>
                  </a:cubicBezTo>
                  <a:cubicBezTo>
                    <a:pt x="535936" y="-14947"/>
                    <a:pt x="725088" y="10130"/>
                    <a:pt x="849802" y="0"/>
                  </a:cubicBezTo>
                  <a:cubicBezTo>
                    <a:pt x="974516" y="-10130"/>
                    <a:pt x="1326028" y="27804"/>
                    <a:pt x="1509648" y="0"/>
                  </a:cubicBezTo>
                  <a:cubicBezTo>
                    <a:pt x="1693268" y="-27804"/>
                    <a:pt x="1738411" y="-2946"/>
                    <a:pt x="1832972" y="0"/>
                  </a:cubicBezTo>
                  <a:cubicBezTo>
                    <a:pt x="1927533" y="2946"/>
                    <a:pt x="2273017" y="7191"/>
                    <a:pt x="2492818" y="0"/>
                  </a:cubicBezTo>
                  <a:cubicBezTo>
                    <a:pt x="2712619" y="-7191"/>
                    <a:pt x="2934967" y="-34198"/>
                    <a:pt x="3377011" y="0"/>
                  </a:cubicBezTo>
                  <a:cubicBezTo>
                    <a:pt x="3819055" y="34198"/>
                    <a:pt x="3890858" y="-9429"/>
                    <a:pt x="4036856" y="0"/>
                  </a:cubicBezTo>
                  <a:cubicBezTo>
                    <a:pt x="4182854" y="9429"/>
                    <a:pt x="4568381" y="27117"/>
                    <a:pt x="4808876" y="0"/>
                  </a:cubicBezTo>
                  <a:cubicBezTo>
                    <a:pt x="5049371" y="-27117"/>
                    <a:pt x="5231056" y="24155"/>
                    <a:pt x="5356548" y="0"/>
                  </a:cubicBezTo>
                  <a:cubicBezTo>
                    <a:pt x="5482040" y="-24155"/>
                    <a:pt x="5885372" y="21561"/>
                    <a:pt x="6128567" y="0"/>
                  </a:cubicBezTo>
                  <a:cubicBezTo>
                    <a:pt x="6371762" y="-21561"/>
                    <a:pt x="6323487" y="-8683"/>
                    <a:pt x="6451891" y="0"/>
                  </a:cubicBezTo>
                  <a:cubicBezTo>
                    <a:pt x="6580295" y="8683"/>
                    <a:pt x="6683462" y="-6712"/>
                    <a:pt x="6775216" y="0"/>
                  </a:cubicBezTo>
                  <a:cubicBezTo>
                    <a:pt x="6866971" y="6712"/>
                    <a:pt x="7365090" y="-25532"/>
                    <a:pt x="7547235" y="0"/>
                  </a:cubicBezTo>
                  <a:cubicBezTo>
                    <a:pt x="7729380" y="25532"/>
                    <a:pt x="7903605" y="28661"/>
                    <a:pt x="8207081" y="0"/>
                  </a:cubicBezTo>
                  <a:cubicBezTo>
                    <a:pt x="8510557" y="-28661"/>
                    <a:pt x="8387648" y="-10120"/>
                    <a:pt x="8530405" y="0"/>
                  </a:cubicBezTo>
                  <a:cubicBezTo>
                    <a:pt x="8673162" y="10120"/>
                    <a:pt x="9107400" y="-10124"/>
                    <a:pt x="9302425" y="0"/>
                  </a:cubicBezTo>
                  <a:cubicBezTo>
                    <a:pt x="9497450" y="10124"/>
                    <a:pt x="9585771" y="-1364"/>
                    <a:pt x="9737923" y="0"/>
                  </a:cubicBezTo>
                  <a:cubicBezTo>
                    <a:pt x="9890075" y="1364"/>
                    <a:pt x="10358212" y="10918"/>
                    <a:pt x="10622116" y="0"/>
                  </a:cubicBezTo>
                  <a:cubicBezTo>
                    <a:pt x="10886020" y="-10918"/>
                    <a:pt x="10852233" y="10848"/>
                    <a:pt x="10945440" y="0"/>
                  </a:cubicBezTo>
                  <a:cubicBezTo>
                    <a:pt x="11038647" y="-10848"/>
                    <a:pt x="11323329" y="-6868"/>
                    <a:pt x="11519506" y="0"/>
                  </a:cubicBezTo>
                  <a:cubicBezTo>
                    <a:pt x="11666067" y="13760"/>
                    <a:pt x="11825265" y="118986"/>
                    <a:pt x="11821636" y="302130"/>
                  </a:cubicBezTo>
                  <a:cubicBezTo>
                    <a:pt x="11845037" y="509404"/>
                    <a:pt x="11820647" y="712299"/>
                    <a:pt x="11821636" y="906373"/>
                  </a:cubicBezTo>
                  <a:cubicBezTo>
                    <a:pt x="11822625" y="1100447"/>
                    <a:pt x="11818740" y="1223351"/>
                    <a:pt x="11821636" y="1510616"/>
                  </a:cubicBezTo>
                  <a:cubicBezTo>
                    <a:pt x="11826351" y="1669478"/>
                    <a:pt x="11692782" y="1823588"/>
                    <a:pt x="11519506" y="1812746"/>
                  </a:cubicBezTo>
                  <a:cubicBezTo>
                    <a:pt x="11257045" y="1782101"/>
                    <a:pt x="11008951" y="1836329"/>
                    <a:pt x="10859660" y="1812746"/>
                  </a:cubicBezTo>
                  <a:cubicBezTo>
                    <a:pt x="10710369" y="1789163"/>
                    <a:pt x="10469446" y="1817961"/>
                    <a:pt x="10311988" y="1812746"/>
                  </a:cubicBezTo>
                  <a:cubicBezTo>
                    <a:pt x="10154530" y="1807531"/>
                    <a:pt x="9663378" y="1833799"/>
                    <a:pt x="9427795" y="1812746"/>
                  </a:cubicBezTo>
                  <a:cubicBezTo>
                    <a:pt x="9192212" y="1791693"/>
                    <a:pt x="8997059" y="1833852"/>
                    <a:pt x="8767950" y="1812746"/>
                  </a:cubicBezTo>
                  <a:cubicBezTo>
                    <a:pt x="8538842" y="1791640"/>
                    <a:pt x="8158186" y="1793508"/>
                    <a:pt x="7995930" y="1812746"/>
                  </a:cubicBezTo>
                  <a:cubicBezTo>
                    <a:pt x="7833674" y="1831984"/>
                    <a:pt x="7695328" y="1818501"/>
                    <a:pt x="7560432" y="1812746"/>
                  </a:cubicBezTo>
                  <a:cubicBezTo>
                    <a:pt x="7425536" y="1806991"/>
                    <a:pt x="6974625" y="1789346"/>
                    <a:pt x="6788413" y="1812746"/>
                  </a:cubicBezTo>
                  <a:cubicBezTo>
                    <a:pt x="6602201" y="1836146"/>
                    <a:pt x="6284233" y="1830798"/>
                    <a:pt x="5904220" y="1812746"/>
                  </a:cubicBezTo>
                  <a:cubicBezTo>
                    <a:pt x="5524207" y="1794694"/>
                    <a:pt x="5663095" y="1831234"/>
                    <a:pt x="5468721" y="1812746"/>
                  </a:cubicBezTo>
                  <a:cubicBezTo>
                    <a:pt x="5274347" y="1794258"/>
                    <a:pt x="5166169" y="1836121"/>
                    <a:pt x="4921050" y="1812746"/>
                  </a:cubicBezTo>
                  <a:cubicBezTo>
                    <a:pt x="4675931" y="1789371"/>
                    <a:pt x="4702918" y="1811903"/>
                    <a:pt x="4485551" y="1812746"/>
                  </a:cubicBezTo>
                  <a:cubicBezTo>
                    <a:pt x="4268184" y="1813589"/>
                    <a:pt x="4132907" y="1842294"/>
                    <a:pt x="3825706" y="1812746"/>
                  </a:cubicBezTo>
                  <a:cubicBezTo>
                    <a:pt x="3518505" y="1783198"/>
                    <a:pt x="3349059" y="1781838"/>
                    <a:pt x="2941513" y="1812746"/>
                  </a:cubicBezTo>
                  <a:cubicBezTo>
                    <a:pt x="2533967" y="1843654"/>
                    <a:pt x="2612423" y="1804627"/>
                    <a:pt x="2506014" y="1812746"/>
                  </a:cubicBezTo>
                  <a:cubicBezTo>
                    <a:pt x="2399605" y="1820865"/>
                    <a:pt x="2126816" y="1805781"/>
                    <a:pt x="1958343" y="1812746"/>
                  </a:cubicBezTo>
                  <a:cubicBezTo>
                    <a:pt x="1789870" y="1819711"/>
                    <a:pt x="1486384" y="1784491"/>
                    <a:pt x="1298497" y="1812746"/>
                  </a:cubicBezTo>
                  <a:cubicBezTo>
                    <a:pt x="1110610" y="1841001"/>
                    <a:pt x="534354" y="1763831"/>
                    <a:pt x="302130" y="1812746"/>
                  </a:cubicBezTo>
                  <a:cubicBezTo>
                    <a:pt x="144147" y="1803801"/>
                    <a:pt x="24324" y="1669072"/>
                    <a:pt x="0" y="1510616"/>
                  </a:cubicBezTo>
                  <a:cubicBezTo>
                    <a:pt x="-11729" y="1380553"/>
                    <a:pt x="-11891" y="1208096"/>
                    <a:pt x="0" y="918458"/>
                  </a:cubicBezTo>
                  <a:cubicBezTo>
                    <a:pt x="11891" y="628820"/>
                    <a:pt x="-14340" y="590843"/>
                    <a:pt x="0" y="302130"/>
                  </a:cubicBezTo>
                  <a:close/>
                </a:path>
                <a:path w="11821636" h="1812746" stroke="0" extrusionOk="0">
                  <a:moveTo>
                    <a:pt x="0" y="302130"/>
                  </a:moveTo>
                  <a:cubicBezTo>
                    <a:pt x="31620" y="146654"/>
                    <a:pt x="130976" y="-24719"/>
                    <a:pt x="302130" y="0"/>
                  </a:cubicBezTo>
                  <a:cubicBezTo>
                    <a:pt x="421315" y="-3678"/>
                    <a:pt x="633236" y="-9596"/>
                    <a:pt x="737628" y="0"/>
                  </a:cubicBezTo>
                  <a:cubicBezTo>
                    <a:pt x="842020" y="9596"/>
                    <a:pt x="1072949" y="20518"/>
                    <a:pt x="1173126" y="0"/>
                  </a:cubicBezTo>
                  <a:cubicBezTo>
                    <a:pt x="1273303" y="-20518"/>
                    <a:pt x="1697602" y="-3108"/>
                    <a:pt x="1945146" y="0"/>
                  </a:cubicBezTo>
                  <a:cubicBezTo>
                    <a:pt x="2192690" y="3108"/>
                    <a:pt x="2609996" y="-19093"/>
                    <a:pt x="2829339" y="0"/>
                  </a:cubicBezTo>
                  <a:cubicBezTo>
                    <a:pt x="3048682" y="19093"/>
                    <a:pt x="3260647" y="27350"/>
                    <a:pt x="3489184" y="0"/>
                  </a:cubicBezTo>
                  <a:cubicBezTo>
                    <a:pt x="3717722" y="-27350"/>
                    <a:pt x="3871345" y="8325"/>
                    <a:pt x="4036856" y="0"/>
                  </a:cubicBezTo>
                  <a:cubicBezTo>
                    <a:pt x="4202367" y="-8325"/>
                    <a:pt x="4249587" y="10361"/>
                    <a:pt x="4360181" y="0"/>
                  </a:cubicBezTo>
                  <a:cubicBezTo>
                    <a:pt x="4470775" y="-10361"/>
                    <a:pt x="4770274" y="21213"/>
                    <a:pt x="5020026" y="0"/>
                  </a:cubicBezTo>
                  <a:cubicBezTo>
                    <a:pt x="5269779" y="-21213"/>
                    <a:pt x="5373738" y="30396"/>
                    <a:pt x="5679872" y="0"/>
                  </a:cubicBezTo>
                  <a:cubicBezTo>
                    <a:pt x="5986006" y="-30396"/>
                    <a:pt x="5904621" y="-1849"/>
                    <a:pt x="6115370" y="0"/>
                  </a:cubicBezTo>
                  <a:cubicBezTo>
                    <a:pt x="6326119" y="1849"/>
                    <a:pt x="6284861" y="5756"/>
                    <a:pt x="6438695" y="0"/>
                  </a:cubicBezTo>
                  <a:cubicBezTo>
                    <a:pt x="6592529" y="-5756"/>
                    <a:pt x="6626885" y="-14626"/>
                    <a:pt x="6762019" y="0"/>
                  </a:cubicBezTo>
                  <a:cubicBezTo>
                    <a:pt x="6897153" y="14626"/>
                    <a:pt x="7365399" y="-36027"/>
                    <a:pt x="7646212" y="0"/>
                  </a:cubicBezTo>
                  <a:cubicBezTo>
                    <a:pt x="7927025" y="36027"/>
                    <a:pt x="7958399" y="26317"/>
                    <a:pt x="8193884" y="0"/>
                  </a:cubicBezTo>
                  <a:cubicBezTo>
                    <a:pt x="8429369" y="-26317"/>
                    <a:pt x="8521943" y="-15759"/>
                    <a:pt x="8629382" y="0"/>
                  </a:cubicBezTo>
                  <a:cubicBezTo>
                    <a:pt x="8736821" y="15759"/>
                    <a:pt x="9042202" y="18340"/>
                    <a:pt x="9289228" y="0"/>
                  </a:cubicBezTo>
                  <a:cubicBezTo>
                    <a:pt x="9536254" y="-18340"/>
                    <a:pt x="9606443" y="-12257"/>
                    <a:pt x="9836900" y="0"/>
                  </a:cubicBezTo>
                  <a:cubicBezTo>
                    <a:pt x="10067357" y="12257"/>
                    <a:pt x="10002044" y="5564"/>
                    <a:pt x="10160224" y="0"/>
                  </a:cubicBezTo>
                  <a:cubicBezTo>
                    <a:pt x="10318404" y="-5564"/>
                    <a:pt x="10684526" y="-19309"/>
                    <a:pt x="10932243" y="0"/>
                  </a:cubicBezTo>
                  <a:cubicBezTo>
                    <a:pt x="11179960" y="19309"/>
                    <a:pt x="11315652" y="-5070"/>
                    <a:pt x="11519506" y="0"/>
                  </a:cubicBezTo>
                  <a:cubicBezTo>
                    <a:pt x="11670916" y="-23357"/>
                    <a:pt x="11817353" y="138877"/>
                    <a:pt x="11821636" y="302130"/>
                  </a:cubicBezTo>
                  <a:cubicBezTo>
                    <a:pt x="11848157" y="428786"/>
                    <a:pt x="11808799" y="737046"/>
                    <a:pt x="11821636" y="894288"/>
                  </a:cubicBezTo>
                  <a:cubicBezTo>
                    <a:pt x="11834473" y="1051530"/>
                    <a:pt x="11845942" y="1290498"/>
                    <a:pt x="11821636" y="1510616"/>
                  </a:cubicBezTo>
                  <a:cubicBezTo>
                    <a:pt x="11859651" y="1661902"/>
                    <a:pt x="11651740" y="1799578"/>
                    <a:pt x="11519506" y="1812746"/>
                  </a:cubicBezTo>
                  <a:cubicBezTo>
                    <a:pt x="11385082" y="1813090"/>
                    <a:pt x="11101132" y="1797011"/>
                    <a:pt x="10971834" y="1812746"/>
                  </a:cubicBezTo>
                  <a:cubicBezTo>
                    <a:pt x="10842536" y="1828481"/>
                    <a:pt x="10539613" y="1787947"/>
                    <a:pt x="10199815" y="1812746"/>
                  </a:cubicBezTo>
                  <a:cubicBezTo>
                    <a:pt x="9860017" y="1837545"/>
                    <a:pt x="9922287" y="1830037"/>
                    <a:pt x="9652143" y="1812746"/>
                  </a:cubicBezTo>
                  <a:cubicBezTo>
                    <a:pt x="9381999" y="1795455"/>
                    <a:pt x="9059249" y="1798996"/>
                    <a:pt x="8767950" y="1812746"/>
                  </a:cubicBezTo>
                  <a:cubicBezTo>
                    <a:pt x="8476651" y="1826496"/>
                    <a:pt x="8538064" y="1807163"/>
                    <a:pt x="8444625" y="1812746"/>
                  </a:cubicBezTo>
                  <a:cubicBezTo>
                    <a:pt x="8351187" y="1818329"/>
                    <a:pt x="8177108" y="1801647"/>
                    <a:pt x="8009127" y="1812746"/>
                  </a:cubicBezTo>
                  <a:cubicBezTo>
                    <a:pt x="7841146" y="1823845"/>
                    <a:pt x="7587101" y="1783506"/>
                    <a:pt x="7349282" y="1812746"/>
                  </a:cubicBezTo>
                  <a:cubicBezTo>
                    <a:pt x="7111463" y="1841986"/>
                    <a:pt x="6937619" y="1833810"/>
                    <a:pt x="6801610" y="1812746"/>
                  </a:cubicBezTo>
                  <a:cubicBezTo>
                    <a:pt x="6665601" y="1791682"/>
                    <a:pt x="6534172" y="1811772"/>
                    <a:pt x="6366111" y="1812746"/>
                  </a:cubicBezTo>
                  <a:cubicBezTo>
                    <a:pt x="6198050" y="1813720"/>
                    <a:pt x="5871023" y="1843453"/>
                    <a:pt x="5481918" y="1812746"/>
                  </a:cubicBezTo>
                  <a:cubicBezTo>
                    <a:pt x="5092813" y="1782039"/>
                    <a:pt x="5237122" y="1803508"/>
                    <a:pt x="5158594" y="1812746"/>
                  </a:cubicBezTo>
                  <a:cubicBezTo>
                    <a:pt x="5080066" y="1821984"/>
                    <a:pt x="4874651" y="1802927"/>
                    <a:pt x="4723096" y="1812746"/>
                  </a:cubicBezTo>
                  <a:cubicBezTo>
                    <a:pt x="4571541" y="1822565"/>
                    <a:pt x="4490898" y="1808903"/>
                    <a:pt x="4399771" y="1812746"/>
                  </a:cubicBezTo>
                  <a:cubicBezTo>
                    <a:pt x="4308644" y="1816589"/>
                    <a:pt x="3854037" y="1844231"/>
                    <a:pt x="3627752" y="1812746"/>
                  </a:cubicBezTo>
                  <a:cubicBezTo>
                    <a:pt x="3401467" y="1781261"/>
                    <a:pt x="3158461" y="1827540"/>
                    <a:pt x="2743559" y="1812746"/>
                  </a:cubicBezTo>
                  <a:cubicBezTo>
                    <a:pt x="2328657" y="1797952"/>
                    <a:pt x="2547469" y="1796887"/>
                    <a:pt x="2420235" y="1812746"/>
                  </a:cubicBezTo>
                  <a:cubicBezTo>
                    <a:pt x="2293001" y="1828605"/>
                    <a:pt x="2164442" y="1817696"/>
                    <a:pt x="1984736" y="1812746"/>
                  </a:cubicBezTo>
                  <a:cubicBezTo>
                    <a:pt x="1805030" y="1807796"/>
                    <a:pt x="1561280" y="1774717"/>
                    <a:pt x="1212717" y="1812746"/>
                  </a:cubicBezTo>
                  <a:cubicBezTo>
                    <a:pt x="864154" y="1850775"/>
                    <a:pt x="498298" y="1814891"/>
                    <a:pt x="302130" y="1812746"/>
                  </a:cubicBezTo>
                  <a:cubicBezTo>
                    <a:pt x="142423" y="1805202"/>
                    <a:pt x="3437" y="1665867"/>
                    <a:pt x="0" y="1510616"/>
                  </a:cubicBezTo>
                  <a:cubicBezTo>
                    <a:pt x="7753" y="1355650"/>
                    <a:pt x="27163" y="1185226"/>
                    <a:pt x="0" y="882203"/>
                  </a:cubicBezTo>
                  <a:cubicBezTo>
                    <a:pt x="-27163" y="579180"/>
                    <a:pt x="2463" y="544337"/>
                    <a:pt x="0" y="302130"/>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40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endParaRPr>
            </a:p>
          </p:txBody>
        </p:sp>
        <p:pic>
          <p:nvPicPr>
            <p:cNvPr id="16" name="Hình ảnh 15">
              <a:extLst>
                <a:ext uri="{FF2B5EF4-FFF2-40B4-BE49-F238E27FC236}">
                  <a16:creationId xmlns:a16="http://schemas.microsoft.com/office/drawing/2014/main" id="{194A0CC3-2A99-15C5-958E-1BAC2D6288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0641" y="-340250"/>
              <a:ext cx="1390092" cy="1482558"/>
            </a:xfrm>
            <a:prstGeom prst="rect">
              <a:avLst/>
            </a:prstGeom>
          </p:spPr>
        </p:pic>
        <p:sp>
          <p:nvSpPr>
            <p:cNvPr id="17" name="Hộp Văn bản 16">
              <a:extLst>
                <a:ext uri="{FF2B5EF4-FFF2-40B4-BE49-F238E27FC236}">
                  <a16:creationId xmlns:a16="http://schemas.microsoft.com/office/drawing/2014/main" id="{5F686DCE-1628-5A37-28F1-9CA28291A0F6}"/>
                </a:ext>
              </a:extLst>
            </p:cNvPr>
            <p:cNvSpPr txBox="1"/>
            <p:nvPr/>
          </p:nvSpPr>
          <p:spPr>
            <a:xfrm>
              <a:off x="1303108" y="105033"/>
              <a:ext cx="1013140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C71A29"/>
                  </a:solidFill>
                  <a:effectLst/>
                  <a:uLnTx/>
                  <a:uFillTx/>
                  <a:ea typeface="+mn-ea"/>
                  <a:cs typeface="Calibri" panose="020F0502020204030204" pitchFamily="34" charset="0"/>
                </a:rPr>
                <a:t>Vì sao phải tôn trọng tài sản của người khác.</a:t>
              </a:r>
              <a:endParaRPr kumimoji="0" lang="en-US" sz="4800" b="1" i="0" u="none" strike="noStrike" kern="1200" cap="none" spc="0" normalizeH="0" baseline="0" noProof="0" dirty="0">
                <a:ln>
                  <a:noFill/>
                </a:ln>
                <a:solidFill>
                  <a:srgbClr val="C71A29"/>
                </a:solidFill>
                <a:effectLst/>
                <a:uLnTx/>
                <a:uFillTx/>
                <a:ea typeface="+mn-ea"/>
                <a:cs typeface="Calibri" panose="020F0502020204030204" pitchFamily="34" charset="0"/>
              </a:endParaRPr>
            </a:p>
          </p:txBody>
        </p:sp>
      </p:grpSp>
      <p:grpSp>
        <p:nvGrpSpPr>
          <p:cNvPr id="21" name="Nhóm 20">
            <a:extLst>
              <a:ext uri="{FF2B5EF4-FFF2-40B4-BE49-F238E27FC236}">
                <a16:creationId xmlns:a16="http://schemas.microsoft.com/office/drawing/2014/main" id="{DAE47ABF-F106-7A4A-71E0-3A8B7505182B}"/>
              </a:ext>
            </a:extLst>
          </p:cNvPr>
          <p:cNvGrpSpPr/>
          <p:nvPr/>
        </p:nvGrpSpPr>
        <p:grpSpPr>
          <a:xfrm>
            <a:off x="0" y="2060660"/>
            <a:ext cx="5415529" cy="3732931"/>
            <a:chOff x="0" y="2060660"/>
            <a:chExt cx="5415529" cy="3732931"/>
          </a:xfrm>
        </p:grpSpPr>
        <p:sp>
          <p:nvSpPr>
            <p:cNvPr id="18" name="Hình chữ nhật: Góc Tròn 17">
              <a:extLst>
                <a:ext uri="{FF2B5EF4-FFF2-40B4-BE49-F238E27FC236}">
                  <a16:creationId xmlns:a16="http://schemas.microsoft.com/office/drawing/2014/main" id="{CEA08884-9EF7-BC4C-5862-552954B2665B}"/>
                </a:ext>
              </a:extLst>
            </p:cNvPr>
            <p:cNvSpPr/>
            <p:nvPr/>
          </p:nvSpPr>
          <p:spPr>
            <a:xfrm>
              <a:off x="137000" y="2060660"/>
              <a:ext cx="5057775" cy="3732931"/>
            </a:xfrm>
            <a:custGeom>
              <a:avLst/>
              <a:gdLst>
                <a:gd name="connsiteX0" fmla="*/ 0 w 5057775"/>
                <a:gd name="connsiteY0" fmla="*/ 622168 h 3732931"/>
                <a:gd name="connsiteX1" fmla="*/ 622168 w 5057775"/>
                <a:gd name="connsiteY1" fmla="*/ 0 h 3732931"/>
                <a:gd name="connsiteX2" fmla="*/ 4435607 w 5057775"/>
                <a:gd name="connsiteY2" fmla="*/ 0 h 3732931"/>
                <a:gd name="connsiteX3" fmla="*/ 5057775 w 5057775"/>
                <a:gd name="connsiteY3" fmla="*/ 622168 h 3732931"/>
                <a:gd name="connsiteX4" fmla="*/ 5057775 w 5057775"/>
                <a:gd name="connsiteY4" fmla="*/ 3110763 h 3732931"/>
                <a:gd name="connsiteX5" fmla="*/ 4435607 w 5057775"/>
                <a:gd name="connsiteY5" fmla="*/ 3732931 h 3732931"/>
                <a:gd name="connsiteX6" fmla="*/ 622168 w 5057775"/>
                <a:gd name="connsiteY6" fmla="*/ 3732931 h 3732931"/>
                <a:gd name="connsiteX7" fmla="*/ 0 w 5057775"/>
                <a:gd name="connsiteY7" fmla="*/ 3110763 h 3732931"/>
                <a:gd name="connsiteX8" fmla="*/ 0 w 5057775"/>
                <a:gd name="connsiteY8" fmla="*/ 622168 h 373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732931" fill="none" extrusionOk="0">
                  <a:moveTo>
                    <a:pt x="0" y="622168"/>
                  </a:moveTo>
                  <a:cubicBezTo>
                    <a:pt x="-13565" y="304658"/>
                    <a:pt x="342768" y="15365"/>
                    <a:pt x="622168" y="0"/>
                  </a:cubicBezTo>
                  <a:cubicBezTo>
                    <a:pt x="1434549" y="-80614"/>
                    <a:pt x="3492369" y="110273"/>
                    <a:pt x="4435607" y="0"/>
                  </a:cubicBezTo>
                  <a:cubicBezTo>
                    <a:pt x="4829125" y="-18135"/>
                    <a:pt x="5068161" y="260514"/>
                    <a:pt x="5057775" y="622168"/>
                  </a:cubicBezTo>
                  <a:cubicBezTo>
                    <a:pt x="5158114" y="893458"/>
                    <a:pt x="4960722" y="1968602"/>
                    <a:pt x="5057775" y="3110763"/>
                  </a:cubicBezTo>
                  <a:cubicBezTo>
                    <a:pt x="5070033" y="3457512"/>
                    <a:pt x="4798289" y="3739308"/>
                    <a:pt x="4435607" y="3732931"/>
                  </a:cubicBezTo>
                  <a:cubicBezTo>
                    <a:pt x="3416585" y="3836706"/>
                    <a:pt x="1271612" y="3717806"/>
                    <a:pt x="622168" y="3732931"/>
                  </a:cubicBezTo>
                  <a:cubicBezTo>
                    <a:pt x="267411" y="3725792"/>
                    <a:pt x="9849" y="3453356"/>
                    <a:pt x="0" y="3110763"/>
                  </a:cubicBezTo>
                  <a:cubicBezTo>
                    <a:pt x="-55249" y="2347472"/>
                    <a:pt x="88465" y="1616359"/>
                    <a:pt x="0" y="622168"/>
                  </a:cubicBezTo>
                  <a:close/>
                </a:path>
                <a:path w="5057775" h="3732931" stroke="0" extrusionOk="0">
                  <a:moveTo>
                    <a:pt x="0" y="622168"/>
                  </a:moveTo>
                  <a:cubicBezTo>
                    <a:pt x="15505" y="223941"/>
                    <a:pt x="286902" y="58842"/>
                    <a:pt x="622168" y="0"/>
                  </a:cubicBezTo>
                  <a:cubicBezTo>
                    <a:pt x="1680909" y="-62017"/>
                    <a:pt x="3597091" y="121337"/>
                    <a:pt x="4435607" y="0"/>
                  </a:cubicBezTo>
                  <a:cubicBezTo>
                    <a:pt x="4766493" y="-61524"/>
                    <a:pt x="5047614" y="302425"/>
                    <a:pt x="5057775" y="622168"/>
                  </a:cubicBezTo>
                  <a:cubicBezTo>
                    <a:pt x="4994271" y="1562354"/>
                    <a:pt x="5196915" y="2172610"/>
                    <a:pt x="5057775" y="3110763"/>
                  </a:cubicBezTo>
                  <a:cubicBezTo>
                    <a:pt x="5070243" y="3502155"/>
                    <a:pt x="4800475" y="3718014"/>
                    <a:pt x="4435607" y="3732931"/>
                  </a:cubicBezTo>
                  <a:cubicBezTo>
                    <a:pt x="4004385" y="3852012"/>
                    <a:pt x="1031407" y="3634237"/>
                    <a:pt x="622168" y="3732931"/>
                  </a:cubicBezTo>
                  <a:cubicBezTo>
                    <a:pt x="281367" y="3748888"/>
                    <a:pt x="62252" y="3481454"/>
                    <a:pt x="0" y="3110763"/>
                  </a:cubicBezTo>
                  <a:cubicBezTo>
                    <a:pt x="-76736" y="2745094"/>
                    <a:pt x="-9177" y="1421755"/>
                    <a:pt x="0" y="622168"/>
                  </a:cubicBezTo>
                  <a:close/>
                </a:path>
              </a:pathLst>
            </a:custGeom>
            <a:solidFill>
              <a:schemeClr val="accent4">
                <a:lumMod val="20000"/>
                <a:lumOff val="80000"/>
              </a:schemeClr>
            </a:solidFill>
            <a:ln w="38100">
              <a:solidFill>
                <a:srgbClr val="C00000"/>
              </a:solidFill>
              <a:extLst>
                <a:ext uri="{C807C97D-BFC1-408E-A445-0C87EB9F89A2}">
                  <ask:lineSketchStyleProps xmlns:ask="http://schemas.microsoft.com/office/drawing/2018/sketchyshapes" xmlns="" sd="15278465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Hộp Văn bản 18">
              <a:extLst>
                <a:ext uri="{FF2B5EF4-FFF2-40B4-BE49-F238E27FC236}">
                  <a16:creationId xmlns:a16="http://schemas.microsoft.com/office/drawing/2014/main" id="{37F3B3A3-CBF6-92D9-2501-A0B9C8D50CFF}"/>
                </a:ext>
              </a:extLst>
            </p:cNvPr>
            <p:cNvSpPr txBox="1"/>
            <p:nvPr/>
          </p:nvSpPr>
          <p:spPr>
            <a:xfrm>
              <a:off x="0" y="2222087"/>
              <a:ext cx="5415529" cy="3439239"/>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rPr>
                <a:t>Chúng ta cần phải biết tôn trọng tài sản của người khác. Đây cũng chính là một biểu hiện của  phẩm chất thật thà, trung thực. Người biết tôn trọng tài sản của người khác sẽ được mọi người tin tưởng, yêu quý.</a:t>
              </a:r>
              <a:endParaRPr kumimoji="0" lang="en-US" sz="28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endParaRPr>
            </a:p>
          </p:txBody>
        </p:sp>
      </p:grpSp>
      <p:grpSp>
        <p:nvGrpSpPr>
          <p:cNvPr id="25" name="Nhóm 24">
            <a:extLst>
              <a:ext uri="{FF2B5EF4-FFF2-40B4-BE49-F238E27FC236}">
                <a16:creationId xmlns:a16="http://schemas.microsoft.com/office/drawing/2014/main" id="{A0AD6321-D269-C517-E5DD-D4E157548A42}"/>
              </a:ext>
            </a:extLst>
          </p:cNvPr>
          <p:cNvGrpSpPr/>
          <p:nvPr/>
        </p:nvGrpSpPr>
        <p:grpSpPr>
          <a:xfrm>
            <a:off x="4472161" y="2844028"/>
            <a:ext cx="3652378" cy="3903729"/>
            <a:chOff x="-4423903" y="2165146"/>
            <a:chExt cx="4353262" cy="4692854"/>
          </a:xfrm>
        </p:grpSpPr>
        <p:pic>
          <p:nvPicPr>
            <p:cNvPr id="26" name="Hình ảnh 25" descr="Ảnh có chứa đồ chơi, búp bê&#10;&#10;Mô tả được tạo tự động">
              <a:extLst>
                <a:ext uri="{FF2B5EF4-FFF2-40B4-BE49-F238E27FC236}">
                  <a16:creationId xmlns:a16="http://schemas.microsoft.com/office/drawing/2014/main" id="{BF0CF5C3-2B6F-A96B-1569-16D9CD2EFA6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27" name="Hình ảnh 26">
              <a:extLst>
                <a:ext uri="{FF2B5EF4-FFF2-40B4-BE49-F238E27FC236}">
                  <a16:creationId xmlns:a16="http://schemas.microsoft.com/office/drawing/2014/main" id="{D9918338-F3B3-C1D6-F55C-6185C6E26979}"/>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pic>
        <p:nvPicPr>
          <p:cNvPr id="22" name="Hình ảnh 21">
            <a:extLst>
              <a:ext uri="{FF2B5EF4-FFF2-40B4-BE49-F238E27FC236}">
                <a16:creationId xmlns:a16="http://schemas.microsoft.com/office/drawing/2014/main" id="{2108D13C-88BE-7292-E1A8-8DCE46F8744A}"/>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440980" y="5082982"/>
            <a:ext cx="799961" cy="853173"/>
          </a:xfrm>
          <a:prstGeom prst="rect">
            <a:avLst/>
          </a:prstGeom>
        </p:spPr>
      </p:pic>
      <p:grpSp>
        <p:nvGrpSpPr>
          <p:cNvPr id="14" name="Nhóm 13">
            <a:extLst>
              <a:ext uri="{FF2B5EF4-FFF2-40B4-BE49-F238E27FC236}">
                <a16:creationId xmlns:a16="http://schemas.microsoft.com/office/drawing/2014/main" id="{5D2E76A9-C614-99BC-076C-E7C1FE2E8A8B}"/>
              </a:ext>
            </a:extLst>
          </p:cNvPr>
          <p:cNvGrpSpPr/>
          <p:nvPr/>
        </p:nvGrpSpPr>
        <p:grpSpPr>
          <a:xfrm>
            <a:off x="-4208533" y="2783474"/>
            <a:ext cx="3652378" cy="3903729"/>
            <a:chOff x="-4423903" y="2165146"/>
            <a:chExt cx="4353262" cy="4692854"/>
          </a:xfrm>
        </p:grpSpPr>
        <p:pic>
          <p:nvPicPr>
            <p:cNvPr id="7" name="Hình ảnh 6" descr="Ảnh có chứa đồ chơi, búp bê&#10;&#10;Mô tả được tạo tự động">
              <a:extLst>
                <a:ext uri="{FF2B5EF4-FFF2-40B4-BE49-F238E27FC236}">
                  <a16:creationId xmlns:a16="http://schemas.microsoft.com/office/drawing/2014/main" id="{B7E7C996-FD0C-CEE2-F7D2-1568F730C7F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6" name="Hình ảnh 5">
              <a:extLst>
                <a:ext uri="{FF2B5EF4-FFF2-40B4-BE49-F238E27FC236}">
                  <a16:creationId xmlns:a16="http://schemas.microsoft.com/office/drawing/2014/main" id="{F0D9539D-DEDB-D0E2-2C73-19AA531BD29F}"/>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pic>
        <p:nvPicPr>
          <p:cNvPr id="8" name="Hình ảnh 7" descr="Ảnh có chứa búp bê, đồ chơi, đồ họa véc-tơ&#10;&#10;Mô tả được tạo tự động">
            <a:extLst>
              <a:ext uri="{FF2B5EF4-FFF2-40B4-BE49-F238E27FC236}">
                <a16:creationId xmlns:a16="http://schemas.microsoft.com/office/drawing/2014/main" id="{7EC62A66-2C20-4E01-EE20-90AAAB8305B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026" r="27238"/>
                    </a14:imgEffect>
                  </a14:imgLayer>
                </a14:imgProps>
              </a:ext>
              <a:ext uri="{28A0092B-C50C-407E-A947-70E740481C1C}">
                <a14:useLocalDpi xmlns:a14="http://schemas.microsoft.com/office/drawing/2010/main" val="0"/>
              </a:ext>
            </a:extLst>
          </a:blip>
          <a:srcRect r="69736"/>
          <a:stretch/>
        </p:blipFill>
        <p:spPr>
          <a:xfrm>
            <a:off x="8480178" y="1488976"/>
            <a:ext cx="1953395" cy="3630699"/>
          </a:xfrm>
          <a:prstGeom prst="rect">
            <a:avLst/>
          </a:prstGeom>
        </p:spPr>
      </p:pic>
      <p:pic>
        <p:nvPicPr>
          <p:cNvPr id="9" name="Hình ảnh 8" descr="Ảnh có chứa búp bê, đồ chơi, đồ họa véc-tơ&#10;&#10;Mô tả được tạo tự động">
            <a:extLst>
              <a:ext uri="{FF2B5EF4-FFF2-40B4-BE49-F238E27FC236}">
                <a16:creationId xmlns:a16="http://schemas.microsoft.com/office/drawing/2014/main" id="{5D0B42D4-7390-8FF8-3120-D718FF0876BD}"/>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p:blipFill>
        <p:spPr>
          <a:xfrm>
            <a:off x="7945297" y="2889211"/>
            <a:ext cx="4592032" cy="3968789"/>
          </a:xfrm>
          <a:prstGeom prst="rect">
            <a:avLst/>
          </a:prstGeom>
        </p:spPr>
      </p:pic>
      <p:pic>
        <p:nvPicPr>
          <p:cNvPr id="10" name="Hình ảnh 9">
            <a:extLst>
              <a:ext uri="{FF2B5EF4-FFF2-40B4-BE49-F238E27FC236}">
                <a16:creationId xmlns:a16="http://schemas.microsoft.com/office/drawing/2014/main" id="{A506A1AA-F3BE-1DE9-B7A9-4C89B19AFBBA}"/>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277227" y="4488009"/>
            <a:ext cx="957846" cy="1021560"/>
          </a:xfrm>
          <a:prstGeom prst="rect">
            <a:avLst/>
          </a:prstGeom>
        </p:spPr>
      </p:pic>
      <p:pic>
        <p:nvPicPr>
          <p:cNvPr id="23" name="Hình ảnh 22">
            <a:extLst>
              <a:ext uri="{FF2B5EF4-FFF2-40B4-BE49-F238E27FC236}">
                <a16:creationId xmlns:a16="http://schemas.microsoft.com/office/drawing/2014/main" id="{37F8325C-F178-2E46-3465-B93468943FE2}"/>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817100" y="4435182"/>
            <a:ext cx="957846" cy="1021560"/>
          </a:xfrm>
          <a:prstGeom prst="rect">
            <a:avLst/>
          </a:prstGeom>
        </p:spPr>
      </p:pic>
      <p:pic>
        <p:nvPicPr>
          <p:cNvPr id="24" name="Hình ảnh 23">
            <a:extLst>
              <a:ext uri="{FF2B5EF4-FFF2-40B4-BE49-F238E27FC236}">
                <a16:creationId xmlns:a16="http://schemas.microsoft.com/office/drawing/2014/main" id="{1E6A00A4-5D4B-2927-FC28-8156A1F2C60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817100" y="4982977"/>
            <a:ext cx="957846" cy="1021560"/>
          </a:xfrm>
          <a:prstGeom prst="rect">
            <a:avLst/>
          </a:prstGeom>
        </p:spPr>
      </p:pic>
      <p:pic>
        <p:nvPicPr>
          <p:cNvPr id="28" name="Hình ảnh 27">
            <a:extLst>
              <a:ext uri="{FF2B5EF4-FFF2-40B4-BE49-F238E27FC236}">
                <a16:creationId xmlns:a16="http://schemas.microsoft.com/office/drawing/2014/main" id="{9243C921-6FC2-D0BB-0DC2-BF6A0EFFC061}"/>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313234" y="4516693"/>
            <a:ext cx="957846" cy="1021560"/>
          </a:xfrm>
          <a:prstGeom prst="rect">
            <a:avLst/>
          </a:prstGeom>
        </p:spPr>
      </p:pic>
      <p:pic>
        <p:nvPicPr>
          <p:cNvPr id="29" name="Hình ảnh 28">
            <a:extLst>
              <a:ext uri="{FF2B5EF4-FFF2-40B4-BE49-F238E27FC236}">
                <a16:creationId xmlns:a16="http://schemas.microsoft.com/office/drawing/2014/main" id="{BEF9B35F-90D9-2915-92B5-49AA3D0C2E09}"/>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216600" y="4969008"/>
            <a:ext cx="957846" cy="1021560"/>
          </a:xfrm>
          <a:prstGeom prst="rect">
            <a:avLst/>
          </a:prstGeom>
        </p:spPr>
      </p:pic>
      <p:pic>
        <p:nvPicPr>
          <p:cNvPr id="30" name="Hình ảnh 29">
            <a:extLst>
              <a:ext uri="{FF2B5EF4-FFF2-40B4-BE49-F238E27FC236}">
                <a16:creationId xmlns:a16="http://schemas.microsoft.com/office/drawing/2014/main" id="{B43B9059-D4E4-2AEF-D3BB-9B357F6005E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654138" y="3926479"/>
            <a:ext cx="957846" cy="1021560"/>
          </a:xfrm>
          <a:prstGeom prst="rect">
            <a:avLst/>
          </a:prstGeom>
        </p:spPr>
      </p:pic>
    </p:spTree>
    <p:extLst>
      <p:ext uri="{BB962C8B-B14F-4D97-AF65-F5344CB8AC3E}">
        <p14:creationId xmlns:p14="http://schemas.microsoft.com/office/powerpoint/2010/main" val="9401238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
                                        </p:tgtEl>
                                        <p:attrNameLst>
                                          <p:attrName>r</p:attrName>
                                        </p:attrNameLst>
                                      </p:cBhvr>
                                    </p:animRot>
                                    <p:animRot by="-240000">
                                      <p:cBhvr>
                                        <p:cTn id="10" dur="200" fill="hold">
                                          <p:stCondLst>
                                            <p:cond delay="200"/>
                                          </p:stCondLst>
                                        </p:cTn>
                                        <p:tgtEl>
                                          <p:spTgt spid="8"/>
                                        </p:tgtEl>
                                        <p:attrNameLst>
                                          <p:attrName>r</p:attrName>
                                        </p:attrNameLst>
                                      </p:cBhvr>
                                    </p:animRot>
                                    <p:animRot by="240000">
                                      <p:cBhvr>
                                        <p:cTn id="11" dur="200" fill="hold">
                                          <p:stCondLst>
                                            <p:cond delay="400"/>
                                          </p:stCondLst>
                                        </p:cTn>
                                        <p:tgtEl>
                                          <p:spTgt spid="8"/>
                                        </p:tgtEl>
                                        <p:attrNameLst>
                                          <p:attrName>r</p:attrName>
                                        </p:attrNameLst>
                                      </p:cBhvr>
                                    </p:animRot>
                                    <p:animRot by="-240000">
                                      <p:cBhvr>
                                        <p:cTn id="12" dur="200" fill="hold">
                                          <p:stCondLst>
                                            <p:cond delay="600"/>
                                          </p:stCondLst>
                                        </p:cTn>
                                        <p:tgtEl>
                                          <p:spTgt spid="8"/>
                                        </p:tgtEl>
                                        <p:attrNameLst>
                                          <p:attrName>r</p:attrName>
                                        </p:attrNameLst>
                                      </p:cBhvr>
                                    </p:animRot>
                                    <p:animRot by="120000">
                                      <p:cBhvr>
                                        <p:cTn id="13" dur="200" fill="hold">
                                          <p:stCondLst>
                                            <p:cond delay="800"/>
                                          </p:stCondLst>
                                        </p:cTn>
                                        <p:tgtEl>
                                          <p:spTgt spid="8"/>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9"/>
                                        </p:tgtEl>
                                        <p:attrNameLst>
                                          <p:attrName>r</p:attrName>
                                        </p:attrNameLst>
                                      </p:cBhvr>
                                    </p:animRot>
                                    <p:animRot by="-240000">
                                      <p:cBhvr>
                                        <p:cTn id="16" dur="200" fill="hold">
                                          <p:stCondLst>
                                            <p:cond delay="200"/>
                                          </p:stCondLst>
                                        </p:cTn>
                                        <p:tgtEl>
                                          <p:spTgt spid="9"/>
                                        </p:tgtEl>
                                        <p:attrNameLst>
                                          <p:attrName>r</p:attrName>
                                        </p:attrNameLst>
                                      </p:cBhvr>
                                    </p:animRot>
                                    <p:animRot by="240000">
                                      <p:cBhvr>
                                        <p:cTn id="17" dur="200" fill="hold">
                                          <p:stCondLst>
                                            <p:cond delay="400"/>
                                          </p:stCondLst>
                                        </p:cTn>
                                        <p:tgtEl>
                                          <p:spTgt spid="9"/>
                                        </p:tgtEl>
                                        <p:attrNameLst>
                                          <p:attrName>r</p:attrName>
                                        </p:attrNameLst>
                                      </p:cBhvr>
                                    </p:animRot>
                                    <p:animRot by="-240000">
                                      <p:cBhvr>
                                        <p:cTn id="18" dur="200" fill="hold">
                                          <p:stCondLst>
                                            <p:cond delay="600"/>
                                          </p:stCondLst>
                                        </p:cTn>
                                        <p:tgtEl>
                                          <p:spTgt spid="9"/>
                                        </p:tgtEl>
                                        <p:attrNameLst>
                                          <p:attrName>r</p:attrName>
                                        </p:attrNameLst>
                                      </p:cBhvr>
                                    </p:animRot>
                                    <p:animRot by="120000">
                                      <p:cBhvr>
                                        <p:cTn id="19" dur="200" fill="hold">
                                          <p:stCondLst>
                                            <p:cond delay="800"/>
                                          </p:stCondLst>
                                        </p:cTn>
                                        <p:tgtEl>
                                          <p:spTgt spid="9"/>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par>
                                <p:cTn id="26" presetID="40" presetClass="path" presetSubtype="0" accel="50000" decel="50000" fill="hold" nodeType="withEffect">
                                  <p:stCondLst>
                                    <p:cond delay="0"/>
                                  </p:stCondLst>
                                  <p:childTnLst>
                                    <p:animMotion origin="layout" path="M 2.5E-6 2.22222E-6 C 0.00872 -0.01898 0.02031 -0.03704 0.04297 -0.03704 C 0.06862 -0.03704 0.07695 -0.01898 0.08567 2.22222E-6 C 0.09726 0.02106 0.10573 0.0419 0.13424 0.0419 C 0.15989 0.0419 0.16823 0.02106 0.17968 2.22222E-6 C 0.18528 -0.01898 0.19661 -0.03704 0.22226 -0.03704 C 0.24492 -0.03704 0.25638 -0.01898 0.26484 2.22222E-6 C 0.27357 0.02106 0.28502 0.0419 0.31041 0.0419 C 0.33594 0.0419 0.35612 2.22222E-6 0.35612 0.00023 C 0.36458 -0.01898 0.37304 -0.03704 0.39883 -0.03704 C 0.42435 -0.03704 0.43281 -0.01898 0.4414 2.22222E-6 C 0.45299 0.02106 0.46133 0.0419 0.48997 0.0419 C 0.51562 0.0419 0.52396 0.02106 0.53268 2.22222E-6 C 0.54414 -0.01898 0.5526 -0.03704 0.57825 -0.03704 C 0.60091 -0.03704 0.61237 -0.01898 0.62083 2.22222E-6 C 0.62942 0.02106 0.64101 0.0419 0.66653 0.0419 C 0.69205 0.0419 0.70078 0.02106 0.71224 2.22222E-6 " pathEditMode="relative" rAng="0" ptsTypes="AAAAAAAAAAAAAAAAA">
                                      <p:cBhvr>
                                        <p:cTn id="27" dur="2000" fill="hold"/>
                                        <p:tgtEl>
                                          <p:spTgt spid="14"/>
                                        </p:tgtEl>
                                        <p:attrNameLst>
                                          <p:attrName>ppt_x</p:attrName>
                                          <p:attrName>ppt_y</p:attrName>
                                        </p:attrNameLst>
                                      </p:cBhvr>
                                      <p:rCtr x="35612" y="231"/>
                                    </p:animMotion>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42" presetClass="path" presetSubtype="0" accel="50000" decel="50000" fill="hold" nodeType="withEffect">
                                  <p:stCondLst>
                                    <p:cond delay="0"/>
                                  </p:stCondLst>
                                  <p:childTnLst>
                                    <p:animMotion origin="layout" path="M 2.29167E-6 -7.40741E-7 L 0.28268 0.11968 " pathEditMode="relative" rAng="0" ptsTypes="AA">
                                      <p:cBhvr>
                                        <p:cTn id="36" dur="2000" fill="hold"/>
                                        <p:tgtEl>
                                          <p:spTgt spid="22"/>
                                        </p:tgtEl>
                                        <p:attrNameLst>
                                          <p:attrName>ppt_x</p:attrName>
                                          <p:attrName>ppt_y</p:attrName>
                                        </p:attrNameLst>
                                      </p:cBhvr>
                                      <p:rCtr x="14128" y="5972"/>
                                    </p:animMotion>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42" presetClass="path" presetSubtype="0" accel="50000" decel="50000" fill="hold" nodeType="withEffect">
                                  <p:stCondLst>
                                    <p:cond delay="0"/>
                                  </p:stCondLst>
                                  <p:childTnLst>
                                    <p:animMotion origin="layout" path="M 3.33333E-6 4.81481E-6 L 0.41888 0.1868 " pathEditMode="relative" rAng="0" ptsTypes="AA">
                                      <p:cBhvr>
                                        <p:cTn id="40" dur="2000" fill="hold"/>
                                        <p:tgtEl>
                                          <p:spTgt spid="10"/>
                                        </p:tgtEl>
                                        <p:attrNameLst>
                                          <p:attrName>ppt_x</p:attrName>
                                          <p:attrName>ppt_y</p:attrName>
                                        </p:attrNameLst>
                                      </p:cBhvr>
                                      <p:rCtr x="20937" y="9329"/>
                                    </p:animMotion>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42" presetClass="path" presetSubtype="0" accel="50000" decel="50000" fill="hold" nodeType="withEffect">
                                  <p:stCondLst>
                                    <p:cond delay="0"/>
                                  </p:stCondLst>
                                  <p:childTnLst>
                                    <p:animMotion origin="layout" path="M 2.5E-6 -4.81481E-6 L 0.12877 0.20186 " pathEditMode="relative" rAng="0" ptsTypes="AA">
                                      <p:cBhvr>
                                        <p:cTn id="44" dur="2000" fill="hold"/>
                                        <p:tgtEl>
                                          <p:spTgt spid="23"/>
                                        </p:tgtEl>
                                        <p:attrNameLst>
                                          <p:attrName>ppt_x</p:attrName>
                                          <p:attrName>ppt_y</p:attrName>
                                        </p:attrNameLst>
                                      </p:cBhvr>
                                      <p:rCtr x="6432" y="10093"/>
                                    </p:animMotion>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42" presetClass="path" presetSubtype="0" accel="50000" decel="50000" fill="hold" nodeType="withEffect">
                                  <p:stCondLst>
                                    <p:cond delay="0"/>
                                  </p:stCondLst>
                                  <p:childTnLst>
                                    <p:animMotion origin="layout" path="M 2.5E-6 4.07407E-6 L 0.25729 -0.12431 " pathEditMode="relative" rAng="0" ptsTypes="AA">
                                      <p:cBhvr>
                                        <p:cTn id="48" dur="2000" fill="hold"/>
                                        <p:tgtEl>
                                          <p:spTgt spid="24"/>
                                        </p:tgtEl>
                                        <p:attrNameLst>
                                          <p:attrName>ppt_x</p:attrName>
                                          <p:attrName>ppt_y</p:attrName>
                                        </p:attrNameLst>
                                      </p:cBhvr>
                                      <p:rCtr x="12865" y="-6227"/>
                                    </p:animMotion>
                                  </p:childTnLst>
                                </p:cTn>
                              </p:par>
                              <p:par>
                                <p:cTn id="49" presetID="1"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42" presetClass="path" presetSubtype="0" accel="50000" decel="50000" fill="hold" nodeType="withEffect">
                                  <p:stCondLst>
                                    <p:cond delay="0"/>
                                  </p:stCondLst>
                                  <p:childTnLst>
                                    <p:animMotion origin="layout" path="M -2.5E-6 -1.85185E-6 L 0.13438 -0.2331 " pathEditMode="relative" rAng="0" ptsTypes="AA">
                                      <p:cBhvr>
                                        <p:cTn id="52" dur="2000" fill="hold"/>
                                        <p:tgtEl>
                                          <p:spTgt spid="28"/>
                                        </p:tgtEl>
                                        <p:attrNameLst>
                                          <p:attrName>ppt_x</p:attrName>
                                          <p:attrName>ppt_y</p:attrName>
                                        </p:attrNameLst>
                                      </p:cBhvr>
                                      <p:rCtr x="6719" y="-11667"/>
                                    </p:animMotion>
                                  </p:childTnLst>
                                </p:cTn>
                              </p:par>
                              <p:par>
                                <p:cTn id="53" presetID="1"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42" presetClass="path" presetSubtype="0" accel="50000" decel="50000" fill="hold" nodeType="withEffect">
                                  <p:stCondLst>
                                    <p:cond delay="0"/>
                                  </p:stCondLst>
                                  <p:childTnLst>
                                    <p:animMotion origin="layout" path="M 2.08333E-7 -4.07407E-6 L 0.08151 -0.07453 " pathEditMode="relative" rAng="0" ptsTypes="AA">
                                      <p:cBhvr>
                                        <p:cTn id="56" dur="2000" fill="hold"/>
                                        <p:tgtEl>
                                          <p:spTgt spid="29"/>
                                        </p:tgtEl>
                                        <p:attrNameLst>
                                          <p:attrName>ppt_x</p:attrName>
                                          <p:attrName>ppt_y</p:attrName>
                                        </p:attrNameLst>
                                      </p:cBhvr>
                                      <p:rCtr x="4076" y="-3727"/>
                                    </p:animMotion>
                                  </p:childTnLst>
                                </p:cTn>
                              </p:par>
                              <p:par>
                                <p:cTn id="57" presetID="1" presetClass="entr" presetSubtype="0"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42" presetClass="path" presetSubtype="0" accel="50000" decel="50000" fill="hold" nodeType="withEffect">
                                  <p:stCondLst>
                                    <p:cond delay="0"/>
                                  </p:stCondLst>
                                  <p:childTnLst>
                                    <p:animMotion origin="layout" path="M 3.95833E-6 -7.40741E-7 L 0.36653 0.06157 " pathEditMode="relative" rAng="0" ptsTypes="AA">
                                      <p:cBhvr>
                                        <p:cTn id="60" dur="2000" fill="hold"/>
                                        <p:tgtEl>
                                          <p:spTgt spid="30"/>
                                        </p:tgtEl>
                                        <p:attrNameLst>
                                          <p:attrName>ppt_x</p:attrName>
                                          <p:attrName>ppt_y</p:attrName>
                                        </p:attrNameLst>
                                      </p:cBhvr>
                                      <p:rCtr x="18320" y="3079"/>
                                    </p:animMotion>
                                  </p:childTnLst>
                                </p:cTn>
                              </p:par>
                            </p:childTnLst>
                          </p:cTn>
                        </p:par>
                        <p:par>
                          <p:cTn id="61" fill="hold">
                            <p:stCondLst>
                              <p:cond delay="2000"/>
                            </p:stCondLst>
                            <p:childTnLst>
                              <p:par>
                                <p:cTn id="62" presetID="1" presetClass="exit" presetSubtype="0" fill="hold" nodeType="afterEffect">
                                  <p:stCondLst>
                                    <p:cond delay="0"/>
                                  </p:stCondLst>
                                  <p:childTnLst>
                                    <p:set>
                                      <p:cBhvr>
                                        <p:cTn id="63" dur="1" fill="hold">
                                          <p:stCondLst>
                                            <p:cond delay="0"/>
                                          </p:stCondLst>
                                        </p:cTn>
                                        <p:tgtEl>
                                          <p:spTgt spid="14"/>
                                        </p:tgtEl>
                                        <p:attrNameLst>
                                          <p:attrName>style.visibility</p:attrName>
                                        </p:attrNameLst>
                                      </p:cBhvr>
                                      <p:to>
                                        <p:strVal val="hidden"/>
                                      </p:to>
                                    </p:set>
                                  </p:childTnLst>
                                </p:cTn>
                              </p:par>
                            </p:childTnLst>
                          </p:cTn>
                        </p:par>
                        <p:par>
                          <p:cTn id="64" fill="hold">
                            <p:stCondLst>
                              <p:cond delay="2000"/>
                            </p:stCondLst>
                            <p:childTnLst>
                              <p:par>
                                <p:cTn id="65" presetID="1" presetClass="entr" presetSubtype="0" fill="hold" nodeType="after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40" presetClass="path" presetSubtype="0" accel="50000" decel="50000" fill="hold" nodeType="withEffect">
                                  <p:stCondLst>
                                    <p:cond delay="0"/>
                                  </p:stCondLst>
                                  <p:childTnLst>
                                    <p:animMotion origin="layout" path="M 0.00039 -0.00902 C 0.00755 -0.02801 0.01731 -0.04606 0.03619 -0.04606 C 0.05768 -0.04606 0.06458 -0.02801 0.07187 -0.00902 C 0.08151 0.01204 0.08867 0.03287 0.11237 0.03287 C 0.13385 0.03287 0.14075 0.01204 0.15039 -0.00902 C 0.15507 -0.02801 0.16458 -0.04606 0.18593 -0.04606 C 0.20481 -0.04606 0.21445 -0.02801 0.22148 -0.00902 C 0.22877 0.01204 0.23841 0.03287 0.2595 0.03287 C 0.28086 0.03287 0.29778 -0.00902 0.29778 -0.00879 C 0.30481 -0.02801 0.31184 -0.04606 0.33333 -0.04606 C 0.35468 -0.04606 0.36171 -0.02801 0.36888 -0.00902 C 0.37864 0.01204 0.38554 0.03287 0.4095 0.03287 C 0.43086 0.03287 0.43789 0.01204 0.44518 -0.00902 C 0.45468 -0.02801 0.46184 -0.04606 0.4832 -0.04606 C 0.50208 -0.04606 0.51171 -0.02801 0.51875 -0.00902 C 0.52591 0.01204 0.53567 0.03287 0.5569 0.03287 C 0.57825 0.03287 0.58554 0.01204 0.59518 -0.00902 " pathEditMode="relative" rAng="0" ptsTypes="AAAAAAAAAAAAAAAAA">
                                      <p:cBhvr>
                                        <p:cTn id="68" dur="2000" fill="hold"/>
                                        <p:tgtEl>
                                          <p:spTgt spid="25"/>
                                        </p:tgtEl>
                                        <p:attrNameLst>
                                          <p:attrName>ppt_x</p:attrName>
                                          <p:attrName>ppt_y</p:attrName>
                                        </p:attrNameLst>
                                      </p:cBhvr>
                                      <p:rCtr x="29740" y="231"/>
                                    </p:animMotion>
                                  </p:childTnLst>
                                </p:cTn>
                              </p:par>
                              <p:par>
                                <p:cTn id="69" presetID="32" presetClass="emph" presetSubtype="0" repeatCount="indefinite" fill="hold" nodeType="withEffect">
                                  <p:stCondLst>
                                    <p:cond delay="0"/>
                                  </p:stCondLst>
                                  <p:childTnLst>
                                    <p:animRot by="120000">
                                      <p:cBhvr>
                                        <p:cTn id="70" dur="100" fill="hold">
                                          <p:stCondLst>
                                            <p:cond delay="0"/>
                                          </p:stCondLst>
                                        </p:cTn>
                                        <p:tgtEl>
                                          <p:spTgt spid="25"/>
                                        </p:tgtEl>
                                        <p:attrNameLst>
                                          <p:attrName>r</p:attrName>
                                        </p:attrNameLst>
                                      </p:cBhvr>
                                    </p:animRot>
                                    <p:animRot by="-240000">
                                      <p:cBhvr>
                                        <p:cTn id="71" dur="200" fill="hold">
                                          <p:stCondLst>
                                            <p:cond delay="200"/>
                                          </p:stCondLst>
                                        </p:cTn>
                                        <p:tgtEl>
                                          <p:spTgt spid="25"/>
                                        </p:tgtEl>
                                        <p:attrNameLst>
                                          <p:attrName>r</p:attrName>
                                        </p:attrNameLst>
                                      </p:cBhvr>
                                    </p:animRot>
                                    <p:animRot by="240000">
                                      <p:cBhvr>
                                        <p:cTn id="72" dur="200" fill="hold">
                                          <p:stCondLst>
                                            <p:cond delay="400"/>
                                          </p:stCondLst>
                                        </p:cTn>
                                        <p:tgtEl>
                                          <p:spTgt spid="25"/>
                                        </p:tgtEl>
                                        <p:attrNameLst>
                                          <p:attrName>r</p:attrName>
                                        </p:attrNameLst>
                                      </p:cBhvr>
                                    </p:animRot>
                                    <p:animRot by="-240000">
                                      <p:cBhvr>
                                        <p:cTn id="73" dur="200" fill="hold">
                                          <p:stCondLst>
                                            <p:cond delay="600"/>
                                          </p:stCondLst>
                                        </p:cTn>
                                        <p:tgtEl>
                                          <p:spTgt spid="25"/>
                                        </p:tgtEl>
                                        <p:attrNameLst>
                                          <p:attrName>r</p:attrName>
                                        </p:attrNameLst>
                                      </p:cBhvr>
                                    </p:animRot>
                                    <p:animRot by="120000">
                                      <p:cBhvr>
                                        <p:cTn id="74"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đồ chơi&#10;&#10;Mô tả được tạo tự động">
            <a:extLst>
              <a:ext uri="{FF2B5EF4-FFF2-40B4-BE49-F238E27FC236}">
                <a16:creationId xmlns:a16="http://schemas.microsoft.com/office/drawing/2014/main" id="{366D12C7-9AB2-FB80-5C12-0ADCD0869C49}"/>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D186FE7-A236-6884-6D09-C4D9187B3599}"/>
              </a:ext>
            </a:extLst>
          </p:cNvPr>
          <p:cNvPicPr>
            <a:picLocks noChangeAspect="1"/>
          </p:cNvPicPr>
          <p:nvPr/>
        </p:nvPicPr>
        <p:blipFill>
          <a:blip r:embed="rId4"/>
          <a:stretch>
            <a:fillRect/>
          </a:stretch>
        </p:blipFill>
        <p:spPr>
          <a:xfrm>
            <a:off x="1242023" y="940181"/>
            <a:ext cx="9650804" cy="2920237"/>
          </a:xfrm>
          <a:prstGeom prst="rect">
            <a:avLst/>
          </a:prstGeom>
        </p:spPr>
      </p:pic>
    </p:spTree>
    <p:extLst>
      <p:ext uri="{BB962C8B-B14F-4D97-AF65-F5344CB8AC3E}">
        <p14:creationId xmlns:p14="http://schemas.microsoft.com/office/powerpoint/2010/main" val="30721448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1205935" y="547820"/>
            <a:ext cx="10348695" cy="769441"/>
          </a:xfrm>
          <a:prstGeom prst="rect">
            <a:avLst/>
          </a:prstGeom>
          <a:noFill/>
        </p:spPr>
        <p:txBody>
          <a:bodyPr wrap="square" rtlCol="0">
            <a:spAutoFit/>
          </a:bodyPr>
          <a:lstStyle/>
          <a:p>
            <a:pPr lvl="0" algn="ctr"/>
            <a:r>
              <a:rPr lang="en-US" sz="4400" b="1" dirty="0">
                <a:ln w="0"/>
                <a:solidFill>
                  <a:srgbClr val="C71A29"/>
                </a:solidFill>
                <a:ea typeface="LNTH-LuoLuoNotangYuanTi 1" pitchFamily="2" charset="-128"/>
                <a:cs typeface="LNTH-LuoLuoNotangYuanTi 1" pitchFamily="2" charset="-128"/>
              </a:rPr>
              <a:t>3. </a:t>
            </a:r>
            <a:r>
              <a:rPr lang="en-US" sz="4400" b="1" dirty="0" err="1">
                <a:ln w="0"/>
                <a:solidFill>
                  <a:srgbClr val="C71A29"/>
                </a:solidFill>
                <a:ea typeface="LNTH-LuoLuoNotangYuanTi 1" pitchFamily="2" charset="-128"/>
                <a:cs typeface="LNTH-LuoLuoNotangYuanTi 1" pitchFamily="2" charset="-128"/>
              </a:rPr>
              <a:t>Em</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sẽ</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khuyên</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bạn</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điều</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gì</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Vì</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sao</a:t>
            </a:r>
            <a:endParaRPr kumimoji="0" lang="en-US" sz="44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pic>
        <p:nvPicPr>
          <p:cNvPr id="7" name="Hình ảnh 6">
            <a:extLst>
              <a:ext uri="{FF2B5EF4-FFF2-40B4-BE49-F238E27FC236}">
                <a16:creationId xmlns:a16="http://schemas.microsoft.com/office/drawing/2014/main" id="{612CF97F-1524-9B84-3F9B-8135D39CD534}"/>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1086044" y="0"/>
            <a:ext cx="1390092" cy="1482558"/>
          </a:xfrm>
          <a:prstGeom prst="rect">
            <a:avLst/>
          </a:prstGeom>
        </p:spPr>
      </p:pic>
      <p:pic>
        <p:nvPicPr>
          <p:cNvPr id="6" name="Picture 5">
            <a:extLst>
              <a:ext uri="{FF2B5EF4-FFF2-40B4-BE49-F238E27FC236}">
                <a16:creationId xmlns:a16="http://schemas.microsoft.com/office/drawing/2014/main" id="{7B3B82F5-208D-45D8-028A-96B7FF55D266}"/>
              </a:ext>
            </a:extLst>
          </p:cNvPr>
          <p:cNvPicPr>
            <a:picLocks noChangeAspect="1"/>
          </p:cNvPicPr>
          <p:nvPr/>
        </p:nvPicPr>
        <p:blipFill>
          <a:blip r:embed="rId8"/>
          <a:stretch>
            <a:fillRect/>
          </a:stretch>
        </p:blipFill>
        <p:spPr>
          <a:xfrm>
            <a:off x="2052637" y="1809749"/>
            <a:ext cx="7685995" cy="3762375"/>
          </a:xfrm>
          <a:prstGeom prst="rect">
            <a:avLst/>
          </a:prstGeom>
        </p:spPr>
      </p:pic>
    </p:spTree>
    <p:extLst>
      <p:ext uri="{BB962C8B-B14F-4D97-AF65-F5344CB8AC3E}">
        <p14:creationId xmlns:p14="http://schemas.microsoft.com/office/powerpoint/2010/main" val="1899129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617</Words>
  <Application>Microsoft Office PowerPoint</Application>
  <PresentationFormat>Widescreen</PresentationFormat>
  <Paragraphs>53</Paragraphs>
  <Slides>27</Slides>
  <Notes>5</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Calibri</vt:lpstr>
      <vt:lpstr>Calibri Light</vt:lpstr>
      <vt:lpstr>LNTH-Dinomiko</vt:lpstr>
      <vt:lpstr>LNTH-LuoLuoNotangYuanTi 1</vt:lpstr>
      <vt:lpstr>Raleway</vt:lpstr>
      <vt:lpstr>Times    New Roman</vt:lpstr>
      <vt:lpstr>Times New Roman</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33</cp:revision>
  <dcterms:created xsi:type="dcterms:W3CDTF">2023-09-19T04:51:04Z</dcterms:created>
  <dcterms:modified xsi:type="dcterms:W3CDTF">2025-02-11T07:08:06Z</dcterms:modified>
</cp:coreProperties>
</file>