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4" r:id="rId8"/>
    <p:sldId id="320" r:id="rId9"/>
    <p:sldId id="330" r:id="rId10"/>
    <p:sldId id="318" r:id="rId11"/>
    <p:sldId id="337" r:id="rId12"/>
    <p:sldId id="338" r:id="rId13"/>
    <p:sldId id="342" r:id="rId14"/>
    <p:sldId id="343" r:id="rId15"/>
    <p:sldId id="344" r:id="rId16"/>
    <p:sldId id="345" r:id="rId17"/>
    <p:sldId id="346" r:id="rId18"/>
    <p:sldId id="339" r:id="rId19"/>
    <p:sldId id="321" r:id="rId20"/>
    <p:sldId id="322" r:id="rId21"/>
    <p:sldId id="347" r:id="rId22"/>
    <p:sldId id="348" r:id="rId23"/>
    <p:sldId id="350" r:id="rId24"/>
    <p:sldId id="351" r:id="rId25"/>
    <p:sldId id="352" r:id="rId26"/>
    <p:sldId id="353" r:id="rId27"/>
    <p:sldId id="2007577261" r:id="rId28"/>
    <p:sldId id="2007577262" r:id="rId29"/>
    <p:sldId id="354" r:id="rId30"/>
    <p:sldId id="280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46" d="100"/>
          <a:sy n="46" d="100"/>
        </p:scale>
        <p:origin x="2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42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7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02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59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8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4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06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02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20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7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45AE8A-D763-96E6-FE04-6D756AD6D3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142876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5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29C653-A7FC-4816-9F44-1B1C8CF0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129921" y="1651378"/>
            <a:ext cx="3221303" cy="52341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3F0CF-CD76-4F5C-AD62-893B3397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A8FA30-5420-4133-9C34-6BD35372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6DADB8-E2B8-4CBF-B94D-EF443CE45A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695011-2EB8-4878-94DD-53A9FF068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0E3C2-52C8-2AFB-97B3-D22FF3AF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134" y="115607"/>
            <a:ext cx="4585605" cy="1655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AA2B1-8A33-9DB2-BBFE-4AD785B2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124" y="1752923"/>
            <a:ext cx="9579343" cy="28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84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7036"/>
            <a:ext cx="8350481" cy="4342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481" y="1916377"/>
            <a:ext cx="3841519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6343"/>
            <a:ext cx="8055151" cy="4246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151" y="1716509"/>
            <a:ext cx="4136849" cy="537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D9F6-077B-444E-9DD0-0AAAA1B1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>
            <a:off x="-1" y="5029201"/>
            <a:ext cx="12192001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843BC2-4527-48EE-BD97-24A7C6EA9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72634" b="61389"/>
          <a:stretch/>
        </p:blipFill>
        <p:spPr>
          <a:xfrm>
            <a:off x="-762001" y="462013"/>
            <a:ext cx="4939365" cy="63959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80CBC6-85F4-453A-BD13-FE13BF27CF81}"/>
              </a:ext>
            </a:extLst>
          </p:cNvPr>
          <p:cNvSpPr txBox="1"/>
          <p:nvPr/>
        </p:nvSpPr>
        <p:spPr>
          <a:xfrm>
            <a:off x="3161178" y="203041"/>
            <a:ext cx="1016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đạt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40EF2E-91FD-4217-B574-8F37B2425C9E}"/>
              </a:ext>
            </a:extLst>
          </p:cNvPr>
          <p:cNvSpPr/>
          <p:nvPr/>
        </p:nvSpPr>
        <p:spPr>
          <a:xfrm>
            <a:off x="4177364" y="961982"/>
            <a:ext cx="7681261" cy="407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0EF4B1-0F42-4738-A4A0-80DCE8CB3078}"/>
              </a:ext>
            </a:extLst>
          </p:cNvPr>
          <p:cNvSpPr txBox="1"/>
          <p:nvPr/>
        </p:nvSpPr>
        <p:spPr>
          <a:xfrm>
            <a:off x="4421875" y="1228634"/>
            <a:ext cx="7293875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Nêu được một số biểu hiện của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vì sao phải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Tích cực, tự giác tham gia hoạt động lao động phù hợp với khả năng của bản thân.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Qúy trọng người yêu lao động, không đồng tình với những biểu hiện lười lao động</a:t>
            </a:r>
          </a:p>
        </p:txBody>
      </p:sp>
    </p:spTree>
    <p:extLst>
      <p:ext uri="{BB962C8B-B14F-4D97-AF65-F5344CB8AC3E}">
        <p14:creationId xmlns:p14="http://schemas.microsoft.com/office/powerpoint/2010/main" val="3150680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m làm việc nhà">
            <a:hlinkClick r:id="" action="ppaction://media"/>
            <a:extLst>
              <a:ext uri="{FF2B5EF4-FFF2-40B4-BE49-F238E27FC236}">
                <a16:creationId xmlns:a16="http://schemas.microsoft.com/office/drawing/2014/main" id="{2C5874CA-966D-E553-8321-8B8FDF096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3096"/>
            <a:ext cx="12221945" cy="78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5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FE43B94-F53C-456E-CCC9-03B9D862CA55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Calibri" panose="020F0502020204030204" pitchFamily="34" charset="0"/>
              </a:rPr>
              <a:t>ÔN</a:t>
            </a:r>
            <a:r>
              <a:rPr lang="en-US" sz="32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CDE319-9200-A6CE-B271-53B818004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62F5A7-5045-A14F-3C0D-F4D23D4812D5}"/>
              </a:ext>
            </a:extLst>
          </p:cNvPr>
          <p:cNvSpPr txBox="1"/>
          <p:nvPr/>
        </p:nvSpPr>
        <p:spPr>
          <a:xfrm>
            <a:off x="2156874" y="3038469"/>
            <a:ext cx="9350029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SAU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cs typeface="Calibri" panose="020F0502020204030204" pitchFamily="34" charset="0"/>
              </a:rPr>
              <a:t>          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“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LAO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2”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7D82DE-FAC9-B8FB-85F3-4F2A861A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83B2EB-9FA4-B8F3-2B22-3966CA4C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12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2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983BBC-8147-4ADA-8864-6CF65AE631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A6B692-577D-4977-9930-19E77DB0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/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330CCE-7004-43B6-87D1-F417663D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/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3F1CB5-B030-477C-BA0C-940711F8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4D4FD-FC0E-4F94-2E5D-8D9B2C12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693" y="880602"/>
            <a:ext cx="970567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AA1D99-3E3A-465D-9E26-81007196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 flipH="1"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CD6AC709-7A1D-08C1-FC98-1E83E85F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2673" y="348313"/>
            <a:ext cx="8339329" cy="6648420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E621C301-C63E-73D4-C0DE-F5C1E0B434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095B7-1C57-8CC6-5A00-5EA95C29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394" y="1808348"/>
            <a:ext cx="630381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44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quét nhà">
            <a:hlinkClick r:id="" action="ppaction://media"/>
            <a:extLst>
              <a:ext uri="{FF2B5EF4-FFF2-40B4-BE49-F238E27FC236}">
                <a16:creationId xmlns:a16="http://schemas.microsoft.com/office/drawing/2014/main" id="{DA41F790-8188-17CD-87F1-63B98DD7E4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80472"/>
            <a:ext cx="12192001" cy="66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3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DACB8F-81A8-FA4E-F084-F76751669444}"/>
              </a:ext>
            </a:extLst>
          </p:cNvPr>
          <p:cNvSpPr/>
          <p:nvPr/>
        </p:nvSpPr>
        <p:spPr>
          <a:xfrm>
            <a:off x="1284268" y="934153"/>
            <a:ext cx="10141689" cy="1355751"/>
          </a:xfrm>
          <a:custGeom>
            <a:avLst/>
            <a:gdLst>
              <a:gd name="connsiteX0" fmla="*/ 0 w 10141689"/>
              <a:gd name="connsiteY0" fmla="*/ 225963 h 1355751"/>
              <a:gd name="connsiteX1" fmla="*/ 225963 w 10141689"/>
              <a:gd name="connsiteY1" fmla="*/ 0 h 1355751"/>
              <a:gd name="connsiteX2" fmla="*/ 9915726 w 10141689"/>
              <a:gd name="connsiteY2" fmla="*/ 0 h 1355751"/>
              <a:gd name="connsiteX3" fmla="*/ 10141689 w 10141689"/>
              <a:gd name="connsiteY3" fmla="*/ 225963 h 1355751"/>
              <a:gd name="connsiteX4" fmla="*/ 10141689 w 10141689"/>
              <a:gd name="connsiteY4" fmla="*/ 1129788 h 1355751"/>
              <a:gd name="connsiteX5" fmla="*/ 9915726 w 10141689"/>
              <a:gd name="connsiteY5" fmla="*/ 1355751 h 1355751"/>
              <a:gd name="connsiteX6" fmla="*/ 225963 w 10141689"/>
              <a:gd name="connsiteY6" fmla="*/ 1355751 h 1355751"/>
              <a:gd name="connsiteX7" fmla="*/ 0 w 10141689"/>
              <a:gd name="connsiteY7" fmla="*/ 1129788 h 1355751"/>
              <a:gd name="connsiteX8" fmla="*/ 0 w 10141689"/>
              <a:gd name="connsiteY8" fmla="*/ 225963 h 13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1689" h="1355751" fill="none" extrusionOk="0">
                <a:moveTo>
                  <a:pt x="0" y="225963"/>
                </a:moveTo>
                <a:cubicBezTo>
                  <a:pt x="802" y="122889"/>
                  <a:pt x="108488" y="12287"/>
                  <a:pt x="225963" y="0"/>
                </a:cubicBezTo>
                <a:cubicBezTo>
                  <a:pt x="1693709" y="72427"/>
                  <a:pt x="5576819" y="61419"/>
                  <a:pt x="9915726" y="0"/>
                </a:cubicBezTo>
                <a:cubicBezTo>
                  <a:pt x="10037771" y="-18938"/>
                  <a:pt x="10119077" y="94327"/>
                  <a:pt x="10141689" y="225963"/>
                </a:cubicBezTo>
                <a:cubicBezTo>
                  <a:pt x="10206889" y="381145"/>
                  <a:pt x="10081298" y="924530"/>
                  <a:pt x="10141689" y="1129788"/>
                </a:cubicBezTo>
                <a:cubicBezTo>
                  <a:pt x="10145252" y="1236499"/>
                  <a:pt x="10037035" y="1351842"/>
                  <a:pt x="9915726" y="1355751"/>
                </a:cubicBezTo>
                <a:cubicBezTo>
                  <a:pt x="5382170" y="1385578"/>
                  <a:pt x="2748482" y="1276445"/>
                  <a:pt x="225963" y="1355751"/>
                </a:cubicBezTo>
                <a:cubicBezTo>
                  <a:pt x="105521" y="1355259"/>
                  <a:pt x="-8388" y="1256243"/>
                  <a:pt x="0" y="1129788"/>
                </a:cubicBezTo>
                <a:cubicBezTo>
                  <a:pt x="-40881" y="952261"/>
                  <a:pt x="-25906" y="509673"/>
                  <a:pt x="0" y="225963"/>
                </a:cubicBezTo>
                <a:close/>
              </a:path>
              <a:path w="10141689" h="1355751" stroke="0" extrusionOk="0">
                <a:moveTo>
                  <a:pt x="0" y="225963"/>
                </a:moveTo>
                <a:cubicBezTo>
                  <a:pt x="19408" y="106457"/>
                  <a:pt x="104704" y="7370"/>
                  <a:pt x="225963" y="0"/>
                </a:cubicBezTo>
                <a:cubicBezTo>
                  <a:pt x="2043498" y="123000"/>
                  <a:pt x="7802965" y="-96860"/>
                  <a:pt x="9915726" y="0"/>
                </a:cubicBezTo>
                <a:cubicBezTo>
                  <a:pt x="10033232" y="-5556"/>
                  <a:pt x="10143881" y="96748"/>
                  <a:pt x="10141689" y="225963"/>
                </a:cubicBezTo>
                <a:cubicBezTo>
                  <a:pt x="10199242" y="377754"/>
                  <a:pt x="10086601" y="895523"/>
                  <a:pt x="10141689" y="1129788"/>
                </a:cubicBezTo>
                <a:cubicBezTo>
                  <a:pt x="10127368" y="1259772"/>
                  <a:pt x="10034194" y="1354715"/>
                  <a:pt x="9915726" y="1355751"/>
                </a:cubicBezTo>
                <a:cubicBezTo>
                  <a:pt x="8432011" y="1195044"/>
                  <a:pt x="1644731" y="1395418"/>
                  <a:pt x="225963" y="1355751"/>
                </a:cubicBezTo>
                <a:cubicBezTo>
                  <a:pt x="82947" y="1352071"/>
                  <a:pt x="-9584" y="1250242"/>
                  <a:pt x="0" y="1129788"/>
                </a:cubicBezTo>
                <a:cubicBezTo>
                  <a:pt x="-76242" y="918428"/>
                  <a:pt x="-42202" y="624515"/>
                  <a:pt x="0" y="2259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nhỏ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hát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E777B-95BC-46FC-FFEA-DBC935CF2592}"/>
              </a:ext>
            </a:extLst>
          </p:cNvPr>
          <p:cNvSpPr txBox="1"/>
          <p:nvPr/>
        </p:nvSpPr>
        <p:spPr>
          <a:xfrm>
            <a:off x="2212188" y="2456929"/>
            <a:ext cx="741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3DCB665B-9A34-6993-4F48-E75AF833ACB9}"/>
              </a:ext>
            </a:extLst>
          </p:cNvPr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5A9F2C7-ED68-CA81-E782-9171A70BDAA3}"/>
              </a:ext>
            </a:extLst>
          </p:cNvPr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24704-94A2-BF95-2704-42A4D939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5C550-98C2-B817-C9E5-C8B59083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548</Words>
  <Application>Microsoft Office PowerPoint</Application>
  <PresentationFormat>Widescreen</PresentationFormat>
  <Paragraphs>43</Paragraphs>
  <Slides>28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Bellota Text</vt:lpstr>
      <vt:lpstr>Calibri</vt:lpstr>
      <vt:lpstr>Cambria</vt:lpstr>
      <vt:lpstr>Chau Philomene One</vt:lpstr>
      <vt:lpstr>等线</vt:lpstr>
      <vt:lpstr>等线 Light</vt:lpstr>
      <vt:lpstr>Georgia</vt:lpstr>
      <vt:lpstr>Poller One</vt:lpstr>
      <vt:lpstr>Wingdings</vt:lpstr>
      <vt:lpstr>字魂36号-正文宋楷</vt:lpstr>
      <vt:lpstr>Office 主题​​</vt:lpstr>
      <vt:lpstr>Cooperative Learning Activities for Pre-K by Slidesgo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65</cp:revision>
  <dcterms:created xsi:type="dcterms:W3CDTF">2018-04-23T07:53:19Z</dcterms:created>
  <dcterms:modified xsi:type="dcterms:W3CDTF">2025-02-11T07:07:32Z</dcterms:modified>
</cp:coreProperties>
</file>