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61" r:id="rId3"/>
    <p:sldId id="279" r:id="rId4"/>
    <p:sldId id="288" r:id="rId5"/>
    <p:sldId id="285" r:id="rId6"/>
    <p:sldId id="272" r:id="rId7"/>
    <p:sldId id="274" r:id="rId8"/>
    <p:sldId id="273" r:id="rId9"/>
    <p:sldId id="278" r:id="rId10"/>
    <p:sldId id="299" r:id="rId11"/>
    <p:sldId id="300" r:id="rId12"/>
    <p:sldId id="301" r:id="rId13"/>
    <p:sldId id="302" r:id="rId14"/>
    <p:sldId id="303" r:id="rId15"/>
    <p:sldId id="304" r:id="rId16"/>
    <p:sldId id="305" r:id="rId17"/>
    <p:sldId id="306" r:id="rId18"/>
    <p:sldId id="307" r:id="rId19"/>
    <p:sldId id="308" r:id="rId20"/>
    <p:sldId id="354"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2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extLst>
      <p:ext uri="{BB962C8B-B14F-4D97-AF65-F5344CB8AC3E}">
        <p14:creationId xmlns:p14="http://schemas.microsoft.com/office/powerpoint/2010/main" val="29898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20</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60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379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0972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6" y="4"/>
            <a:ext cx="12191965" cy="6887888"/>
            <a:chOff x="27" y="3"/>
            <a:chExt cx="9143974" cy="5165916"/>
          </a:xfrm>
        </p:grpSpPr>
        <p:sp>
          <p:nvSpPr>
            <p:cNvPr id="10" name="Google Shape;10;p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 name="Google Shape;12;p2"/>
          <p:cNvGrpSpPr/>
          <p:nvPr/>
        </p:nvGrpSpPr>
        <p:grpSpPr>
          <a:xfrm>
            <a:off x="5112705" y="5211353"/>
            <a:ext cx="7249161" cy="2466956"/>
            <a:chOff x="715728" y="1849983"/>
            <a:chExt cx="3985391" cy="1356364"/>
          </a:xfrm>
        </p:grpSpPr>
        <p:sp>
          <p:nvSpPr>
            <p:cNvPr id="13" name="Google Shape;13;p2"/>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2"/>
          <p:cNvGrpSpPr/>
          <p:nvPr/>
        </p:nvGrpSpPr>
        <p:grpSpPr>
          <a:xfrm>
            <a:off x="-273843" y="5485079"/>
            <a:ext cx="8264384" cy="2600813"/>
            <a:chOff x="-1192669" y="1924020"/>
            <a:chExt cx="4543534" cy="1429961"/>
          </a:xfrm>
        </p:grpSpPr>
        <p:sp>
          <p:nvSpPr>
            <p:cNvPr id="37" name="Google Shape;37;p2"/>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2"/>
          <p:cNvSpPr txBox="1">
            <a:spLocks noGrp="1"/>
          </p:cNvSpPr>
          <p:nvPr>
            <p:ph type="subTitle" idx="1"/>
          </p:nvPr>
        </p:nvSpPr>
        <p:spPr>
          <a:xfrm rot="-551">
            <a:off x="3600000" y="4649795"/>
            <a:ext cx="4992000" cy="5684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Bellota Text"/>
                <a:ea typeface="Bellota Text"/>
                <a:cs typeface="Bellota Text"/>
                <a:sym typeface="Bellota Text"/>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69" name="Google Shape;69;p2"/>
          <p:cNvSpPr txBox="1">
            <a:spLocks noGrp="1"/>
          </p:cNvSpPr>
          <p:nvPr>
            <p:ph type="ctrTitle"/>
          </p:nvPr>
        </p:nvSpPr>
        <p:spPr>
          <a:xfrm>
            <a:off x="1932033" y="720000"/>
            <a:ext cx="8328400" cy="3828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8000" b="1">
                <a:latin typeface="Chau Philomene One"/>
                <a:ea typeface="Chau Philomene One"/>
                <a:cs typeface="Chau Philomene One"/>
                <a:sym typeface="Chau Philomene 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416080150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0"/>
        <p:cNvGrpSpPr/>
        <p:nvPr/>
      </p:nvGrpSpPr>
      <p:grpSpPr>
        <a:xfrm>
          <a:off x="0" y="0"/>
          <a:ext cx="0" cy="0"/>
          <a:chOff x="0" y="0"/>
          <a:chExt cx="0" cy="0"/>
        </a:xfrm>
      </p:grpSpPr>
      <p:grpSp>
        <p:nvGrpSpPr>
          <p:cNvPr id="71" name="Google Shape;71;p3"/>
          <p:cNvGrpSpPr/>
          <p:nvPr/>
        </p:nvGrpSpPr>
        <p:grpSpPr>
          <a:xfrm>
            <a:off x="36" y="4"/>
            <a:ext cx="12191965" cy="6887888"/>
            <a:chOff x="27" y="3"/>
            <a:chExt cx="9143974" cy="5165916"/>
          </a:xfrm>
        </p:grpSpPr>
        <p:sp>
          <p:nvSpPr>
            <p:cNvPr id="72" name="Google Shape;72;p3"/>
            <p:cNvSpPr/>
            <p:nvPr/>
          </p:nvSpPr>
          <p:spPr>
            <a:xfrm flipH="1">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flipH="1">
              <a:off x="27"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3"/>
          <p:cNvGrpSpPr/>
          <p:nvPr/>
        </p:nvGrpSpPr>
        <p:grpSpPr>
          <a:xfrm>
            <a:off x="7172471" y="4615676"/>
            <a:ext cx="5019515" cy="1567203"/>
            <a:chOff x="2132353" y="3387432"/>
            <a:chExt cx="3764636" cy="1175402"/>
          </a:xfrm>
        </p:grpSpPr>
        <p:sp>
          <p:nvSpPr>
            <p:cNvPr id="75" name="Google Shape;75;p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 name="Google Shape;91;p3"/>
          <p:cNvGrpSpPr/>
          <p:nvPr/>
        </p:nvGrpSpPr>
        <p:grpSpPr>
          <a:xfrm>
            <a:off x="70" y="4872286"/>
            <a:ext cx="12191841" cy="1985647"/>
            <a:chOff x="626075" y="3657856"/>
            <a:chExt cx="5447326" cy="1489235"/>
          </a:xfrm>
        </p:grpSpPr>
        <p:sp>
          <p:nvSpPr>
            <p:cNvPr id="92" name="Google Shape;92;p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 name="Google Shape;120;p3"/>
          <p:cNvSpPr txBox="1">
            <a:spLocks noGrp="1"/>
          </p:cNvSpPr>
          <p:nvPr>
            <p:ph type="title" hasCustomPrompt="1"/>
          </p:nvPr>
        </p:nvSpPr>
        <p:spPr>
          <a:xfrm>
            <a:off x="1822751" y="720000"/>
            <a:ext cx="2951200" cy="264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6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1" name="Google Shape;121;p3"/>
          <p:cNvSpPr txBox="1">
            <a:spLocks noGrp="1"/>
          </p:cNvSpPr>
          <p:nvPr>
            <p:ph type="subTitle" idx="1"/>
          </p:nvPr>
        </p:nvSpPr>
        <p:spPr>
          <a:xfrm rot="252">
            <a:off x="4908459" y="3451531"/>
            <a:ext cx="5460400" cy="6108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2" name="Google Shape;122;p3"/>
          <p:cNvGrpSpPr/>
          <p:nvPr/>
        </p:nvGrpSpPr>
        <p:grpSpPr>
          <a:xfrm>
            <a:off x="302744" y="2076556"/>
            <a:ext cx="328619" cy="308425"/>
            <a:chOff x="5946283" y="1650903"/>
            <a:chExt cx="246464" cy="231319"/>
          </a:xfrm>
        </p:grpSpPr>
        <p:sp>
          <p:nvSpPr>
            <p:cNvPr id="123" name="Google Shape;123;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3"/>
          <p:cNvGrpSpPr/>
          <p:nvPr/>
        </p:nvGrpSpPr>
        <p:grpSpPr>
          <a:xfrm>
            <a:off x="631377" y="2993805"/>
            <a:ext cx="328619" cy="308425"/>
            <a:chOff x="5946283" y="1650903"/>
            <a:chExt cx="246464" cy="231319"/>
          </a:xfrm>
        </p:grpSpPr>
        <p:sp>
          <p:nvSpPr>
            <p:cNvPr id="126" name="Google Shape;126;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3"/>
          <p:cNvGrpSpPr/>
          <p:nvPr/>
        </p:nvGrpSpPr>
        <p:grpSpPr>
          <a:xfrm>
            <a:off x="9276744" y="322238"/>
            <a:ext cx="328619" cy="308425"/>
            <a:chOff x="5946283" y="1650903"/>
            <a:chExt cx="246464" cy="231319"/>
          </a:xfrm>
        </p:grpSpPr>
        <p:sp>
          <p:nvSpPr>
            <p:cNvPr id="129" name="Google Shape;129;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 name="Google Shape;131;p3"/>
          <p:cNvSpPr txBox="1">
            <a:spLocks noGrp="1"/>
          </p:cNvSpPr>
          <p:nvPr>
            <p:ph type="title" idx="2"/>
          </p:nvPr>
        </p:nvSpPr>
        <p:spPr>
          <a:xfrm>
            <a:off x="4908084" y="720000"/>
            <a:ext cx="5460400" cy="26420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284289382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2"/>
        <p:cNvGrpSpPr/>
        <p:nvPr/>
      </p:nvGrpSpPr>
      <p:grpSpPr>
        <a:xfrm>
          <a:off x="0" y="0"/>
          <a:ext cx="0" cy="0"/>
          <a:chOff x="0" y="0"/>
          <a:chExt cx="0" cy="0"/>
        </a:xfrm>
      </p:grpSpPr>
      <p:grpSp>
        <p:nvGrpSpPr>
          <p:cNvPr id="133" name="Google Shape;133;p4"/>
          <p:cNvGrpSpPr/>
          <p:nvPr/>
        </p:nvGrpSpPr>
        <p:grpSpPr>
          <a:xfrm>
            <a:off x="0" y="319458"/>
            <a:ext cx="12801189" cy="7804199"/>
            <a:chOff x="0" y="239593"/>
            <a:chExt cx="9600892" cy="5853149"/>
          </a:xfrm>
        </p:grpSpPr>
        <p:grpSp>
          <p:nvGrpSpPr>
            <p:cNvPr id="134" name="Google Shape;134;p4"/>
            <p:cNvGrpSpPr/>
            <p:nvPr/>
          </p:nvGrpSpPr>
          <p:grpSpPr>
            <a:xfrm>
              <a:off x="5373478" y="4654157"/>
              <a:ext cx="3764636" cy="1175402"/>
              <a:chOff x="2132353" y="3387432"/>
              <a:chExt cx="3764636" cy="1175402"/>
            </a:xfrm>
          </p:grpSpPr>
          <p:sp>
            <p:nvSpPr>
              <p:cNvPr id="135" name="Google Shape;135;p4"/>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4"/>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4"/>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4"/>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4"/>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4"/>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 name="Google Shape;151;p4"/>
            <p:cNvGrpSpPr/>
            <p:nvPr/>
          </p:nvGrpSpPr>
          <p:grpSpPr>
            <a:xfrm>
              <a:off x="0" y="4603506"/>
              <a:ext cx="5447326" cy="1489235"/>
              <a:chOff x="626075" y="3657856"/>
              <a:chExt cx="5447326" cy="1489235"/>
            </a:xfrm>
          </p:grpSpPr>
          <p:sp>
            <p:nvSpPr>
              <p:cNvPr id="152" name="Google Shape;152;p4"/>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4"/>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4"/>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4"/>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 name="Google Shape;180;p4"/>
            <p:cNvSpPr/>
            <p:nvPr/>
          </p:nvSpPr>
          <p:spPr>
            <a:xfrm>
              <a:off x="284569" y="271844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8803969" y="23959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3" name="Google Shape;183;p4"/>
          <p:cNvSpPr txBox="1">
            <a:spLocks noGrp="1"/>
          </p:cNvSpPr>
          <p:nvPr>
            <p:ph type="body" idx="1"/>
          </p:nvPr>
        </p:nvSpPr>
        <p:spPr>
          <a:xfrm>
            <a:off x="960000" y="1566000"/>
            <a:ext cx="10272000" cy="109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9420437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4"/>
        <p:cNvGrpSpPr/>
        <p:nvPr/>
      </p:nvGrpSpPr>
      <p:grpSpPr>
        <a:xfrm>
          <a:off x="0" y="0"/>
          <a:ext cx="0" cy="0"/>
          <a:chOff x="0" y="0"/>
          <a:chExt cx="0" cy="0"/>
        </a:xfrm>
      </p:grpSpPr>
      <p:sp>
        <p:nvSpPr>
          <p:cNvPr id="185" name="Google Shape;185;p5"/>
          <p:cNvSpPr txBox="1">
            <a:spLocks noGrp="1"/>
          </p:cNvSpPr>
          <p:nvPr>
            <p:ph type="subTitle" idx="1"/>
          </p:nvPr>
        </p:nvSpPr>
        <p:spPr>
          <a:xfrm>
            <a:off x="6270564" y="4348767"/>
            <a:ext cx="416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5"/>
          <p:cNvSpPr txBox="1">
            <a:spLocks noGrp="1"/>
          </p:cNvSpPr>
          <p:nvPr>
            <p:ph type="subTitle" idx="2"/>
          </p:nvPr>
        </p:nvSpPr>
        <p:spPr>
          <a:xfrm>
            <a:off x="1753017" y="4348767"/>
            <a:ext cx="416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3"/>
          </p:nvPr>
        </p:nvSpPr>
        <p:spPr>
          <a:xfrm>
            <a:off x="6270581" y="3726033"/>
            <a:ext cx="4168400" cy="622800"/>
          </a:xfrm>
          <a:prstGeom prst="rect">
            <a:avLst/>
          </a:prstGeom>
          <a:solidFill>
            <a:schemeClr val="lt2"/>
          </a:solidFill>
        </p:spPr>
        <p:txBody>
          <a:bodyPr spcFirstLastPara="1" wrap="square" lIns="91425" tIns="91425" rIns="91425" bIns="91425" anchor="b" anchorCtr="0">
            <a:noAutofit/>
          </a:bodyPr>
          <a:lstStyle>
            <a:lvl1pPr lvl="0" algn="ctr">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8" name="Google Shape;188;p5"/>
          <p:cNvSpPr txBox="1">
            <a:spLocks noGrp="1"/>
          </p:cNvSpPr>
          <p:nvPr>
            <p:ph type="subTitle" idx="4"/>
          </p:nvPr>
        </p:nvSpPr>
        <p:spPr>
          <a:xfrm>
            <a:off x="1753035" y="3726033"/>
            <a:ext cx="416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0" name="Google Shape;190;p5"/>
          <p:cNvGrpSpPr/>
          <p:nvPr/>
        </p:nvGrpSpPr>
        <p:grpSpPr>
          <a:xfrm>
            <a:off x="-575015" y="188893"/>
            <a:ext cx="13294185" cy="7247096"/>
            <a:chOff x="-431262" y="141670"/>
            <a:chExt cx="9970639" cy="5435322"/>
          </a:xfrm>
        </p:grpSpPr>
        <p:grpSp>
          <p:nvGrpSpPr>
            <p:cNvPr id="191" name="Google Shape;191;p5"/>
            <p:cNvGrpSpPr/>
            <p:nvPr/>
          </p:nvGrpSpPr>
          <p:grpSpPr>
            <a:xfrm flipH="1">
              <a:off x="-55165" y="4295505"/>
              <a:ext cx="9253917" cy="1281487"/>
              <a:chOff x="626075" y="3657856"/>
              <a:chExt cx="5447326" cy="1489235"/>
            </a:xfrm>
          </p:grpSpPr>
          <p:sp>
            <p:nvSpPr>
              <p:cNvPr id="192" name="Google Shape;192;p5"/>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5"/>
            <p:cNvGrpSpPr/>
            <p:nvPr/>
          </p:nvGrpSpPr>
          <p:grpSpPr>
            <a:xfrm>
              <a:off x="409983" y="3439728"/>
              <a:ext cx="246464" cy="231319"/>
              <a:chOff x="5946283" y="1650903"/>
              <a:chExt cx="246464" cy="231319"/>
            </a:xfrm>
          </p:grpSpPr>
          <p:sp>
            <p:nvSpPr>
              <p:cNvPr id="221" name="Google Shape;221;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5"/>
            <p:cNvGrpSpPr/>
            <p:nvPr/>
          </p:nvGrpSpPr>
          <p:grpSpPr>
            <a:xfrm>
              <a:off x="8424012" y="1952469"/>
              <a:ext cx="564443" cy="457379"/>
              <a:chOff x="7109370" y="3456528"/>
              <a:chExt cx="364958" cy="295732"/>
            </a:xfrm>
          </p:grpSpPr>
          <p:sp>
            <p:nvSpPr>
              <p:cNvPr id="224" name="Google Shape;224;p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 name="Google Shape;229;p5"/>
            <p:cNvGrpSpPr/>
            <p:nvPr/>
          </p:nvGrpSpPr>
          <p:grpSpPr>
            <a:xfrm>
              <a:off x="8349788" y="4039497"/>
              <a:ext cx="414699" cy="641735"/>
              <a:chOff x="7706772" y="521151"/>
              <a:chExt cx="268136" cy="414933"/>
            </a:xfrm>
          </p:grpSpPr>
          <p:sp>
            <p:nvSpPr>
              <p:cNvPr id="230" name="Google Shape;230;p5"/>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5"/>
            <p:cNvGrpSpPr/>
            <p:nvPr/>
          </p:nvGrpSpPr>
          <p:grpSpPr>
            <a:xfrm>
              <a:off x="8494158" y="267928"/>
              <a:ext cx="246464" cy="231319"/>
              <a:chOff x="5946283" y="1650903"/>
              <a:chExt cx="246464" cy="231319"/>
            </a:xfrm>
          </p:grpSpPr>
          <p:sp>
            <p:nvSpPr>
              <p:cNvPr id="237" name="Google Shape;237;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5"/>
            <p:cNvGrpSpPr/>
            <p:nvPr/>
          </p:nvGrpSpPr>
          <p:grpSpPr>
            <a:xfrm>
              <a:off x="256058" y="2794528"/>
              <a:ext cx="246464" cy="231319"/>
              <a:chOff x="5946283" y="1650903"/>
              <a:chExt cx="246464" cy="231319"/>
            </a:xfrm>
          </p:grpSpPr>
          <p:sp>
            <p:nvSpPr>
              <p:cNvPr id="240" name="Google Shape;240;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5"/>
            <p:cNvGrpSpPr/>
            <p:nvPr/>
          </p:nvGrpSpPr>
          <p:grpSpPr>
            <a:xfrm>
              <a:off x="8711783" y="1364053"/>
              <a:ext cx="246464" cy="231319"/>
              <a:chOff x="5946283" y="1650903"/>
              <a:chExt cx="246464" cy="231319"/>
            </a:xfrm>
          </p:grpSpPr>
          <p:sp>
            <p:nvSpPr>
              <p:cNvPr id="243" name="Google Shape;243;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5"/>
            <p:cNvSpPr/>
            <p:nvPr/>
          </p:nvSpPr>
          <p:spPr>
            <a:xfrm>
              <a:off x="8518113" y="291790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431262" y="89555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751662" y="40643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2784662" y="1416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198077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9"/>
        <p:cNvGrpSpPr/>
        <p:nvPr/>
      </p:nvGrpSpPr>
      <p:grpSpPr>
        <a:xfrm>
          <a:off x="0" y="0"/>
          <a:ext cx="0" cy="0"/>
          <a:chOff x="0" y="0"/>
          <a:chExt cx="0" cy="0"/>
        </a:xfrm>
      </p:grpSpPr>
      <p:sp>
        <p:nvSpPr>
          <p:cNvPr id="250" name="Google Shape;250;p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1" name="Google Shape;251;p6"/>
          <p:cNvGrpSpPr/>
          <p:nvPr/>
        </p:nvGrpSpPr>
        <p:grpSpPr>
          <a:xfrm>
            <a:off x="-491112" y="1678743"/>
            <a:ext cx="13259704" cy="5915348"/>
            <a:chOff x="-368334" y="1259057"/>
            <a:chExt cx="9944778" cy="4436511"/>
          </a:xfrm>
        </p:grpSpPr>
        <p:sp>
          <p:nvSpPr>
            <p:cNvPr id="252" name="Google Shape;252;p6"/>
            <p:cNvSpPr/>
            <p:nvPr/>
          </p:nvSpPr>
          <p:spPr>
            <a:xfrm>
              <a:off x="7930178" y="3823120"/>
              <a:ext cx="1453435" cy="187244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8538612" y="125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368334" y="3505383"/>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6"/>
            <p:cNvSpPr/>
            <p:nvPr/>
          </p:nvSpPr>
          <p:spPr>
            <a:xfrm>
              <a:off x="8639441" y="1992658"/>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6"/>
            <p:cNvSpPr/>
            <p:nvPr/>
          </p:nvSpPr>
          <p:spPr>
            <a:xfrm>
              <a:off x="123857" y="2571751"/>
              <a:ext cx="489599" cy="2501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7" name="Google Shape;257;p6"/>
            <p:cNvGrpSpPr/>
            <p:nvPr/>
          </p:nvGrpSpPr>
          <p:grpSpPr>
            <a:xfrm>
              <a:off x="-15574" y="4608456"/>
              <a:ext cx="9171985" cy="565200"/>
              <a:chOff x="-15574" y="4608456"/>
              <a:chExt cx="9171985" cy="565200"/>
            </a:xfrm>
          </p:grpSpPr>
          <p:sp>
            <p:nvSpPr>
              <p:cNvPr id="258" name="Google Shape;258;p6"/>
              <p:cNvSpPr/>
              <p:nvPr/>
            </p:nvSpPr>
            <p:spPr>
              <a:xfrm>
                <a:off x="-15574" y="4694875"/>
                <a:ext cx="9171985" cy="478781"/>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6"/>
              <p:cNvSpPr/>
              <p:nvPr/>
            </p:nvSpPr>
            <p:spPr>
              <a:xfrm>
                <a:off x="3462745" y="4812467"/>
                <a:ext cx="33898" cy="5483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3502495" y="4785092"/>
                <a:ext cx="15423" cy="71678"/>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4510626" y="4858232"/>
                <a:ext cx="344955" cy="16082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a:off x="5891117" y="5010524"/>
                <a:ext cx="252499" cy="122250"/>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6"/>
              <p:cNvSpPr/>
              <p:nvPr/>
            </p:nvSpPr>
            <p:spPr>
              <a:xfrm>
                <a:off x="1802759" y="4831340"/>
                <a:ext cx="347421" cy="139094"/>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6"/>
              <p:cNvSpPr/>
              <p:nvPr/>
            </p:nvSpPr>
            <p:spPr>
              <a:xfrm>
                <a:off x="782875" y="4857128"/>
                <a:ext cx="350096" cy="107079"/>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6"/>
              <p:cNvSpPr/>
              <p:nvPr/>
            </p:nvSpPr>
            <p:spPr>
              <a:xfrm>
                <a:off x="3373338" y="4920591"/>
                <a:ext cx="405519" cy="171610"/>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6"/>
              <p:cNvSpPr/>
              <p:nvPr/>
            </p:nvSpPr>
            <p:spPr>
              <a:xfrm>
                <a:off x="2373267" y="4896164"/>
                <a:ext cx="54337" cy="84969"/>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6"/>
              <p:cNvSpPr/>
              <p:nvPr/>
            </p:nvSpPr>
            <p:spPr>
              <a:xfrm>
                <a:off x="2440061" y="4859427"/>
                <a:ext cx="29425" cy="108416"/>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6"/>
              <p:cNvSpPr/>
              <p:nvPr/>
            </p:nvSpPr>
            <p:spPr>
              <a:xfrm>
                <a:off x="643226" y="4823692"/>
                <a:ext cx="54295" cy="84927"/>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6"/>
              <p:cNvSpPr/>
              <p:nvPr/>
            </p:nvSpPr>
            <p:spPr>
              <a:xfrm>
                <a:off x="709978" y="4786996"/>
                <a:ext cx="29425" cy="108374"/>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6"/>
              <p:cNvSpPr/>
              <p:nvPr/>
            </p:nvSpPr>
            <p:spPr>
              <a:xfrm>
                <a:off x="3027790" y="4992729"/>
                <a:ext cx="54337" cy="84927"/>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6"/>
              <p:cNvSpPr/>
              <p:nvPr/>
            </p:nvSpPr>
            <p:spPr>
              <a:xfrm>
                <a:off x="3094584" y="4955907"/>
                <a:ext cx="29425" cy="108416"/>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6"/>
              <p:cNvSpPr/>
              <p:nvPr/>
            </p:nvSpPr>
            <p:spPr>
              <a:xfrm>
                <a:off x="7639295" y="4982337"/>
                <a:ext cx="54295" cy="84927"/>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6"/>
              <p:cNvSpPr/>
              <p:nvPr/>
            </p:nvSpPr>
            <p:spPr>
              <a:xfrm>
                <a:off x="7706131" y="4945515"/>
                <a:ext cx="29342" cy="108416"/>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6"/>
              <p:cNvSpPr/>
              <p:nvPr/>
            </p:nvSpPr>
            <p:spPr>
              <a:xfrm>
                <a:off x="6274661" y="5044545"/>
                <a:ext cx="54295" cy="84927"/>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6"/>
              <p:cNvSpPr/>
              <p:nvPr/>
            </p:nvSpPr>
            <p:spPr>
              <a:xfrm>
                <a:off x="6232737" y="5007807"/>
                <a:ext cx="29425" cy="108416"/>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6"/>
              <p:cNvSpPr/>
              <p:nvPr/>
            </p:nvSpPr>
            <p:spPr>
              <a:xfrm>
                <a:off x="3856153" y="4936473"/>
                <a:ext cx="54295" cy="84886"/>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6"/>
              <p:cNvSpPr/>
              <p:nvPr/>
            </p:nvSpPr>
            <p:spPr>
              <a:xfrm>
                <a:off x="3814229" y="4899735"/>
                <a:ext cx="29384" cy="108333"/>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6"/>
              <p:cNvSpPr/>
              <p:nvPr/>
            </p:nvSpPr>
            <p:spPr>
              <a:xfrm>
                <a:off x="5545736" y="4881127"/>
                <a:ext cx="54295" cy="84927"/>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6"/>
              <p:cNvSpPr/>
              <p:nvPr/>
            </p:nvSpPr>
            <p:spPr>
              <a:xfrm>
                <a:off x="5503812" y="4844389"/>
                <a:ext cx="29425" cy="108416"/>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6"/>
              <p:cNvSpPr/>
              <p:nvPr/>
            </p:nvSpPr>
            <p:spPr>
              <a:xfrm>
                <a:off x="7958224" y="47439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6"/>
              <p:cNvSpPr/>
              <p:nvPr/>
            </p:nvSpPr>
            <p:spPr>
              <a:xfrm>
                <a:off x="6254478" y="46623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6"/>
              <p:cNvSpPr/>
              <p:nvPr/>
            </p:nvSpPr>
            <p:spPr>
              <a:xfrm>
                <a:off x="5988393" y="4689168"/>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6"/>
              <p:cNvSpPr/>
              <p:nvPr/>
            </p:nvSpPr>
            <p:spPr>
              <a:xfrm>
                <a:off x="3988512" y="46084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6"/>
              <p:cNvSpPr/>
              <p:nvPr/>
            </p:nvSpPr>
            <p:spPr>
              <a:xfrm>
                <a:off x="277802" y="4628143"/>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a:off x="4135113" y="46400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6" name="Google Shape;286;p6"/>
          <p:cNvGrpSpPr/>
          <p:nvPr/>
        </p:nvGrpSpPr>
        <p:grpSpPr>
          <a:xfrm>
            <a:off x="131044" y="565788"/>
            <a:ext cx="11832485" cy="5242208"/>
            <a:chOff x="98283" y="424341"/>
            <a:chExt cx="8874364" cy="3931656"/>
          </a:xfrm>
        </p:grpSpPr>
        <p:grpSp>
          <p:nvGrpSpPr>
            <p:cNvPr id="287" name="Google Shape;287;p6"/>
            <p:cNvGrpSpPr/>
            <p:nvPr/>
          </p:nvGrpSpPr>
          <p:grpSpPr>
            <a:xfrm>
              <a:off x="98283" y="4124678"/>
              <a:ext cx="246464" cy="231319"/>
              <a:chOff x="5946283" y="1650903"/>
              <a:chExt cx="246464" cy="231319"/>
            </a:xfrm>
          </p:grpSpPr>
          <p:sp>
            <p:nvSpPr>
              <p:cNvPr id="288" name="Google Shape;288;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6"/>
            <p:cNvGrpSpPr/>
            <p:nvPr/>
          </p:nvGrpSpPr>
          <p:grpSpPr>
            <a:xfrm>
              <a:off x="344758" y="3602728"/>
              <a:ext cx="246464" cy="231319"/>
              <a:chOff x="5946283" y="1650903"/>
              <a:chExt cx="246464" cy="231319"/>
            </a:xfrm>
          </p:grpSpPr>
          <p:sp>
            <p:nvSpPr>
              <p:cNvPr id="291" name="Google Shape;291;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 name="Google Shape;293;p6"/>
            <p:cNvGrpSpPr/>
            <p:nvPr/>
          </p:nvGrpSpPr>
          <p:grpSpPr>
            <a:xfrm>
              <a:off x="217358" y="3063728"/>
              <a:ext cx="246464" cy="231319"/>
              <a:chOff x="5946283" y="1650903"/>
              <a:chExt cx="246464" cy="231319"/>
            </a:xfrm>
          </p:grpSpPr>
          <p:sp>
            <p:nvSpPr>
              <p:cNvPr id="294" name="Google Shape;294;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6"/>
            <p:cNvGrpSpPr/>
            <p:nvPr/>
          </p:nvGrpSpPr>
          <p:grpSpPr>
            <a:xfrm>
              <a:off x="8641258" y="424341"/>
              <a:ext cx="246464" cy="231319"/>
              <a:chOff x="5946283" y="1650903"/>
              <a:chExt cx="246464" cy="231319"/>
            </a:xfrm>
          </p:grpSpPr>
          <p:sp>
            <p:nvSpPr>
              <p:cNvPr id="297" name="Google Shape;297;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 name="Google Shape;299;p6"/>
            <p:cNvGrpSpPr/>
            <p:nvPr/>
          </p:nvGrpSpPr>
          <p:grpSpPr>
            <a:xfrm>
              <a:off x="8726183" y="884778"/>
              <a:ext cx="246464" cy="231319"/>
              <a:chOff x="5946283" y="1650903"/>
              <a:chExt cx="246464" cy="231319"/>
            </a:xfrm>
          </p:grpSpPr>
          <p:sp>
            <p:nvSpPr>
              <p:cNvPr id="300" name="Google Shape;300;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551800815"/>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2"/>
        <p:cNvGrpSpPr/>
        <p:nvPr/>
      </p:nvGrpSpPr>
      <p:grpSpPr>
        <a:xfrm>
          <a:off x="0" y="0"/>
          <a:ext cx="0" cy="0"/>
          <a:chOff x="0" y="0"/>
          <a:chExt cx="0" cy="0"/>
        </a:xfrm>
      </p:grpSpPr>
      <p:sp>
        <p:nvSpPr>
          <p:cNvPr id="303" name="Google Shape;303;p7"/>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4" name="Google Shape;304;p7"/>
          <p:cNvSpPr txBox="1">
            <a:spLocks noGrp="1"/>
          </p:cNvSpPr>
          <p:nvPr>
            <p:ph type="subTitle" idx="1"/>
          </p:nvPr>
        </p:nvSpPr>
        <p:spPr>
          <a:xfrm rot="-458">
            <a:off x="3093600" y="2513267"/>
            <a:ext cx="6004800" cy="283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305" name="Google Shape;305;p7"/>
          <p:cNvGrpSpPr/>
          <p:nvPr/>
        </p:nvGrpSpPr>
        <p:grpSpPr>
          <a:xfrm>
            <a:off x="-561912" y="137838"/>
            <a:ext cx="13072384" cy="9416577"/>
            <a:chOff x="-421434" y="103378"/>
            <a:chExt cx="9804288" cy="7062433"/>
          </a:xfrm>
        </p:grpSpPr>
        <p:grpSp>
          <p:nvGrpSpPr>
            <p:cNvPr id="306" name="Google Shape;306;p7"/>
            <p:cNvGrpSpPr/>
            <p:nvPr/>
          </p:nvGrpSpPr>
          <p:grpSpPr>
            <a:xfrm>
              <a:off x="7601016" y="1465920"/>
              <a:ext cx="1390453" cy="814419"/>
              <a:chOff x="6479176" y="2546587"/>
              <a:chExt cx="992401" cy="581271"/>
            </a:xfrm>
          </p:grpSpPr>
          <p:sp>
            <p:nvSpPr>
              <p:cNvPr id="307" name="Google Shape;307;p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 name="Google Shape;313;p7"/>
            <p:cNvGrpSpPr/>
            <p:nvPr/>
          </p:nvGrpSpPr>
          <p:grpSpPr>
            <a:xfrm>
              <a:off x="4783783" y="249578"/>
              <a:ext cx="246464" cy="231319"/>
              <a:chOff x="5946283" y="1650903"/>
              <a:chExt cx="246464" cy="231319"/>
            </a:xfrm>
          </p:grpSpPr>
          <p:sp>
            <p:nvSpPr>
              <p:cNvPr id="314" name="Google Shape;314;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 name="Google Shape;316;p7"/>
            <p:cNvGrpSpPr/>
            <p:nvPr/>
          </p:nvGrpSpPr>
          <p:grpSpPr>
            <a:xfrm>
              <a:off x="-158350" y="4218232"/>
              <a:ext cx="9366040" cy="2947579"/>
              <a:chOff x="-1192669" y="1924020"/>
              <a:chExt cx="4543534" cy="1429961"/>
            </a:xfrm>
          </p:grpSpPr>
          <p:sp>
            <p:nvSpPr>
              <p:cNvPr id="317" name="Google Shape;317;p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 name="Google Shape;348;p7"/>
            <p:cNvGrpSpPr/>
            <p:nvPr/>
          </p:nvGrpSpPr>
          <p:grpSpPr>
            <a:xfrm>
              <a:off x="3992945" y="103378"/>
              <a:ext cx="246464" cy="231319"/>
              <a:chOff x="5946283" y="1650903"/>
              <a:chExt cx="246464" cy="231319"/>
            </a:xfrm>
          </p:grpSpPr>
          <p:sp>
            <p:nvSpPr>
              <p:cNvPr id="349" name="Google Shape;349;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 name="Google Shape;351;p7"/>
            <p:cNvGrpSpPr/>
            <p:nvPr/>
          </p:nvGrpSpPr>
          <p:grpSpPr>
            <a:xfrm>
              <a:off x="317233" y="2212003"/>
              <a:ext cx="246464" cy="231319"/>
              <a:chOff x="5946283" y="1650903"/>
              <a:chExt cx="246464" cy="231319"/>
            </a:xfrm>
          </p:grpSpPr>
          <p:sp>
            <p:nvSpPr>
              <p:cNvPr id="352" name="Google Shape;352;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4" name="Google Shape;354;p7"/>
            <p:cNvSpPr/>
            <p:nvPr/>
          </p:nvSpPr>
          <p:spPr>
            <a:xfrm>
              <a:off x="82862" y="28655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8512016" y="1201895"/>
              <a:ext cx="870838" cy="445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421434" y="3484345"/>
              <a:ext cx="870838" cy="445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8482387" y="39293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6903202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8"/>
        <p:cNvGrpSpPr/>
        <p:nvPr/>
      </p:nvGrpSpPr>
      <p:grpSpPr>
        <a:xfrm>
          <a:off x="0" y="0"/>
          <a:ext cx="0" cy="0"/>
          <a:chOff x="0" y="0"/>
          <a:chExt cx="0" cy="0"/>
        </a:xfrm>
      </p:grpSpPr>
      <p:grpSp>
        <p:nvGrpSpPr>
          <p:cNvPr id="359" name="Google Shape;359;p8"/>
          <p:cNvGrpSpPr/>
          <p:nvPr/>
        </p:nvGrpSpPr>
        <p:grpSpPr>
          <a:xfrm>
            <a:off x="-887569" y="402878"/>
            <a:ext cx="13079393" cy="7215937"/>
            <a:chOff x="-665677" y="302158"/>
            <a:chExt cx="9809545" cy="5411953"/>
          </a:xfrm>
        </p:grpSpPr>
        <p:sp>
          <p:nvSpPr>
            <p:cNvPr id="360" name="Google Shape;360;p8"/>
            <p:cNvSpPr/>
            <p:nvPr/>
          </p:nvSpPr>
          <p:spPr>
            <a:xfrm>
              <a:off x="1770875" y="2770990"/>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8"/>
            <p:cNvGrpSpPr/>
            <p:nvPr/>
          </p:nvGrpSpPr>
          <p:grpSpPr>
            <a:xfrm>
              <a:off x="-14" y="4224876"/>
              <a:ext cx="9143881" cy="1489235"/>
              <a:chOff x="626075" y="3657856"/>
              <a:chExt cx="5447326" cy="1489235"/>
            </a:xfrm>
          </p:grpSpPr>
          <p:sp>
            <p:nvSpPr>
              <p:cNvPr id="362" name="Google Shape;362;p8"/>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8"/>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8"/>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8"/>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8"/>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8"/>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8"/>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8"/>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8"/>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8"/>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8"/>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8"/>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8"/>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8"/>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8"/>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8"/>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8"/>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8"/>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8"/>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8"/>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8"/>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8"/>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0" name="Google Shape;390;p8"/>
            <p:cNvGrpSpPr/>
            <p:nvPr/>
          </p:nvGrpSpPr>
          <p:grpSpPr>
            <a:xfrm>
              <a:off x="6981358" y="347553"/>
              <a:ext cx="246464" cy="231319"/>
              <a:chOff x="5946283" y="1650903"/>
              <a:chExt cx="246464" cy="231319"/>
            </a:xfrm>
          </p:grpSpPr>
          <p:sp>
            <p:nvSpPr>
              <p:cNvPr id="391" name="Google Shape;391;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8"/>
            <p:cNvGrpSpPr/>
            <p:nvPr/>
          </p:nvGrpSpPr>
          <p:grpSpPr>
            <a:xfrm>
              <a:off x="8695833" y="3074453"/>
              <a:ext cx="246464" cy="231319"/>
              <a:chOff x="5946283" y="1650903"/>
              <a:chExt cx="246464" cy="231319"/>
            </a:xfrm>
          </p:grpSpPr>
          <p:sp>
            <p:nvSpPr>
              <p:cNvPr id="394" name="Google Shape;394;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8"/>
            <p:cNvGrpSpPr/>
            <p:nvPr/>
          </p:nvGrpSpPr>
          <p:grpSpPr>
            <a:xfrm>
              <a:off x="409983" y="3359853"/>
              <a:ext cx="246464" cy="231319"/>
              <a:chOff x="5946283" y="1650903"/>
              <a:chExt cx="246464" cy="231319"/>
            </a:xfrm>
          </p:grpSpPr>
          <p:sp>
            <p:nvSpPr>
              <p:cNvPr id="397" name="Google Shape;397;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9" name="Google Shape;399;p8"/>
            <p:cNvGrpSpPr/>
            <p:nvPr/>
          </p:nvGrpSpPr>
          <p:grpSpPr>
            <a:xfrm>
              <a:off x="-665677" y="1754695"/>
              <a:ext cx="1992543" cy="1167134"/>
              <a:chOff x="6479176" y="2546587"/>
              <a:chExt cx="992401" cy="581271"/>
            </a:xfrm>
          </p:grpSpPr>
          <p:sp>
            <p:nvSpPr>
              <p:cNvPr id="400" name="Google Shape;400;p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8"/>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9" name="Google Shape;409;p8"/>
          <p:cNvSpPr txBox="1">
            <a:spLocks noGrp="1"/>
          </p:cNvSpPr>
          <p:nvPr>
            <p:ph type="title"/>
          </p:nvPr>
        </p:nvSpPr>
        <p:spPr>
          <a:xfrm>
            <a:off x="2510067" y="1360400"/>
            <a:ext cx="7171600" cy="41372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4800"/>
              <a:buNone/>
              <a:defRPr sz="128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77959240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0"/>
        <p:cNvGrpSpPr/>
        <p:nvPr/>
      </p:nvGrpSpPr>
      <p:grpSpPr>
        <a:xfrm>
          <a:off x="0" y="0"/>
          <a:ext cx="0" cy="0"/>
          <a:chOff x="0" y="0"/>
          <a:chExt cx="0" cy="0"/>
        </a:xfrm>
      </p:grpSpPr>
      <p:sp>
        <p:nvSpPr>
          <p:cNvPr id="411" name="Google Shape;411;p9"/>
          <p:cNvSpPr txBox="1">
            <a:spLocks noGrp="1"/>
          </p:cNvSpPr>
          <p:nvPr>
            <p:ph type="title"/>
          </p:nvPr>
        </p:nvSpPr>
        <p:spPr>
          <a:xfrm>
            <a:off x="1540960" y="720000"/>
            <a:ext cx="9110400" cy="1558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2" name="Google Shape;412;p9"/>
          <p:cNvSpPr txBox="1">
            <a:spLocks noGrp="1"/>
          </p:cNvSpPr>
          <p:nvPr>
            <p:ph type="subTitle" idx="1"/>
          </p:nvPr>
        </p:nvSpPr>
        <p:spPr>
          <a:xfrm>
            <a:off x="1540767" y="2234400"/>
            <a:ext cx="9110400" cy="12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13" name="Google Shape;413;p9"/>
          <p:cNvGrpSpPr/>
          <p:nvPr/>
        </p:nvGrpSpPr>
        <p:grpSpPr>
          <a:xfrm>
            <a:off x="-108558" y="226304"/>
            <a:ext cx="12347855" cy="7537805"/>
            <a:chOff x="-81419" y="169728"/>
            <a:chExt cx="9260891" cy="5653354"/>
          </a:xfrm>
        </p:grpSpPr>
        <p:grpSp>
          <p:nvGrpSpPr>
            <p:cNvPr id="414" name="Google Shape;414;p9"/>
            <p:cNvGrpSpPr/>
            <p:nvPr/>
          </p:nvGrpSpPr>
          <p:grpSpPr>
            <a:xfrm>
              <a:off x="8169119" y="2848173"/>
              <a:ext cx="584942" cy="584807"/>
              <a:chOff x="6714640" y="951029"/>
              <a:chExt cx="404804" cy="404711"/>
            </a:xfrm>
          </p:grpSpPr>
          <p:sp>
            <p:nvSpPr>
              <p:cNvPr id="415" name="Google Shape;415;p9"/>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a:off x="-81419" y="4393120"/>
              <a:ext cx="4543534" cy="1429961"/>
              <a:chOff x="-1192669" y="1924020"/>
              <a:chExt cx="4543534" cy="1429961"/>
            </a:xfrm>
          </p:grpSpPr>
          <p:sp>
            <p:nvSpPr>
              <p:cNvPr id="421" name="Google Shape;421;p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9"/>
            <p:cNvGrpSpPr/>
            <p:nvPr/>
          </p:nvGrpSpPr>
          <p:grpSpPr>
            <a:xfrm>
              <a:off x="5414836" y="4266682"/>
              <a:ext cx="3764636" cy="1175402"/>
              <a:chOff x="2132353" y="3387432"/>
              <a:chExt cx="3764636" cy="1175402"/>
            </a:xfrm>
          </p:grpSpPr>
          <p:sp>
            <p:nvSpPr>
              <p:cNvPr id="453" name="Google Shape;453;p9"/>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 name="Google Shape;469;p9"/>
            <p:cNvGrpSpPr/>
            <p:nvPr/>
          </p:nvGrpSpPr>
          <p:grpSpPr>
            <a:xfrm>
              <a:off x="2083732" y="4226155"/>
              <a:ext cx="387456" cy="599578"/>
              <a:chOff x="7706772" y="521151"/>
              <a:chExt cx="268136" cy="414933"/>
            </a:xfrm>
          </p:grpSpPr>
          <p:sp>
            <p:nvSpPr>
              <p:cNvPr id="470" name="Google Shape;470;p9"/>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 name="Google Shape;476;p9"/>
            <p:cNvGrpSpPr/>
            <p:nvPr/>
          </p:nvGrpSpPr>
          <p:grpSpPr>
            <a:xfrm>
              <a:off x="2273108" y="308678"/>
              <a:ext cx="246464" cy="231319"/>
              <a:chOff x="5946283" y="1650903"/>
              <a:chExt cx="246464" cy="231319"/>
            </a:xfrm>
          </p:grpSpPr>
          <p:sp>
            <p:nvSpPr>
              <p:cNvPr id="477" name="Google Shape;477;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 name="Google Shape;479;p9"/>
            <p:cNvGrpSpPr/>
            <p:nvPr/>
          </p:nvGrpSpPr>
          <p:grpSpPr>
            <a:xfrm>
              <a:off x="8595008" y="1967828"/>
              <a:ext cx="246464" cy="231319"/>
              <a:chOff x="5946283" y="1650903"/>
              <a:chExt cx="246464" cy="231319"/>
            </a:xfrm>
          </p:grpSpPr>
          <p:sp>
            <p:nvSpPr>
              <p:cNvPr id="480" name="Google Shape;480;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2899433" y="169728"/>
              <a:ext cx="246464" cy="231319"/>
              <a:chOff x="5946283" y="1650903"/>
              <a:chExt cx="246464" cy="231319"/>
            </a:xfrm>
          </p:grpSpPr>
          <p:sp>
            <p:nvSpPr>
              <p:cNvPr id="483" name="Google Shape;483;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5" name="Google Shape;485;p9"/>
            <p:cNvSpPr/>
            <p:nvPr/>
          </p:nvSpPr>
          <p:spPr>
            <a:xfrm>
              <a:off x="252712" y="204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1155587" y="2230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5911587" y="1965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8463700" y="12263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7360369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4121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1"/>
        </a:solidFill>
        <a:effectLst/>
      </p:bgPr>
    </p:bg>
    <p:spTree>
      <p:nvGrpSpPr>
        <p:cNvPr id="1" name="Shape 489"/>
        <p:cNvGrpSpPr/>
        <p:nvPr/>
      </p:nvGrpSpPr>
      <p:grpSpPr>
        <a:xfrm>
          <a:off x="0" y="0"/>
          <a:ext cx="0" cy="0"/>
          <a:chOff x="0" y="0"/>
          <a:chExt cx="0" cy="0"/>
        </a:xfrm>
      </p:grpSpPr>
      <p:sp>
        <p:nvSpPr>
          <p:cNvPr id="490" name="Google Shape;490;p10"/>
          <p:cNvSpPr txBox="1">
            <a:spLocks noGrp="1"/>
          </p:cNvSpPr>
          <p:nvPr>
            <p:ph type="title"/>
          </p:nvPr>
        </p:nvSpPr>
        <p:spPr>
          <a:xfrm>
            <a:off x="1995733" y="5243733"/>
            <a:ext cx="8200400" cy="894400"/>
          </a:xfrm>
          <a:prstGeom prst="rect">
            <a:avLst/>
          </a:prstGeom>
          <a:solidFill>
            <a:schemeClr val="lt2"/>
          </a:solidFill>
          <a:ln>
            <a:noFill/>
          </a:ln>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91" name="Google Shape;491;p10"/>
          <p:cNvGrpSpPr/>
          <p:nvPr/>
        </p:nvGrpSpPr>
        <p:grpSpPr>
          <a:xfrm>
            <a:off x="313655" y="839025"/>
            <a:ext cx="11653960" cy="4352603"/>
            <a:chOff x="235241" y="629269"/>
            <a:chExt cx="8740470" cy="3264452"/>
          </a:xfrm>
        </p:grpSpPr>
        <p:grpSp>
          <p:nvGrpSpPr>
            <p:cNvPr id="492" name="Google Shape;492;p10"/>
            <p:cNvGrpSpPr/>
            <p:nvPr/>
          </p:nvGrpSpPr>
          <p:grpSpPr>
            <a:xfrm>
              <a:off x="314433" y="3561803"/>
              <a:ext cx="246464" cy="231319"/>
              <a:chOff x="5946283" y="1650903"/>
              <a:chExt cx="246464" cy="231319"/>
            </a:xfrm>
          </p:grpSpPr>
          <p:sp>
            <p:nvSpPr>
              <p:cNvPr id="493" name="Google Shape;493;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5" name="Google Shape;495;p10"/>
            <p:cNvSpPr/>
            <p:nvPr/>
          </p:nvSpPr>
          <p:spPr>
            <a:xfrm>
              <a:off x="465462" y="20056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6" name="Google Shape;496;p10"/>
            <p:cNvGrpSpPr/>
            <p:nvPr/>
          </p:nvGrpSpPr>
          <p:grpSpPr>
            <a:xfrm>
              <a:off x="8642758" y="2257528"/>
              <a:ext cx="246464" cy="231319"/>
              <a:chOff x="5946283" y="1650903"/>
              <a:chExt cx="246464" cy="231319"/>
            </a:xfrm>
          </p:grpSpPr>
          <p:sp>
            <p:nvSpPr>
              <p:cNvPr id="497" name="Google Shape;497;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9" name="Google Shape;499;p10"/>
            <p:cNvGrpSpPr/>
            <p:nvPr/>
          </p:nvGrpSpPr>
          <p:grpSpPr>
            <a:xfrm>
              <a:off x="235258" y="2571753"/>
              <a:ext cx="246464" cy="231319"/>
              <a:chOff x="5946283" y="1650903"/>
              <a:chExt cx="246464" cy="231319"/>
            </a:xfrm>
          </p:grpSpPr>
          <p:sp>
            <p:nvSpPr>
              <p:cNvPr id="500" name="Google Shape;500;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10"/>
            <p:cNvGrpSpPr/>
            <p:nvPr/>
          </p:nvGrpSpPr>
          <p:grpSpPr>
            <a:xfrm>
              <a:off x="8642758" y="3662403"/>
              <a:ext cx="246464" cy="231319"/>
              <a:chOff x="5946283" y="1650903"/>
              <a:chExt cx="246464" cy="231319"/>
            </a:xfrm>
          </p:grpSpPr>
          <p:sp>
            <p:nvSpPr>
              <p:cNvPr id="503" name="Google Shape;503;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5" name="Google Shape;505;p10"/>
            <p:cNvSpPr/>
            <p:nvPr/>
          </p:nvSpPr>
          <p:spPr>
            <a:xfrm>
              <a:off x="235241" y="2917044"/>
              <a:ext cx="889870" cy="45471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0"/>
            <p:cNvSpPr/>
            <p:nvPr/>
          </p:nvSpPr>
          <p:spPr>
            <a:xfrm>
              <a:off x="8424012" y="29610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0"/>
            <p:cNvSpPr/>
            <p:nvPr/>
          </p:nvSpPr>
          <p:spPr>
            <a:xfrm>
              <a:off x="8085841" y="629269"/>
              <a:ext cx="889870" cy="45471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32833686"/>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8"/>
        <p:cNvGrpSpPr/>
        <p:nvPr/>
      </p:nvGrpSpPr>
      <p:grpSpPr>
        <a:xfrm>
          <a:off x="0" y="0"/>
          <a:ext cx="0" cy="0"/>
          <a:chOff x="0" y="0"/>
          <a:chExt cx="0" cy="0"/>
        </a:xfrm>
      </p:grpSpPr>
      <p:sp>
        <p:nvSpPr>
          <p:cNvPr id="509" name="Google Shape;509;p11"/>
          <p:cNvSpPr txBox="1">
            <a:spLocks noGrp="1"/>
          </p:cNvSpPr>
          <p:nvPr>
            <p:ph type="subTitle" idx="1"/>
          </p:nvPr>
        </p:nvSpPr>
        <p:spPr>
          <a:xfrm>
            <a:off x="3282133" y="4105967"/>
            <a:ext cx="5628000" cy="587200"/>
          </a:xfrm>
          <a:prstGeom prst="rect">
            <a:avLst/>
          </a:prstGeom>
          <a:solidFill>
            <a:schemeClr val="lt2"/>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10" name="Google Shape;510;p11"/>
          <p:cNvSpPr txBox="1">
            <a:spLocks noGrp="1"/>
          </p:cNvSpPr>
          <p:nvPr>
            <p:ph type="title" hasCustomPrompt="1"/>
          </p:nvPr>
        </p:nvSpPr>
        <p:spPr>
          <a:xfrm rot="383">
            <a:off x="2503601" y="2165233"/>
            <a:ext cx="7184800" cy="1940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106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grpSp>
        <p:nvGrpSpPr>
          <p:cNvPr id="511" name="Google Shape;511;p11"/>
          <p:cNvGrpSpPr/>
          <p:nvPr/>
        </p:nvGrpSpPr>
        <p:grpSpPr>
          <a:xfrm>
            <a:off x="-358633" y="-5040172"/>
            <a:ext cx="12909269" cy="12932861"/>
            <a:chOff x="-268975" y="-3780129"/>
            <a:chExt cx="9681952" cy="9699646"/>
          </a:xfrm>
        </p:grpSpPr>
        <p:sp>
          <p:nvSpPr>
            <p:cNvPr id="512" name="Google Shape;512;p11"/>
            <p:cNvSpPr/>
            <p:nvPr/>
          </p:nvSpPr>
          <p:spPr>
            <a:xfrm rot="10800000" flipH="1">
              <a:off x="-268975" y="-3780129"/>
              <a:ext cx="9681952" cy="6673304"/>
            </a:xfrm>
            <a:custGeom>
              <a:avLst/>
              <a:gdLst/>
              <a:ahLst/>
              <a:cxnLst/>
              <a:rect l="l" t="t" r="r" b="b"/>
              <a:pathLst>
                <a:path w="25219" h="17734" extrusionOk="0">
                  <a:moveTo>
                    <a:pt x="1913" y="0"/>
                  </a:moveTo>
                  <a:cubicBezTo>
                    <a:pt x="1388" y="0"/>
                    <a:pt x="859" y="55"/>
                    <a:pt x="345" y="151"/>
                  </a:cubicBezTo>
                  <a:lnTo>
                    <a:pt x="1" y="17734"/>
                  </a:lnTo>
                  <a:lnTo>
                    <a:pt x="24415" y="17734"/>
                  </a:lnTo>
                  <a:lnTo>
                    <a:pt x="25218" y="5719"/>
                  </a:lnTo>
                  <a:cubicBezTo>
                    <a:pt x="24508" y="4803"/>
                    <a:pt x="23347" y="4278"/>
                    <a:pt x="22192" y="4278"/>
                  </a:cubicBezTo>
                  <a:cubicBezTo>
                    <a:pt x="21793" y="4278"/>
                    <a:pt x="21395" y="4341"/>
                    <a:pt x="21016" y="4471"/>
                  </a:cubicBezTo>
                  <a:cubicBezTo>
                    <a:pt x="19541" y="4981"/>
                    <a:pt x="18473" y="6490"/>
                    <a:pt x="18483" y="8049"/>
                  </a:cubicBezTo>
                  <a:cubicBezTo>
                    <a:pt x="18329" y="7633"/>
                    <a:pt x="17886" y="7356"/>
                    <a:pt x="17448" y="7356"/>
                  </a:cubicBezTo>
                  <a:cubicBezTo>
                    <a:pt x="17330" y="7356"/>
                    <a:pt x="17211" y="7377"/>
                    <a:pt x="17099" y="7420"/>
                  </a:cubicBezTo>
                  <a:cubicBezTo>
                    <a:pt x="16601" y="7612"/>
                    <a:pt x="16315" y="8222"/>
                    <a:pt x="16466" y="8729"/>
                  </a:cubicBezTo>
                  <a:lnTo>
                    <a:pt x="16466" y="8729"/>
                  </a:lnTo>
                  <a:cubicBezTo>
                    <a:pt x="16297" y="8316"/>
                    <a:pt x="15831" y="8085"/>
                    <a:pt x="15369" y="8085"/>
                  </a:cubicBezTo>
                  <a:cubicBezTo>
                    <a:pt x="15226" y="8085"/>
                    <a:pt x="15084" y="8107"/>
                    <a:pt x="14951" y="8153"/>
                  </a:cubicBezTo>
                  <a:cubicBezTo>
                    <a:pt x="14358" y="8354"/>
                    <a:pt x="13941" y="8889"/>
                    <a:pt x="13657" y="9447"/>
                  </a:cubicBezTo>
                  <a:cubicBezTo>
                    <a:pt x="13778" y="8953"/>
                    <a:pt x="13384" y="8432"/>
                    <a:pt x="12895" y="8301"/>
                  </a:cubicBezTo>
                  <a:cubicBezTo>
                    <a:pt x="12784" y="8271"/>
                    <a:pt x="12672" y="8257"/>
                    <a:pt x="12560" y="8257"/>
                  </a:cubicBezTo>
                  <a:cubicBezTo>
                    <a:pt x="12171" y="8257"/>
                    <a:pt x="11781" y="8422"/>
                    <a:pt x="11468" y="8662"/>
                  </a:cubicBezTo>
                  <a:cubicBezTo>
                    <a:pt x="11724" y="7952"/>
                    <a:pt x="11434" y="7084"/>
                    <a:pt x="10800" y="6673"/>
                  </a:cubicBezTo>
                  <a:cubicBezTo>
                    <a:pt x="10533" y="6500"/>
                    <a:pt x="10214" y="6415"/>
                    <a:pt x="9895" y="6415"/>
                  </a:cubicBezTo>
                  <a:cubicBezTo>
                    <a:pt x="9461" y="6415"/>
                    <a:pt x="9025" y="6571"/>
                    <a:pt x="8712" y="6872"/>
                  </a:cubicBezTo>
                  <a:cubicBezTo>
                    <a:pt x="8948" y="6113"/>
                    <a:pt x="9093" y="5253"/>
                    <a:pt x="8722" y="4549"/>
                  </a:cubicBezTo>
                  <a:cubicBezTo>
                    <a:pt x="8485" y="4098"/>
                    <a:pt x="7954" y="3799"/>
                    <a:pt x="7466" y="3799"/>
                  </a:cubicBezTo>
                  <a:cubicBezTo>
                    <a:pt x="7191" y="3799"/>
                    <a:pt x="6930" y="3893"/>
                    <a:pt x="6742" y="4109"/>
                  </a:cubicBezTo>
                  <a:cubicBezTo>
                    <a:pt x="6855" y="2659"/>
                    <a:pt x="5882" y="1273"/>
                    <a:pt x="4595" y="602"/>
                  </a:cubicBezTo>
                  <a:cubicBezTo>
                    <a:pt x="3771" y="174"/>
                    <a:pt x="2846" y="0"/>
                    <a:pt x="1913"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 name="Google Shape;513;p11"/>
            <p:cNvGrpSpPr/>
            <p:nvPr/>
          </p:nvGrpSpPr>
          <p:grpSpPr>
            <a:xfrm>
              <a:off x="4420056" y="3954627"/>
              <a:ext cx="4769794" cy="1489234"/>
              <a:chOff x="2132353" y="3387432"/>
              <a:chExt cx="3764636" cy="1175402"/>
            </a:xfrm>
          </p:grpSpPr>
          <p:sp>
            <p:nvSpPr>
              <p:cNvPr id="514" name="Google Shape;514;p11"/>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1"/>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1"/>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1"/>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1"/>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1"/>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1"/>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1"/>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1"/>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1"/>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11"/>
            <p:cNvGrpSpPr/>
            <p:nvPr/>
          </p:nvGrpSpPr>
          <p:grpSpPr>
            <a:xfrm>
              <a:off x="0" y="4430281"/>
              <a:ext cx="5447326" cy="1489235"/>
              <a:chOff x="626075" y="3657856"/>
              <a:chExt cx="5447326" cy="1489235"/>
            </a:xfrm>
          </p:grpSpPr>
          <p:sp>
            <p:nvSpPr>
              <p:cNvPr id="531" name="Google Shape;531;p11"/>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1"/>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1"/>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1"/>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1"/>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1"/>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1"/>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1"/>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1"/>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1"/>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1"/>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1"/>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1"/>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1"/>
            <p:cNvSpPr/>
            <p:nvPr/>
          </p:nvSpPr>
          <p:spPr>
            <a:xfrm>
              <a:off x="5247612" y="986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a:off x="4339916" y="350823"/>
              <a:ext cx="873733" cy="44642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11"/>
          <p:cNvGrpSpPr/>
          <p:nvPr/>
        </p:nvGrpSpPr>
        <p:grpSpPr>
          <a:xfrm>
            <a:off x="11445844" y="1486405"/>
            <a:ext cx="328619" cy="308425"/>
            <a:chOff x="5946283" y="1650903"/>
            <a:chExt cx="246464" cy="231319"/>
          </a:xfrm>
        </p:grpSpPr>
        <p:sp>
          <p:nvSpPr>
            <p:cNvPr id="562" name="Google Shape;562;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11"/>
          <p:cNvGrpSpPr/>
          <p:nvPr/>
        </p:nvGrpSpPr>
        <p:grpSpPr>
          <a:xfrm>
            <a:off x="632593" y="1420605"/>
            <a:ext cx="328619" cy="308425"/>
            <a:chOff x="5946283" y="1650903"/>
            <a:chExt cx="246464" cy="231319"/>
          </a:xfrm>
        </p:grpSpPr>
        <p:sp>
          <p:nvSpPr>
            <p:cNvPr id="565" name="Google Shape;565;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 name="Google Shape;567;p11"/>
          <p:cNvGrpSpPr/>
          <p:nvPr/>
        </p:nvGrpSpPr>
        <p:grpSpPr>
          <a:xfrm>
            <a:off x="389496" y="3171866"/>
            <a:ext cx="814789" cy="814601"/>
            <a:chOff x="6714640" y="951029"/>
            <a:chExt cx="404804" cy="404711"/>
          </a:xfrm>
        </p:grpSpPr>
        <p:sp>
          <p:nvSpPr>
            <p:cNvPr id="568" name="Google Shape;568;p11"/>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1"/>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4703646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4"/>
        <p:cNvGrpSpPr/>
        <p:nvPr/>
      </p:nvGrpSpPr>
      <p:grpSpPr>
        <a:xfrm>
          <a:off x="0" y="0"/>
          <a:ext cx="0" cy="0"/>
          <a:chOff x="0" y="0"/>
          <a:chExt cx="0" cy="0"/>
        </a:xfrm>
      </p:grpSpPr>
      <p:sp>
        <p:nvSpPr>
          <p:cNvPr id="575" name="Google Shape;575;p13"/>
          <p:cNvSpPr txBox="1">
            <a:spLocks noGrp="1"/>
          </p:cNvSpPr>
          <p:nvPr>
            <p:ph type="title" hasCustomPrompt="1"/>
          </p:nvPr>
        </p:nvSpPr>
        <p:spPr>
          <a:xfrm rot="1973">
            <a:off x="1820800" y="1763556"/>
            <a:ext cx="1393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76" name="Google Shape;576;p13"/>
          <p:cNvSpPr txBox="1">
            <a:spLocks noGrp="1"/>
          </p:cNvSpPr>
          <p:nvPr>
            <p:ph type="subTitle" idx="1"/>
          </p:nvPr>
        </p:nvSpPr>
        <p:spPr>
          <a:xfrm>
            <a:off x="960000" y="3142860"/>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13"/>
          <p:cNvSpPr txBox="1">
            <a:spLocks noGrp="1"/>
          </p:cNvSpPr>
          <p:nvPr>
            <p:ph type="title" idx="2" hasCustomPrompt="1"/>
          </p:nvPr>
        </p:nvSpPr>
        <p:spPr>
          <a:xfrm rot="1973">
            <a:off x="1820800" y="3954967"/>
            <a:ext cx="1393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78" name="Google Shape;578;p13"/>
          <p:cNvSpPr txBox="1">
            <a:spLocks noGrp="1"/>
          </p:cNvSpPr>
          <p:nvPr>
            <p:ph type="subTitle" idx="3"/>
          </p:nvPr>
        </p:nvSpPr>
        <p:spPr>
          <a:xfrm>
            <a:off x="960000" y="533440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 name="Google Shape;579;p13"/>
          <p:cNvSpPr txBox="1">
            <a:spLocks noGrp="1"/>
          </p:cNvSpPr>
          <p:nvPr>
            <p:ph type="title" idx="4" hasCustomPrompt="1"/>
          </p:nvPr>
        </p:nvSpPr>
        <p:spPr>
          <a:xfrm rot="1973">
            <a:off x="5399200" y="1763556"/>
            <a:ext cx="1393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80" name="Google Shape;580;p13"/>
          <p:cNvSpPr txBox="1">
            <a:spLocks noGrp="1"/>
          </p:cNvSpPr>
          <p:nvPr>
            <p:ph type="subTitle" idx="5"/>
          </p:nvPr>
        </p:nvSpPr>
        <p:spPr>
          <a:xfrm>
            <a:off x="4538400" y="3142860"/>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1" name="Google Shape;581;p13"/>
          <p:cNvSpPr txBox="1">
            <a:spLocks noGrp="1"/>
          </p:cNvSpPr>
          <p:nvPr>
            <p:ph type="title" idx="6" hasCustomPrompt="1"/>
          </p:nvPr>
        </p:nvSpPr>
        <p:spPr>
          <a:xfrm rot="1973">
            <a:off x="8977600" y="1763556"/>
            <a:ext cx="1393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82" name="Google Shape;582;p13"/>
          <p:cNvSpPr txBox="1">
            <a:spLocks noGrp="1"/>
          </p:cNvSpPr>
          <p:nvPr>
            <p:ph type="subTitle" idx="7"/>
          </p:nvPr>
        </p:nvSpPr>
        <p:spPr>
          <a:xfrm>
            <a:off x="8116800" y="3142860"/>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13"/>
          <p:cNvSpPr txBox="1">
            <a:spLocks noGrp="1"/>
          </p:cNvSpPr>
          <p:nvPr>
            <p:ph type="title" idx="8" hasCustomPrompt="1"/>
          </p:nvPr>
        </p:nvSpPr>
        <p:spPr>
          <a:xfrm rot="1973">
            <a:off x="8977600" y="3954967"/>
            <a:ext cx="1393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84" name="Google Shape;584;p13"/>
          <p:cNvSpPr txBox="1">
            <a:spLocks noGrp="1"/>
          </p:cNvSpPr>
          <p:nvPr>
            <p:ph type="subTitle" idx="9"/>
          </p:nvPr>
        </p:nvSpPr>
        <p:spPr>
          <a:xfrm>
            <a:off x="8116800" y="533440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5" name="Google Shape;585;p13"/>
          <p:cNvSpPr txBox="1">
            <a:spLocks noGrp="1"/>
          </p:cNvSpPr>
          <p:nvPr>
            <p:ph type="subTitle" idx="13"/>
          </p:nvPr>
        </p:nvSpPr>
        <p:spPr>
          <a:xfrm>
            <a:off x="960000" y="2525645"/>
            <a:ext cx="31152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6" name="Google Shape;586;p13"/>
          <p:cNvSpPr txBox="1">
            <a:spLocks noGrp="1"/>
          </p:cNvSpPr>
          <p:nvPr>
            <p:ph type="subTitle" idx="14"/>
          </p:nvPr>
        </p:nvSpPr>
        <p:spPr>
          <a:xfrm>
            <a:off x="960000" y="4717323"/>
            <a:ext cx="31152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7" name="Google Shape;587;p13"/>
          <p:cNvSpPr txBox="1">
            <a:spLocks noGrp="1"/>
          </p:cNvSpPr>
          <p:nvPr>
            <p:ph type="subTitle" idx="15"/>
          </p:nvPr>
        </p:nvSpPr>
        <p:spPr>
          <a:xfrm>
            <a:off x="4538400" y="2525645"/>
            <a:ext cx="31152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8" name="Google Shape;588;p13"/>
          <p:cNvSpPr txBox="1">
            <a:spLocks noGrp="1"/>
          </p:cNvSpPr>
          <p:nvPr>
            <p:ph type="subTitle" idx="16"/>
          </p:nvPr>
        </p:nvSpPr>
        <p:spPr>
          <a:xfrm>
            <a:off x="8116800" y="2525645"/>
            <a:ext cx="31152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9" name="Google Shape;589;p13"/>
          <p:cNvSpPr txBox="1">
            <a:spLocks noGrp="1"/>
          </p:cNvSpPr>
          <p:nvPr>
            <p:ph type="subTitle" idx="17"/>
          </p:nvPr>
        </p:nvSpPr>
        <p:spPr>
          <a:xfrm>
            <a:off x="8116800" y="4717323"/>
            <a:ext cx="31152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90" name="Google Shape;590;p13"/>
          <p:cNvSpPr txBox="1">
            <a:spLocks noGrp="1"/>
          </p:cNvSpPr>
          <p:nvPr>
            <p:ph type="title" idx="18"/>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91" name="Google Shape;591;p13"/>
          <p:cNvGrpSpPr/>
          <p:nvPr/>
        </p:nvGrpSpPr>
        <p:grpSpPr>
          <a:xfrm>
            <a:off x="0" y="319458"/>
            <a:ext cx="12801189" cy="7804199"/>
            <a:chOff x="0" y="239593"/>
            <a:chExt cx="9600892" cy="5853149"/>
          </a:xfrm>
        </p:grpSpPr>
        <p:sp>
          <p:nvSpPr>
            <p:cNvPr id="592" name="Google Shape;592;p13"/>
            <p:cNvSpPr/>
            <p:nvPr/>
          </p:nvSpPr>
          <p:spPr>
            <a:xfrm>
              <a:off x="3050700" y="3968099"/>
              <a:ext cx="3682492" cy="117539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93" name="Google Shape;593;p13"/>
            <p:cNvGrpSpPr/>
            <p:nvPr/>
          </p:nvGrpSpPr>
          <p:grpSpPr>
            <a:xfrm>
              <a:off x="5373478" y="4654157"/>
              <a:ext cx="3764636" cy="1175402"/>
              <a:chOff x="2132353" y="3387432"/>
              <a:chExt cx="3764636" cy="1175402"/>
            </a:xfrm>
          </p:grpSpPr>
          <p:sp>
            <p:nvSpPr>
              <p:cNvPr id="594" name="Google Shape;594;p1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 name="Google Shape;610;p13"/>
            <p:cNvGrpSpPr/>
            <p:nvPr/>
          </p:nvGrpSpPr>
          <p:grpSpPr>
            <a:xfrm>
              <a:off x="0" y="4603506"/>
              <a:ext cx="5447326" cy="1489235"/>
              <a:chOff x="626075" y="3657856"/>
              <a:chExt cx="5447326" cy="1489235"/>
            </a:xfrm>
          </p:grpSpPr>
          <p:sp>
            <p:nvSpPr>
              <p:cNvPr id="611" name="Google Shape;611;p1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1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1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1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9" name="Google Shape;639;p13"/>
            <p:cNvSpPr/>
            <p:nvPr/>
          </p:nvSpPr>
          <p:spPr>
            <a:xfrm>
              <a:off x="284569" y="271844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3"/>
            <p:cNvSpPr/>
            <p:nvPr/>
          </p:nvSpPr>
          <p:spPr>
            <a:xfrm>
              <a:off x="8803969" y="23959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1" name="Google Shape;641;p13"/>
          <p:cNvGrpSpPr/>
          <p:nvPr/>
        </p:nvGrpSpPr>
        <p:grpSpPr>
          <a:xfrm>
            <a:off x="83544" y="1668638"/>
            <a:ext cx="328619" cy="308425"/>
            <a:chOff x="5946283" y="1650903"/>
            <a:chExt cx="246464" cy="231319"/>
          </a:xfrm>
        </p:grpSpPr>
        <p:sp>
          <p:nvSpPr>
            <p:cNvPr id="642" name="Google Shape;642;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4" name="Google Shape;644;p13"/>
          <p:cNvGrpSpPr/>
          <p:nvPr/>
        </p:nvGrpSpPr>
        <p:grpSpPr>
          <a:xfrm>
            <a:off x="490011" y="2243372"/>
            <a:ext cx="328619" cy="308425"/>
            <a:chOff x="5946283" y="1650903"/>
            <a:chExt cx="246464" cy="231319"/>
          </a:xfrm>
        </p:grpSpPr>
        <p:sp>
          <p:nvSpPr>
            <p:cNvPr id="645" name="Google Shape;645;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7" name="Google Shape;647;p13"/>
          <p:cNvGrpSpPr/>
          <p:nvPr/>
        </p:nvGrpSpPr>
        <p:grpSpPr>
          <a:xfrm>
            <a:off x="11695211" y="2588322"/>
            <a:ext cx="328619" cy="308425"/>
            <a:chOff x="5946283" y="1650903"/>
            <a:chExt cx="246464" cy="231319"/>
          </a:xfrm>
        </p:grpSpPr>
        <p:sp>
          <p:nvSpPr>
            <p:cNvPr id="648" name="Google Shape;648;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13"/>
          <p:cNvGrpSpPr/>
          <p:nvPr/>
        </p:nvGrpSpPr>
        <p:grpSpPr>
          <a:xfrm>
            <a:off x="11391583" y="3298885"/>
            <a:ext cx="682519" cy="553057"/>
            <a:chOff x="7109370" y="3456528"/>
            <a:chExt cx="364958" cy="295732"/>
          </a:xfrm>
        </p:grpSpPr>
        <p:sp>
          <p:nvSpPr>
            <p:cNvPr id="651" name="Google Shape;651;p13"/>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3"/>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3"/>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3"/>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3"/>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7730483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56"/>
        <p:cNvGrpSpPr/>
        <p:nvPr/>
      </p:nvGrpSpPr>
      <p:grpSpPr>
        <a:xfrm>
          <a:off x="0" y="0"/>
          <a:ext cx="0" cy="0"/>
          <a:chOff x="0" y="0"/>
          <a:chExt cx="0" cy="0"/>
        </a:xfrm>
      </p:grpSpPr>
      <p:sp>
        <p:nvSpPr>
          <p:cNvPr id="657" name="Google Shape;657;p14"/>
          <p:cNvSpPr txBox="1">
            <a:spLocks noGrp="1"/>
          </p:cNvSpPr>
          <p:nvPr>
            <p:ph type="title"/>
          </p:nvPr>
        </p:nvSpPr>
        <p:spPr>
          <a:xfrm rot="-1140">
            <a:off x="959997" y="4169480"/>
            <a:ext cx="3619200" cy="769200"/>
          </a:xfrm>
          <a:prstGeom prst="rect">
            <a:avLst/>
          </a:prstGeom>
          <a:solidFill>
            <a:schemeClr val="lt2"/>
          </a:solidFill>
          <a:ln>
            <a:noFill/>
          </a:ln>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58" name="Google Shape;658;p14"/>
          <p:cNvSpPr txBox="1">
            <a:spLocks noGrp="1"/>
          </p:cNvSpPr>
          <p:nvPr>
            <p:ph type="subTitle" idx="1"/>
          </p:nvPr>
        </p:nvSpPr>
        <p:spPr>
          <a:xfrm>
            <a:off x="960000" y="1512333"/>
            <a:ext cx="5777600" cy="235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34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9" name="Google Shape;659;p14"/>
          <p:cNvGrpSpPr/>
          <p:nvPr/>
        </p:nvGrpSpPr>
        <p:grpSpPr>
          <a:xfrm>
            <a:off x="-295413" y="-5"/>
            <a:ext cx="13147792" cy="7803413"/>
            <a:chOff x="-221560" y="-4"/>
            <a:chExt cx="9860844" cy="5852560"/>
          </a:xfrm>
        </p:grpSpPr>
        <p:sp>
          <p:nvSpPr>
            <p:cNvPr id="660" name="Google Shape;660;p14"/>
            <p:cNvSpPr/>
            <p:nvPr/>
          </p:nvSpPr>
          <p:spPr>
            <a:xfrm rot="-5400000">
              <a:off x="6576513" y="1223634"/>
              <a:ext cx="3791109" cy="134383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1" name="Google Shape;661;p14"/>
            <p:cNvGrpSpPr/>
            <p:nvPr/>
          </p:nvGrpSpPr>
          <p:grpSpPr>
            <a:xfrm>
              <a:off x="1942696" y="3231364"/>
              <a:ext cx="7696588" cy="2619411"/>
              <a:chOff x="715728" y="1849983"/>
              <a:chExt cx="3985391" cy="1356364"/>
            </a:xfrm>
          </p:grpSpPr>
          <p:sp>
            <p:nvSpPr>
              <p:cNvPr id="662" name="Google Shape;662;p1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5" name="Google Shape;685;p14"/>
            <p:cNvGrpSpPr/>
            <p:nvPr/>
          </p:nvGrpSpPr>
          <p:grpSpPr>
            <a:xfrm>
              <a:off x="-194569" y="4422595"/>
              <a:ext cx="4543534" cy="1429961"/>
              <a:chOff x="-1192669" y="1924020"/>
              <a:chExt cx="4543534" cy="1429961"/>
            </a:xfrm>
          </p:grpSpPr>
          <p:sp>
            <p:nvSpPr>
              <p:cNvPr id="686" name="Google Shape;686;p1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7" name="Google Shape;717;p14"/>
            <p:cNvGrpSpPr/>
            <p:nvPr/>
          </p:nvGrpSpPr>
          <p:grpSpPr>
            <a:xfrm>
              <a:off x="2994983" y="308678"/>
              <a:ext cx="246464" cy="231319"/>
              <a:chOff x="5946283" y="1650903"/>
              <a:chExt cx="246464" cy="231319"/>
            </a:xfrm>
          </p:grpSpPr>
          <p:sp>
            <p:nvSpPr>
              <p:cNvPr id="718" name="Google Shape;718;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14"/>
            <p:cNvGrpSpPr/>
            <p:nvPr/>
          </p:nvGrpSpPr>
          <p:grpSpPr>
            <a:xfrm>
              <a:off x="202958" y="2335828"/>
              <a:ext cx="246464" cy="231319"/>
              <a:chOff x="5946283" y="1650903"/>
              <a:chExt cx="246464" cy="231319"/>
            </a:xfrm>
          </p:grpSpPr>
          <p:sp>
            <p:nvSpPr>
              <p:cNvPr id="721" name="Google Shape;721;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3" name="Google Shape;723;p14"/>
            <p:cNvSpPr/>
            <p:nvPr/>
          </p:nvSpPr>
          <p:spPr>
            <a:xfrm>
              <a:off x="-221560" y="37750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4"/>
            <p:cNvSpPr/>
            <p:nvPr/>
          </p:nvSpPr>
          <p:spPr>
            <a:xfrm>
              <a:off x="4062040" y="1496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4"/>
            <p:cNvSpPr/>
            <p:nvPr/>
          </p:nvSpPr>
          <p:spPr>
            <a:xfrm>
              <a:off x="720012" y="260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4"/>
            <p:cNvSpPr/>
            <p:nvPr/>
          </p:nvSpPr>
          <p:spPr>
            <a:xfrm>
              <a:off x="-97438" y="1656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1221637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7"/>
        <p:cNvGrpSpPr/>
        <p:nvPr/>
      </p:nvGrpSpPr>
      <p:grpSpPr>
        <a:xfrm>
          <a:off x="0" y="0"/>
          <a:ext cx="0" cy="0"/>
          <a:chOff x="0" y="0"/>
          <a:chExt cx="0" cy="0"/>
        </a:xfrm>
      </p:grpSpPr>
      <p:sp>
        <p:nvSpPr>
          <p:cNvPr id="728" name="Google Shape;728;p1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29" name="Google Shape;729;p15"/>
          <p:cNvGrpSpPr/>
          <p:nvPr/>
        </p:nvGrpSpPr>
        <p:grpSpPr>
          <a:xfrm>
            <a:off x="-186374" y="70764"/>
            <a:ext cx="12436423" cy="7791403"/>
            <a:chOff x="-139781" y="53073"/>
            <a:chExt cx="9327317" cy="5843552"/>
          </a:xfrm>
        </p:grpSpPr>
        <p:grpSp>
          <p:nvGrpSpPr>
            <p:cNvPr id="730" name="Google Shape;730;p15"/>
            <p:cNvGrpSpPr/>
            <p:nvPr/>
          </p:nvGrpSpPr>
          <p:grpSpPr>
            <a:xfrm>
              <a:off x="5994041" y="4638164"/>
              <a:ext cx="3193494" cy="1086990"/>
              <a:chOff x="715728" y="1849983"/>
              <a:chExt cx="3985391" cy="1356364"/>
            </a:xfrm>
          </p:grpSpPr>
          <p:sp>
            <p:nvSpPr>
              <p:cNvPr id="731" name="Google Shape;731;p1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15"/>
            <p:cNvSpPr/>
            <p:nvPr/>
          </p:nvSpPr>
          <p:spPr>
            <a:xfrm>
              <a:off x="-139781" y="1620061"/>
              <a:ext cx="776997" cy="39700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5" name="Google Shape;755;p15"/>
            <p:cNvGrpSpPr/>
            <p:nvPr/>
          </p:nvGrpSpPr>
          <p:grpSpPr>
            <a:xfrm>
              <a:off x="8514622" y="1525569"/>
              <a:ext cx="672908" cy="585981"/>
              <a:chOff x="5133595" y="1523392"/>
              <a:chExt cx="473946" cy="412721"/>
            </a:xfrm>
          </p:grpSpPr>
          <p:sp>
            <p:nvSpPr>
              <p:cNvPr id="756" name="Google Shape;756;p15"/>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5"/>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5"/>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5"/>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5"/>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5"/>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5"/>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5"/>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5"/>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5"/>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5"/>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5"/>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5"/>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5"/>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5"/>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5"/>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2" name="Google Shape;772;p15"/>
            <p:cNvGrpSpPr/>
            <p:nvPr/>
          </p:nvGrpSpPr>
          <p:grpSpPr>
            <a:xfrm>
              <a:off x="119052" y="3255585"/>
              <a:ext cx="518167" cy="419880"/>
              <a:chOff x="7109370" y="3456528"/>
              <a:chExt cx="364958" cy="295732"/>
            </a:xfrm>
          </p:grpSpPr>
          <p:sp>
            <p:nvSpPr>
              <p:cNvPr id="773" name="Google Shape;773;p1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1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15"/>
            <p:cNvGrpSpPr/>
            <p:nvPr/>
          </p:nvGrpSpPr>
          <p:grpSpPr>
            <a:xfrm>
              <a:off x="-80678" y="4603511"/>
              <a:ext cx="4108717" cy="1293114"/>
              <a:chOff x="-1192669" y="1924020"/>
              <a:chExt cx="4543534" cy="1429961"/>
            </a:xfrm>
          </p:grpSpPr>
          <p:sp>
            <p:nvSpPr>
              <p:cNvPr id="779" name="Google Shape;779;p1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1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1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1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1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0" name="Google Shape;810;p15"/>
            <p:cNvGrpSpPr/>
            <p:nvPr/>
          </p:nvGrpSpPr>
          <p:grpSpPr>
            <a:xfrm>
              <a:off x="8461884" y="4286252"/>
              <a:ext cx="579016" cy="634496"/>
              <a:chOff x="7969377" y="2856516"/>
              <a:chExt cx="402682" cy="441266"/>
            </a:xfrm>
          </p:grpSpPr>
          <p:sp>
            <p:nvSpPr>
              <p:cNvPr id="811" name="Google Shape;811;p15"/>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5"/>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5"/>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5"/>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5"/>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5"/>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5"/>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5"/>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5"/>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5"/>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5"/>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2" name="Google Shape;822;p15"/>
            <p:cNvGrpSpPr/>
            <p:nvPr/>
          </p:nvGrpSpPr>
          <p:grpSpPr>
            <a:xfrm>
              <a:off x="197658" y="2743903"/>
              <a:ext cx="246464" cy="231319"/>
              <a:chOff x="5946283" y="1650903"/>
              <a:chExt cx="246464" cy="231319"/>
            </a:xfrm>
          </p:grpSpPr>
          <p:sp>
            <p:nvSpPr>
              <p:cNvPr id="823" name="Google Shape;823;p1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15"/>
            <p:cNvGrpSpPr/>
            <p:nvPr/>
          </p:nvGrpSpPr>
          <p:grpSpPr>
            <a:xfrm>
              <a:off x="8563158" y="2265078"/>
              <a:ext cx="246464" cy="231319"/>
              <a:chOff x="5946283" y="1650903"/>
              <a:chExt cx="246464" cy="231319"/>
            </a:xfrm>
          </p:grpSpPr>
          <p:sp>
            <p:nvSpPr>
              <p:cNvPr id="826" name="Google Shape;826;p1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8" name="Google Shape;828;p15"/>
            <p:cNvSpPr/>
            <p:nvPr/>
          </p:nvSpPr>
          <p:spPr>
            <a:xfrm>
              <a:off x="1637238" y="95641"/>
              <a:ext cx="672895" cy="3438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5"/>
            <p:cNvSpPr/>
            <p:nvPr/>
          </p:nvSpPr>
          <p:spPr>
            <a:xfrm>
              <a:off x="5788902" y="530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5"/>
            <p:cNvSpPr/>
            <p:nvPr/>
          </p:nvSpPr>
          <p:spPr>
            <a:xfrm>
              <a:off x="8625827" y="27271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5"/>
            <p:cNvSpPr/>
            <p:nvPr/>
          </p:nvSpPr>
          <p:spPr>
            <a:xfrm>
              <a:off x="8492301" y="396112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5"/>
            <p:cNvSpPr/>
            <p:nvPr/>
          </p:nvSpPr>
          <p:spPr>
            <a:xfrm>
              <a:off x="5445476" y="472747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5"/>
            <p:cNvSpPr/>
            <p:nvPr/>
          </p:nvSpPr>
          <p:spPr>
            <a:xfrm>
              <a:off x="4107851" y="4817697"/>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6600445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34"/>
        <p:cNvGrpSpPr/>
        <p:nvPr/>
      </p:nvGrpSpPr>
      <p:grpSpPr>
        <a:xfrm>
          <a:off x="0" y="0"/>
          <a:ext cx="0" cy="0"/>
          <a:chOff x="0" y="0"/>
          <a:chExt cx="0" cy="0"/>
        </a:xfrm>
      </p:grpSpPr>
      <p:sp>
        <p:nvSpPr>
          <p:cNvPr id="835" name="Google Shape;835;p1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6" name="Google Shape;836;p16"/>
          <p:cNvSpPr/>
          <p:nvPr/>
        </p:nvSpPr>
        <p:spPr>
          <a:xfrm>
            <a:off x="206944" y="13873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6"/>
          <p:cNvSpPr/>
          <p:nvPr/>
        </p:nvSpPr>
        <p:spPr>
          <a:xfrm>
            <a:off x="273704" y="14515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6"/>
          <p:cNvSpPr/>
          <p:nvPr/>
        </p:nvSpPr>
        <p:spPr>
          <a:xfrm>
            <a:off x="11081296" y="5664636"/>
            <a:ext cx="1274496" cy="1641877"/>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6"/>
          <p:cNvSpPr/>
          <p:nvPr/>
        </p:nvSpPr>
        <p:spPr>
          <a:xfrm>
            <a:off x="237883" y="19664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6"/>
          <p:cNvSpPr/>
          <p:nvPr/>
        </p:nvSpPr>
        <p:spPr>
          <a:xfrm rot="-173684">
            <a:off x="2518799" y="6738080"/>
            <a:ext cx="114223" cy="133969"/>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6"/>
          <p:cNvSpPr/>
          <p:nvPr/>
        </p:nvSpPr>
        <p:spPr>
          <a:xfrm rot="-173684">
            <a:off x="-61855" y="6108767"/>
            <a:ext cx="6057899" cy="1836500"/>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6"/>
          <p:cNvSpPr/>
          <p:nvPr/>
        </p:nvSpPr>
        <p:spPr>
          <a:xfrm rot="-173684">
            <a:off x="1911791" y="6087765"/>
            <a:ext cx="123331" cy="136467"/>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6"/>
          <p:cNvSpPr/>
          <p:nvPr/>
        </p:nvSpPr>
        <p:spPr>
          <a:xfrm rot="-173684">
            <a:off x="74129" y="6233071"/>
            <a:ext cx="131337" cy="140213"/>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6"/>
          <p:cNvSpPr/>
          <p:nvPr/>
        </p:nvSpPr>
        <p:spPr>
          <a:xfrm rot="-173684">
            <a:off x="2072459" y="6121601"/>
            <a:ext cx="83371" cy="114947"/>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6"/>
          <p:cNvSpPr/>
          <p:nvPr/>
        </p:nvSpPr>
        <p:spPr>
          <a:xfrm rot="-173684">
            <a:off x="1242175" y="6903313"/>
            <a:ext cx="227123" cy="11311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6"/>
          <p:cNvSpPr/>
          <p:nvPr/>
        </p:nvSpPr>
        <p:spPr>
          <a:xfrm rot="-173684">
            <a:off x="2295850" y="6311228"/>
            <a:ext cx="319015" cy="12633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6"/>
          <p:cNvSpPr/>
          <p:nvPr/>
        </p:nvSpPr>
        <p:spPr>
          <a:xfrm rot="-173684">
            <a:off x="1745302" y="6626502"/>
            <a:ext cx="319969" cy="99303"/>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6"/>
          <p:cNvSpPr/>
          <p:nvPr/>
        </p:nvSpPr>
        <p:spPr>
          <a:xfrm rot="-173684">
            <a:off x="2036596" y="6721146"/>
            <a:ext cx="367641" cy="16937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6"/>
          <p:cNvSpPr/>
          <p:nvPr/>
        </p:nvSpPr>
        <p:spPr>
          <a:xfrm rot="-173684">
            <a:off x="3556669" y="6913732"/>
            <a:ext cx="45689" cy="79251"/>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6"/>
          <p:cNvSpPr/>
          <p:nvPr/>
        </p:nvSpPr>
        <p:spPr>
          <a:xfrm rot="-173684">
            <a:off x="3613281" y="6881938"/>
            <a:ext cx="32835" cy="98788"/>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6"/>
          <p:cNvSpPr/>
          <p:nvPr/>
        </p:nvSpPr>
        <p:spPr>
          <a:xfrm rot="-173684">
            <a:off x="1144429" y="6590924"/>
            <a:ext cx="45763" cy="79251"/>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6"/>
          <p:cNvSpPr/>
          <p:nvPr/>
        </p:nvSpPr>
        <p:spPr>
          <a:xfrm rot="-173684">
            <a:off x="1201041" y="6559059"/>
            <a:ext cx="32835" cy="98861"/>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6"/>
          <p:cNvSpPr/>
          <p:nvPr/>
        </p:nvSpPr>
        <p:spPr>
          <a:xfrm rot="-173684">
            <a:off x="1883708" y="7064442"/>
            <a:ext cx="45689" cy="7932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6"/>
          <p:cNvSpPr/>
          <p:nvPr/>
        </p:nvSpPr>
        <p:spPr>
          <a:xfrm rot="-173684">
            <a:off x="1940250" y="7032722"/>
            <a:ext cx="32908" cy="98788"/>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6"/>
          <p:cNvSpPr/>
          <p:nvPr/>
        </p:nvSpPr>
        <p:spPr>
          <a:xfrm rot="-173684">
            <a:off x="1649525" y="6689085"/>
            <a:ext cx="45689" cy="7932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6"/>
          <p:cNvSpPr/>
          <p:nvPr/>
        </p:nvSpPr>
        <p:spPr>
          <a:xfrm rot="-173684">
            <a:off x="1706213" y="6657359"/>
            <a:ext cx="32835" cy="98788"/>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6"/>
          <p:cNvSpPr/>
          <p:nvPr/>
        </p:nvSpPr>
        <p:spPr>
          <a:xfrm rot="-173684">
            <a:off x="1147296" y="7283254"/>
            <a:ext cx="45689" cy="79177"/>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6"/>
          <p:cNvSpPr/>
          <p:nvPr/>
        </p:nvSpPr>
        <p:spPr>
          <a:xfrm rot="-173684">
            <a:off x="1203904" y="7251312"/>
            <a:ext cx="32835" cy="98861"/>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6"/>
          <p:cNvSpPr/>
          <p:nvPr/>
        </p:nvSpPr>
        <p:spPr>
          <a:xfrm rot="-173684">
            <a:off x="2218199" y="6606227"/>
            <a:ext cx="53328" cy="76019"/>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6"/>
          <p:cNvSpPr/>
          <p:nvPr/>
        </p:nvSpPr>
        <p:spPr>
          <a:xfrm rot="-173684">
            <a:off x="2183222" y="6570793"/>
            <a:ext cx="24460" cy="99449"/>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6"/>
          <p:cNvSpPr/>
          <p:nvPr/>
        </p:nvSpPr>
        <p:spPr>
          <a:xfrm rot="-173684">
            <a:off x="4056330" y="6987478"/>
            <a:ext cx="53401" cy="75945"/>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6"/>
          <p:cNvSpPr/>
          <p:nvPr/>
        </p:nvSpPr>
        <p:spPr>
          <a:xfrm rot="-173684">
            <a:off x="4021424" y="6952043"/>
            <a:ext cx="24387" cy="99303"/>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6"/>
          <p:cNvSpPr/>
          <p:nvPr/>
        </p:nvSpPr>
        <p:spPr>
          <a:xfrm>
            <a:off x="236717" y="5590757"/>
            <a:ext cx="874035" cy="957783"/>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6"/>
          <p:cNvSpPr/>
          <p:nvPr/>
        </p:nvSpPr>
        <p:spPr>
          <a:xfrm>
            <a:off x="720938" y="5902556"/>
            <a:ext cx="128468" cy="496765"/>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6"/>
          <p:cNvSpPr/>
          <p:nvPr/>
        </p:nvSpPr>
        <p:spPr>
          <a:xfrm>
            <a:off x="752536" y="5975154"/>
            <a:ext cx="269393" cy="210461"/>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6"/>
          <p:cNvSpPr/>
          <p:nvPr/>
        </p:nvSpPr>
        <p:spPr>
          <a:xfrm>
            <a:off x="667605" y="5888283"/>
            <a:ext cx="119319" cy="31231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6"/>
          <p:cNvSpPr/>
          <p:nvPr/>
        </p:nvSpPr>
        <p:spPr>
          <a:xfrm>
            <a:off x="772779" y="5769623"/>
            <a:ext cx="211063" cy="178023"/>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6"/>
          <p:cNvSpPr/>
          <p:nvPr/>
        </p:nvSpPr>
        <p:spPr>
          <a:xfrm>
            <a:off x="498000" y="5828142"/>
            <a:ext cx="128597" cy="496829"/>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6"/>
          <p:cNvSpPr/>
          <p:nvPr/>
        </p:nvSpPr>
        <p:spPr>
          <a:xfrm>
            <a:off x="325413" y="5900739"/>
            <a:ext cx="269457" cy="210527"/>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6"/>
          <p:cNvSpPr/>
          <p:nvPr/>
        </p:nvSpPr>
        <p:spPr>
          <a:xfrm>
            <a:off x="560547" y="5813934"/>
            <a:ext cx="119319" cy="312319"/>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6"/>
          <p:cNvSpPr/>
          <p:nvPr/>
        </p:nvSpPr>
        <p:spPr>
          <a:xfrm>
            <a:off x="363370" y="5695274"/>
            <a:ext cx="211193" cy="177893"/>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6"/>
          <p:cNvSpPr/>
          <p:nvPr/>
        </p:nvSpPr>
        <p:spPr>
          <a:xfrm>
            <a:off x="491123" y="6280531"/>
            <a:ext cx="203343" cy="86352"/>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6"/>
          <p:cNvSpPr/>
          <p:nvPr/>
        </p:nvSpPr>
        <p:spPr>
          <a:xfrm>
            <a:off x="651772" y="6356243"/>
            <a:ext cx="203277" cy="86416"/>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6"/>
          <p:cNvSpPr/>
          <p:nvPr/>
        </p:nvSpPr>
        <p:spPr>
          <a:xfrm>
            <a:off x="1110777" y="286472"/>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6"/>
          <p:cNvSpPr/>
          <p:nvPr/>
        </p:nvSpPr>
        <p:spPr>
          <a:xfrm>
            <a:off x="1177537" y="350716"/>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6"/>
          <p:cNvSpPr/>
          <p:nvPr/>
        </p:nvSpPr>
        <p:spPr>
          <a:xfrm>
            <a:off x="11406011" y="2114038"/>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16"/>
          <p:cNvSpPr/>
          <p:nvPr/>
        </p:nvSpPr>
        <p:spPr>
          <a:xfrm>
            <a:off x="11472771" y="2178282"/>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16"/>
          <p:cNvSpPr/>
          <p:nvPr/>
        </p:nvSpPr>
        <p:spPr>
          <a:xfrm>
            <a:off x="11628777" y="39490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16"/>
          <p:cNvSpPr/>
          <p:nvPr/>
        </p:nvSpPr>
        <p:spPr>
          <a:xfrm>
            <a:off x="11695537" y="40132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6"/>
          <p:cNvSpPr/>
          <p:nvPr/>
        </p:nvSpPr>
        <p:spPr>
          <a:xfrm>
            <a:off x="7095851" y="6390591"/>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6"/>
          <p:cNvSpPr/>
          <p:nvPr/>
        </p:nvSpPr>
        <p:spPr>
          <a:xfrm>
            <a:off x="11405985" y="2718624"/>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2" name="Google Shape;882;p16"/>
          <p:cNvSpPr/>
          <p:nvPr/>
        </p:nvSpPr>
        <p:spPr>
          <a:xfrm>
            <a:off x="-696349" y="3620457"/>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3" name="Google Shape;883;p16"/>
          <p:cNvSpPr/>
          <p:nvPr/>
        </p:nvSpPr>
        <p:spPr>
          <a:xfrm>
            <a:off x="11278617" y="14710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714272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84"/>
        <p:cNvGrpSpPr/>
        <p:nvPr/>
      </p:nvGrpSpPr>
      <p:grpSpPr>
        <a:xfrm>
          <a:off x="0" y="0"/>
          <a:ext cx="0" cy="0"/>
          <a:chOff x="0" y="0"/>
          <a:chExt cx="0" cy="0"/>
        </a:xfrm>
      </p:grpSpPr>
      <p:grpSp>
        <p:nvGrpSpPr>
          <p:cNvPr id="885" name="Google Shape;885;p17"/>
          <p:cNvGrpSpPr/>
          <p:nvPr/>
        </p:nvGrpSpPr>
        <p:grpSpPr>
          <a:xfrm>
            <a:off x="36" y="4"/>
            <a:ext cx="12191965" cy="6887888"/>
            <a:chOff x="27" y="3"/>
            <a:chExt cx="9143974" cy="5165916"/>
          </a:xfrm>
        </p:grpSpPr>
        <p:sp>
          <p:nvSpPr>
            <p:cNvPr id="886" name="Google Shape;886;p17"/>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7"/>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8" name="Google Shape;888;p17"/>
          <p:cNvSpPr txBox="1">
            <a:spLocks noGrp="1"/>
          </p:cNvSpPr>
          <p:nvPr>
            <p:ph type="subTitle" idx="1"/>
          </p:nvPr>
        </p:nvSpPr>
        <p:spPr>
          <a:xfrm rot="262">
            <a:off x="1931011" y="2501499"/>
            <a:ext cx="5245200" cy="610800"/>
          </a:xfrm>
          <a:prstGeom prst="rect">
            <a:avLst/>
          </a:prstGeom>
          <a:solidFill>
            <a:schemeClr val="lt2"/>
          </a:solid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89" name="Google Shape;889;p17"/>
          <p:cNvSpPr txBox="1">
            <a:spLocks noGrp="1"/>
          </p:cNvSpPr>
          <p:nvPr>
            <p:ph type="title" hasCustomPrompt="1"/>
          </p:nvPr>
        </p:nvSpPr>
        <p:spPr>
          <a:xfrm>
            <a:off x="7310133" y="969500"/>
            <a:ext cx="2951200" cy="214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grpSp>
        <p:nvGrpSpPr>
          <p:cNvPr id="890" name="Google Shape;890;p17"/>
          <p:cNvGrpSpPr/>
          <p:nvPr/>
        </p:nvGrpSpPr>
        <p:grpSpPr>
          <a:xfrm>
            <a:off x="-264218" y="411571"/>
            <a:ext cx="12649340" cy="7614675"/>
            <a:chOff x="-198164" y="308678"/>
            <a:chExt cx="9487005" cy="5711006"/>
          </a:xfrm>
        </p:grpSpPr>
        <p:grpSp>
          <p:nvGrpSpPr>
            <p:cNvPr id="891" name="Google Shape;891;p17"/>
            <p:cNvGrpSpPr/>
            <p:nvPr/>
          </p:nvGrpSpPr>
          <p:grpSpPr>
            <a:xfrm>
              <a:off x="4335000" y="3240122"/>
              <a:ext cx="4953842" cy="1685961"/>
              <a:chOff x="715728" y="1849983"/>
              <a:chExt cx="3985391" cy="1356364"/>
            </a:xfrm>
          </p:grpSpPr>
          <p:sp>
            <p:nvSpPr>
              <p:cNvPr id="892" name="Google Shape;892;p1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5" name="Google Shape;915;p17"/>
            <p:cNvGrpSpPr/>
            <p:nvPr/>
          </p:nvGrpSpPr>
          <p:grpSpPr>
            <a:xfrm>
              <a:off x="-198164" y="3057233"/>
              <a:ext cx="9412838" cy="2962451"/>
              <a:chOff x="-1192669" y="1924020"/>
              <a:chExt cx="4543534" cy="1429961"/>
            </a:xfrm>
          </p:grpSpPr>
          <p:sp>
            <p:nvSpPr>
              <p:cNvPr id="916" name="Google Shape;916;p1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7" name="Google Shape;947;p17"/>
            <p:cNvGrpSpPr/>
            <p:nvPr/>
          </p:nvGrpSpPr>
          <p:grpSpPr>
            <a:xfrm>
              <a:off x="1492833" y="308678"/>
              <a:ext cx="246464" cy="231319"/>
              <a:chOff x="5946283" y="1650903"/>
              <a:chExt cx="246464" cy="231319"/>
            </a:xfrm>
          </p:grpSpPr>
          <p:sp>
            <p:nvSpPr>
              <p:cNvPr id="948" name="Google Shape;948;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0" name="Google Shape;950;p17"/>
            <p:cNvGrpSpPr/>
            <p:nvPr/>
          </p:nvGrpSpPr>
          <p:grpSpPr>
            <a:xfrm>
              <a:off x="8616233" y="1244603"/>
              <a:ext cx="246464" cy="231319"/>
              <a:chOff x="5946283" y="1650903"/>
              <a:chExt cx="246464" cy="231319"/>
            </a:xfrm>
          </p:grpSpPr>
          <p:sp>
            <p:nvSpPr>
              <p:cNvPr id="951" name="Google Shape;951;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3" name="Google Shape;953;p17"/>
            <p:cNvGrpSpPr/>
            <p:nvPr/>
          </p:nvGrpSpPr>
          <p:grpSpPr>
            <a:xfrm>
              <a:off x="494908" y="784103"/>
              <a:ext cx="246464" cy="231319"/>
              <a:chOff x="5946283" y="1650903"/>
              <a:chExt cx="246464" cy="231319"/>
            </a:xfrm>
          </p:grpSpPr>
          <p:sp>
            <p:nvSpPr>
              <p:cNvPr id="954" name="Google Shape;954;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6" name="Google Shape;956;p17"/>
            <p:cNvGrpSpPr/>
            <p:nvPr/>
          </p:nvGrpSpPr>
          <p:grpSpPr>
            <a:xfrm>
              <a:off x="8573783" y="2027528"/>
              <a:ext cx="246464" cy="231319"/>
              <a:chOff x="5946283" y="1650903"/>
              <a:chExt cx="246464" cy="231319"/>
            </a:xfrm>
          </p:grpSpPr>
          <p:sp>
            <p:nvSpPr>
              <p:cNvPr id="957" name="Google Shape;957;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59" name="Google Shape;959;p17"/>
          <p:cNvSpPr txBox="1">
            <a:spLocks noGrp="1"/>
          </p:cNvSpPr>
          <p:nvPr>
            <p:ph type="title" idx="2"/>
          </p:nvPr>
        </p:nvSpPr>
        <p:spPr>
          <a:xfrm>
            <a:off x="1930667" y="969500"/>
            <a:ext cx="5245200" cy="14424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55221793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960"/>
        <p:cNvGrpSpPr/>
        <p:nvPr/>
      </p:nvGrpSpPr>
      <p:grpSpPr>
        <a:xfrm>
          <a:off x="0" y="0"/>
          <a:ext cx="0" cy="0"/>
          <a:chOff x="0" y="0"/>
          <a:chExt cx="0" cy="0"/>
        </a:xfrm>
      </p:grpSpPr>
      <p:grpSp>
        <p:nvGrpSpPr>
          <p:cNvPr id="961" name="Google Shape;961;p18"/>
          <p:cNvGrpSpPr/>
          <p:nvPr/>
        </p:nvGrpSpPr>
        <p:grpSpPr>
          <a:xfrm rot="10800000" flipH="1">
            <a:off x="36" y="4"/>
            <a:ext cx="12191965" cy="6887888"/>
            <a:chOff x="27" y="3"/>
            <a:chExt cx="9143974" cy="5165916"/>
          </a:xfrm>
        </p:grpSpPr>
        <p:sp>
          <p:nvSpPr>
            <p:cNvPr id="962" name="Google Shape;962;p18"/>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8"/>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4" name="Google Shape;964;p18"/>
          <p:cNvSpPr txBox="1">
            <a:spLocks noGrp="1"/>
          </p:cNvSpPr>
          <p:nvPr>
            <p:ph type="subTitle" idx="1"/>
          </p:nvPr>
        </p:nvSpPr>
        <p:spPr>
          <a:xfrm rot="238">
            <a:off x="3204213" y="4889133"/>
            <a:ext cx="5784000" cy="610800"/>
          </a:xfrm>
          <a:prstGeom prst="rect">
            <a:avLst/>
          </a:prstGeom>
          <a:solidFill>
            <a:schemeClr val="lt2"/>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5" name="Google Shape;965;p18"/>
          <p:cNvSpPr txBox="1">
            <a:spLocks noGrp="1"/>
          </p:cNvSpPr>
          <p:nvPr>
            <p:ph type="title" hasCustomPrompt="1"/>
          </p:nvPr>
        </p:nvSpPr>
        <p:spPr>
          <a:xfrm>
            <a:off x="4620600" y="1357867"/>
            <a:ext cx="2951200" cy="214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966" name="Google Shape;966;p18"/>
          <p:cNvSpPr txBox="1">
            <a:spLocks noGrp="1"/>
          </p:cNvSpPr>
          <p:nvPr>
            <p:ph type="title" idx="2"/>
          </p:nvPr>
        </p:nvSpPr>
        <p:spPr>
          <a:xfrm>
            <a:off x="3203833" y="3357133"/>
            <a:ext cx="5784000" cy="14424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grpSp>
        <p:nvGrpSpPr>
          <p:cNvPr id="967" name="Google Shape;967;p18"/>
          <p:cNvGrpSpPr/>
          <p:nvPr/>
        </p:nvGrpSpPr>
        <p:grpSpPr>
          <a:xfrm>
            <a:off x="-111059" y="3357138"/>
            <a:ext cx="12395019" cy="4414239"/>
            <a:chOff x="-83294" y="2517853"/>
            <a:chExt cx="9296264" cy="3310679"/>
          </a:xfrm>
        </p:grpSpPr>
        <p:grpSp>
          <p:nvGrpSpPr>
            <p:cNvPr id="968" name="Google Shape;968;p18"/>
            <p:cNvGrpSpPr/>
            <p:nvPr/>
          </p:nvGrpSpPr>
          <p:grpSpPr>
            <a:xfrm>
              <a:off x="5227578" y="4472158"/>
              <a:ext cx="3985391" cy="1356364"/>
              <a:chOff x="715728" y="1849983"/>
              <a:chExt cx="3985391" cy="1356364"/>
            </a:xfrm>
          </p:grpSpPr>
          <p:sp>
            <p:nvSpPr>
              <p:cNvPr id="969" name="Google Shape;969;p18"/>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8"/>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8"/>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8"/>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8"/>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8"/>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8"/>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8"/>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8"/>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8"/>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8"/>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8"/>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8"/>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8"/>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8"/>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8"/>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8"/>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8"/>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8"/>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8"/>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8"/>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8"/>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8"/>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2" name="Google Shape;992;p18"/>
            <p:cNvGrpSpPr/>
            <p:nvPr/>
          </p:nvGrpSpPr>
          <p:grpSpPr>
            <a:xfrm>
              <a:off x="-83294" y="4398570"/>
              <a:ext cx="4543534" cy="1429961"/>
              <a:chOff x="-1192669" y="1924020"/>
              <a:chExt cx="4543534" cy="1429961"/>
            </a:xfrm>
          </p:grpSpPr>
          <p:sp>
            <p:nvSpPr>
              <p:cNvPr id="993" name="Google Shape;993;p18"/>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8"/>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8"/>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8"/>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8"/>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8"/>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8"/>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8"/>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8"/>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8"/>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8"/>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8"/>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8"/>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8"/>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8"/>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8"/>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8"/>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8"/>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8"/>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8"/>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8"/>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8"/>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8"/>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8"/>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8"/>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8"/>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8"/>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8"/>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8"/>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8"/>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8"/>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4" name="Google Shape;1024;p18"/>
            <p:cNvGrpSpPr/>
            <p:nvPr/>
          </p:nvGrpSpPr>
          <p:grpSpPr>
            <a:xfrm>
              <a:off x="8547233" y="3278903"/>
              <a:ext cx="246464" cy="231319"/>
              <a:chOff x="5946283" y="1650903"/>
              <a:chExt cx="246464" cy="231319"/>
            </a:xfrm>
          </p:grpSpPr>
          <p:sp>
            <p:nvSpPr>
              <p:cNvPr id="1025" name="Google Shape;1025;p1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7" name="Google Shape;1027;p18"/>
            <p:cNvGrpSpPr/>
            <p:nvPr/>
          </p:nvGrpSpPr>
          <p:grpSpPr>
            <a:xfrm>
              <a:off x="473533" y="2517853"/>
              <a:ext cx="246464" cy="231319"/>
              <a:chOff x="5946283" y="1650903"/>
              <a:chExt cx="246464" cy="231319"/>
            </a:xfrm>
          </p:grpSpPr>
          <p:sp>
            <p:nvSpPr>
              <p:cNvPr id="1028" name="Google Shape;1028;p1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8"/>
            <p:cNvGrpSpPr/>
            <p:nvPr/>
          </p:nvGrpSpPr>
          <p:grpSpPr>
            <a:xfrm>
              <a:off x="8151201" y="4072201"/>
              <a:ext cx="444944" cy="688498"/>
              <a:chOff x="7706772" y="521151"/>
              <a:chExt cx="268136" cy="414933"/>
            </a:xfrm>
          </p:grpSpPr>
          <p:sp>
            <p:nvSpPr>
              <p:cNvPr id="1031" name="Google Shape;1031;p1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1536960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37"/>
        <p:cNvGrpSpPr/>
        <p:nvPr/>
      </p:nvGrpSpPr>
      <p:grpSpPr>
        <a:xfrm>
          <a:off x="0" y="0"/>
          <a:ext cx="0" cy="0"/>
          <a:chOff x="0" y="0"/>
          <a:chExt cx="0" cy="0"/>
        </a:xfrm>
      </p:grpSpPr>
      <p:sp>
        <p:nvSpPr>
          <p:cNvPr id="1038" name="Google Shape;1038;p19"/>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39" name="Google Shape;1039;p19"/>
          <p:cNvSpPr txBox="1">
            <a:spLocks noGrp="1"/>
          </p:cNvSpPr>
          <p:nvPr>
            <p:ph type="body" idx="1"/>
          </p:nvPr>
        </p:nvSpPr>
        <p:spPr>
          <a:xfrm>
            <a:off x="960000" y="1566000"/>
            <a:ext cx="10272000" cy="457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040" name="Google Shape;1040;p19"/>
          <p:cNvSpPr/>
          <p:nvPr/>
        </p:nvSpPr>
        <p:spPr>
          <a:xfrm>
            <a:off x="9106923" y="4840887"/>
            <a:ext cx="2197816" cy="1347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1" name="Google Shape;1041;p19"/>
          <p:cNvGrpSpPr/>
          <p:nvPr/>
        </p:nvGrpSpPr>
        <p:grpSpPr>
          <a:xfrm>
            <a:off x="3830366" y="5635338"/>
            <a:ext cx="8695061" cy="2959225"/>
            <a:chOff x="715728" y="1849983"/>
            <a:chExt cx="3985391" cy="1356364"/>
          </a:xfrm>
        </p:grpSpPr>
        <p:sp>
          <p:nvSpPr>
            <p:cNvPr id="1042" name="Google Shape;1042;p19"/>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9"/>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9"/>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9"/>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9"/>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9"/>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9"/>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9"/>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9"/>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9"/>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9"/>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9"/>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9"/>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9"/>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9"/>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9"/>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9"/>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9"/>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9"/>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9"/>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9"/>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9"/>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9"/>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5" name="Google Shape;1065;p19"/>
          <p:cNvGrpSpPr/>
          <p:nvPr/>
        </p:nvGrpSpPr>
        <p:grpSpPr>
          <a:xfrm>
            <a:off x="-333248" y="6101668"/>
            <a:ext cx="9912779" cy="3119795"/>
            <a:chOff x="-1192669" y="1924020"/>
            <a:chExt cx="4543534" cy="1429961"/>
          </a:xfrm>
        </p:grpSpPr>
        <p:sp>
          <p:nvSpPr>
            <p:cNvPr id="1066" name="Google Shape;1066;p1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7" name="Google Shape;1097;p19"/>
          <p:cNvSpPr/>
          <p:nvPr/>
        </p:nvSpPr>
        <p:spPr>
          <a:xfrm>
            <a:off x="11384758" y="2532947"/>
            <a:ext cx="1079823" cy="55179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98" name="Google Shape;1098;p19"/>
          <p:cNvGrpSpPr/>
          <p:nvPr/>
        </p:nvGrpSpPr>
        <p:grpSpPr>
          <a:xfrm>
            <a:off x="185711" y="534172"/>
            <a:ext cx="328619" cy="308425"/>
            <a:chOff x="5946283" y="1650903"/>
            <a:chExt cx="246464" cy="231319"/>
          </a:xfrm>
        </p:grpSpPr>
        <p:sp>
          <p:nvSpPr>
            <p:cNvPr id="1099" name="Google Shape;1099;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9"/>
          <p:cNvGrpSpPr/>
          <p:nvPr/>
        </p:nvGrpSpPr>
        <p:grpSpPr>
          <a:xfrm>
            <a:off x="1226077" y="182038"/>
            <a:ext cx="328619" cy="308425"/>
            <a:chOff x="5946283" y="1650903"/>
            <a:chExt cx="246464" cy="231319"/>
          </a:xfrm>
        </p:grpSpPr>
        <p:sp>
          <p:nvSpPr>
            <p:cNvPr id="1102" name="Google Shape;1102;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9"/>
          <p:cNvGrpSpPr/>
          <p:nvPr/>
        </p:nvGrpSpPr>
        <p:grpSpPr>
          <a:xfrm>
            <a:off x="348477" y="1287872"/>
            <a:ext cx="328619" cy="308425"/>
            <a:chOff x="5946283" y="1650903"/>
            <a:chExt cx="246464" cy="231319"/>
          </a:xfrm>
        </p:grpSpPr>
        <p:sp>
          <p:nvSpPr>
            <p:cNvPr id="1105" name="Google Shape;1105;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4721177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07"/>
        <p:cNvGrpSpPr/>
        <p:nvPr/>
      </p:nvGrpSpPr>
      <p:grpSpPr>
        <a:xfrm>
          <a:off x="0" y="0"/>
          <a:ext cx="0" cy="0"/>
          <a:chOff x="0" y="0"/>
          <a:chExt cx="0" cy="0"/>
        </a:xfrm>
      </p:grpSpPr>
      <p:grpSp>
        <p:nvGrpSpPr>
          <p:cNvPr id="1108" name="Google Shape;1108;p20"/>
          <p:cNvGrpSpPr/>
          <p:nvPr/>
        </p:nvGrpSpPr>
        <p:grpSpPr>
          <a:xfrm>
            <a:off x="-188901" y="-52"/>
            <a:ext cx="12571964" cy="9001547"/>
            <a:chOff x="-141676" y="-39"/>
            <a:chExt cx="9428973" cy="6751160"/>
          </a:xfrm>
        </p:grpSpPr>
        <p:grpSp>
          <p:nvGrpSpPr>
            <p:cNvPr id="1109" name="Google Shape;1109;p20"/>
            <p:cNvGrpSpPr/>
            <p:nvPr/>
          </p:nvGrpSpPr>
          <p:grpSpPr>
            <a:xfrm>
              <a:off x="3008312" y="4381571"/>
              <a:ext cx="6278984" cy="2136952"/>
              <a:chOff x="715728" y="1849983"/>
              <a:chExt cx="3985391" cy="1356364"/>
            </a:xfrm>
          </p:grpSpPr>
          <p:sp>
            <p:nvSpPr>
              <p:cNvPr id="1110" name="Google Shape;1110;p20"/>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0"/>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0"/>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0"/>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0"/>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0"/>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0"/>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0"/>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0"/>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0"/>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0"/>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0"/>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0"/>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0"/>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0"/>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20"/>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20"/>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0"/>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0"/>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0"/>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0"/>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0"/>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0"/>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3" name="Google Shape;1133;p20"/>
            <p:cNvGrpSpPr/>
            <p:nvPr/>
          </p:nvGrpSpPr>
          <p:grpSpPr>
            <a:xfrm>
              <a:off x="-141676" y="4498217"/>
              <a:ext cx="7158337" cy="2252904"/>
              <a:chOff x="-1192669" y="1924020"/>
              <a:chExt cx="4543534" cy="1429961"/>
            </a:xfrm>
          </p:grpSpPr>
          <p:sp>
            <p:nvSpPr>
              <p:cNvPr id="1134" name="Google Shape;1134;p20"/>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0"/>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0"/>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0"/>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20"/>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20"/>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0"/>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0"/>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0"/>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0"/>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0"/>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0"/>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0"/>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0"/>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0"/>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0"/>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0"/>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0"/>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20"/>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20"/>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0"/>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20"/>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20"/>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0"/>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0"/>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0"/>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0"/>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0"/>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0"/>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0"/>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0"/>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5" name="Google Shape;1165;p20"/>
            <p:cNvSpPr/>
            <p:nvPr/>
          </p:nvSpPr>
          <p:spPr>
            <a:xfrm rot="10800000" flipH="1">
              <a:off x="0" y="-39"/>
              <a:ext cx="9166939" cy="140784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66" name="Google Shape;1166;p20"/>
            <p:cNvGrpSpPr/>
            <p:nvPr/>
          </p:nvGrpSpPr>
          <p:grpSpPr>
            <a:xfrm>
              <a:off x="407845" y="1122228"/>
              <a:ext cx="1361503" cy="682486"/>
              <a:chOff x="6554834" y="4413128"/>
              <a:chExt cx="1033713" cy="518173"/>
            </a:xfrm>
          </p:grpSpPr>
          <p:sp>
            <p:nvSpPr>
              <p:cNvPr id="1167" name="Google Shape;1167;p20"/>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20"/>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20"/>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0"/>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0"/>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0"/>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3" name="Google Shape;1173;p20"/>
            <p:cNvGrpSpPr/>
            <p:nvPr/>
          </p:nvGrpSpPr>
          <p:grpSpPr>
            <a:xfrm>
              <a:off x="8626833" y="2379878"/>
              <a:ext cx="246464" cy="231319"/>
              <a:chOff x="5946283" y="1650903"/>
              <a:chExt cx="246464" cy="231319"/>
            </a:xfrm>
          </p:grpSpPr>
          <p:sp>
            <p:nvSpPr>
              <p:cNvPr id="1174" name="Google Shape;1174;p2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6" name="Google Shape;1176;p20"/>
            <p:cNvGrpSpPr/>
            <p:nvPr/>
          </p:nvGrpSpPr>
          <p:grpSpPr>
            <a:xfrm>
              <a:off x="8217624" y="3008021"/>
              <a:ext cx="611579" cy="532575"/>
              <a:chOff x="5133595" y="1523392"/>
              <a:chExt cx="473946" cy="412721"/>
            </a:xfrm>
          </p:grpSpPr>
          <p:sp>
            <p:nvSpPr>
              <p:cNvPr id="1177" name="Google Shape;1177;p20"/>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20"/>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2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2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20"/>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0"/>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0"/>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0"/>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20"/>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20"/>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0"/>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0"/>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0"/>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0"/>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3" name="Google Shape;1193;p20"/>
            <p:cNvGrpSpPr/>
            <p:nvPr/>
          </p:nvGrpSpPr>
          <p:grpSpPr>
            <a:xfrm>
              <a:off x="8451683" y="757178"/>
              <a:ext cx="246464" cy="231319"/>
              <a:chOff x="5946283" y="1650903"/>
              <a:chExt cx="246464" cy="231319"/>
            </a:xfrm>
          </p:grpSpPr>
          <p:sp>
            <p:nvSpPr>
              <p:cNvPr id="1194" name="Google Shape;1194;p2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6" name="Google Shape;1196;p20"/>
            <p:cNvGrpSpPr/>
            <p:nvPr/>
          </p:nvGrpSpPr>
          <p:grpSpPr>
            <a:xfrm>
              <a:off x="454883" y="2092303"/>
              <a:ext cx="246464" cy="231319"/>
              <a:chOff x="5946283" y="1650903"/>
              <a:chExt cx="246464" cy="231319"/>
            </a:xfrm>
          </p:grpSpPr>
          <p:sp>
            <p:nvSpPr>
              <p:cNvPr id="1197" name="Google Shape;1197;p2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9" name="Google Shape;1199;p20"/>
            <p:cNvSpPr/>
            <p:nvPr/>
          </p:nvSpPr>
          <p:spPr>
            <a:xfrm>
              <a:off x="454866" y="2611195"/>
              <a:ext cx="884633" cy="4520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0"/>
            <p:cNvSpPr/>
            <p:nvPr/>
          </p:nvSpPr>
          <p:spPr>
            <a:xfrm>
              <a:off x="7944516" y="1198870"/>
              <a:ext cx="884633" cy="4520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1" name="Google Shape;1201;p20"/>
          <p:cNvSpPr txBox="1">
            <a:spLocks noGrp="1"/>
          </p:cNvSpPr>
          <p:nvPr>
            <p:ph type="subTitle" idx="1"/>
          </p:nvPr>
        </p:nvSpPr>
        <p:spPr>
          <a:xfrm rot="237">
            <a:off x="3196567" y="4630217"/>
            <a:ext cx="5798800" cy="909600"/>
          </a:xfrm>
          <a:prstGeom prst="rect">
            <a:avLst/>
          </a:prstGeom>
          <a:solidFill>
            <a:schemeClr val="lt2"/>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02" name="Google Shape;1202;p20"/>
          <p:cNvSpPr txBox="1">
            <a:spLocks noGrp="1"/>
          </p:cNvSpPr>
          <p:nvPr>
            <p:ph type="title"/>
          </p:nvPr>
        </p:nvSpPr>
        <p:spPr>
          <a:xfrm>
            <a:off x="2066500" y="1317984"/>
            <a:ext cx="8059200" cy="3515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4800"/>
              <a:buNone/>
              <a:defRPr sz="21333"/>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6373267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28426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03"/>
        <p:cNvGrpSpPr/>
        <p:nvPr/>
      </p:nvGrpSpPr>
      <p:grpSpPr>
        <a:xfrm>
          <a:off x="0" y="0"/>
          <a:ext cx="0" cy="0"/>
          <a:chOff x="0" y="0"/>
          <a:chExt cx="0" cy="0"/>
        </a:xfrm>
      </p:grpSpPr>
      <p:sp>
        <p:nvSpPr>
          <p:cNvPr id="1204" name="Google Shape;1204;p21"/>
          <p:cNvSpPr txBox="1">
            <a:spLocks noGrp="1"/>
          </p:cNvSpPr>
          <p:nvPr>
            <p:ph type="subTitle" idx="1"/>
          </p:nvPr>
        </p:nvSpPr>
        <p:spPr>
          <a:xfrm>
            <a:off x="960000" y="3312451"/>
            <a:ext cx="4751200" cy="10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05" name="Google Shape;1205;p21"/>
          <p:cNvSpPr txBox="1">
            <a:spLocks noGrp="1"/>
          </p:cNvSpPr>
          <p:nvPr>
            <p:ph type="title"/>
          </p:nvPr>
        </p:nvSpPr>
        <p:spPr>
          <a:xfrm>
            <a:off x="960000" y="2453951"/>
            <a:ext cx="4751200" cy="858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06" name="Google Shape;1206;p21"/>
          <p:cNvGrpSpPr/>
          <p:nvPr/>
        </p:nvGrpSpPr>
        <p:grpSpPr>
          <a:xfrm>
            <a:off x="3864693" y="4693244"/>
            <a:ext cx="8435745" cy="2870971"/>
            <a:chOff x="715728" y="1849983"/>
            <a:chExt cx="3985391" cy="1356364"/>
          </a:xfrm>
        </p:grpSpPr>
        <p:sp>
          <p:nvSpPr>
            <p:cNvPr id="1207" name="Google Shape;1207;p21"/>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1"/>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1"/>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1"/>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1"/>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1"/>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1"/>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1"/>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1"/>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1"/>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1"/>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1"/>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21"/>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21"/>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1"/>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1"/>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1"/>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1"/>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1"/>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1"/>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1"/>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1"/>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1"/>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0" name="Google Shape;1230;p21"/>
          <p:cNvGrpSpPr/>
          <p:nvPr/>
        </p:nvGrpSpPr>
        <p:grpSpPr>
          <a:xfrm>
            <a:off x="-174748" y="4849957"/>
            <a:ext cx="9617147" cy="3026752"/>
            <a:chOff x="-1192669" y="1924020"/>
            <a:chExt cx="4543534" cy="1429961"/>
          </a:xfrm>
        </p:grpSpPr>
        <p:sp>
          <p:nvSpPr>
            <p:cNvPr id="1231" name="Google Shape;1231;p21"/>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1"/>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21"/>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1"/>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1"/>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21"/>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1"/>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1"/>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1"/>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1"/>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1"/>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1"/>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1"/>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1"/>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1"/>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1"/>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1"/>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1"/>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1"/>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1"/>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1"/>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1"/>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1"/>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1"/>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1"/>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1"/>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1"/>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1"/>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1"/>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1"/>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1"/>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2" name="Google Shape;1262;p21"/>
          <p:cNvGrpSpPr/>
          <p:nvPr/>
        </p:nvGrpSpPr>
        <p:grpSpPr>
          <a:xfrm>
            <a:off x="284778" y="430289"/>
            <a:ext cx="11705812" cy="5256763"/>
            <a:chOff x="213583" y="322717"/>
            <a:chExt cx="8779359" cy="3942572"/>
          </a:xfrm>
        </p:grpSpPr>
        <p:grpSp>
          <p:nvGrpSpPr>
            <p:cNvPr id="1263" name="Google Shape;1263;p21"/>
            <p:cNvGrpSpPr/>
            <p:nvPr/>
          </p:nvGrpSpPr>
          <p:grpSpPr>
            <a:xfrm>
              <a:off x="7561986" y="2461773"/>
              <a:ext cx="1283896" cy="640564"/>
              <a:chOff x="3928210" y="1337178"/>
              <a:chExt cx="913545" cy="455852"/>
            </a:xfrm>
          </p:grpSpPr>
          <p:sp>
            <p:nvSpPr>
              <p:cNvPr id="1264" name="Google Shape;1264;p2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2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9" name="Google Shape;1269;p21"/>
            <p:cNvGrpSpPr/>
            <p:nvPr/>
          </p:nvGrpSpPr>
          <p:grpSpPr>
            <a:xfrm>
              <a:off x="8327142" y="540012"/>
              <a:ext cx="665800" cy="547990"/>
              <a:chOff x="6522431" y="1681510"/>
              <a:chExt cx="420647" cy="346216"/>
            </a:xfrm>
          </p:grpSpPr>
          <p:sp>
            <p:nvSpPr>
              <p:cNvPr id="1270" name="Google Shape;1270;p21"/>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1"/>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1"/>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1"/>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1"/>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21"/>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21"/>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1"/>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1"/>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1"/>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21"/>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1"/>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1"/>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1"/>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21"/>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21"/>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21"/>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21"/>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21"/>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21"/>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1"/>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1"/>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21"/>
            <p:cNvGrpSpPr/>
            <p:nvPr/>
          </p:nvGrpSpPr>
          <p:grpSpPr>
            <a:xfrm>
              <a:off x="8488808" y="1894803"/>
              <a:ext cx="246464" cy="231319"/>
              <a:chOff x="5946283" y="1650903"/>
              <a:chExt cx="246464" cy="231319"/>
            </a:xfrm>
          </p:grpSpPr>
          <p:sp>
            <p:nvSpPr>
              <p:cNvPr id="1293" name="Google Shape;1293;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5" name="Google Shape;1295;p21"/>
            <p:cNvSpPr/>
            <p:nvPr/>
          </p:nvSpPr>
          <p:spPr>
            <a:xfrm>
              <a:off x="1064837" y="350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96" name="Google Shape;1296;p21"/>
            <p:cNvGrpSpPr/>
            <p:nvPr/>
          </p:nvGrpSpPr>
          <p:grpSpPr>
            <a:xfrm>
              <a:off x="3367467" y="3569545"/>
              <a:ext cx="634909" cy="695744"/>
              <a:chOff x="7969377" y="2856516"/>
              <a:chExt cx="402682" cy="441266"/>
            </a:xfrm>
          </p:grpSpPr>
          <p:sp>
            <p:nvSpPr>
              <p:cNvPr id="1297" name="Google Shape;1297;p2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8" name="Google Shape;1308;p21"/>
            <p:cNvGrpSpPr/>
            <p:nvPr/>
          </p:nvGrpSpPr>
          <p:grpSpPr>
            <a:xfrm>
              <a:off x="494908" y="1060128"/>
              <a:ext cx="246464" cy="231319"/>
              <a:chOff x="5946283" y="1650903"/>
              <a:chExt cx="246464" cy="231319"/>
            </a:xfrm>
          </p:grpSpPr>
          <p:sp>
            <p:nvSpPr>
              <p:cNvPr id="1309" name="Google Shape;1309;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1" name="Google Shape;1311;p21"/>
            <p:cNvGrpSpPr/>
            <p:nvPr/>
          </p:nvGrpSpPr>
          <p:grpSpPr>
            <a:xfrm>
              <a:off x="213583" y="1596228"/>
              <a:ext cx="246464" cy="231319"/>
              <a:chOff x="5946283" y="1650903"/>
              <a:chExt cx="246464" cy="231319"/>
            </a:xfrm>
          </p:grpSpPr>
          <p:sp>
            <p:nvSpPr>
              <p:cNvPr id="1312" name="Google Shape;1312;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4" name="Google Shape;1314;p21"/>
            <p:cNvSpPr/>
            <p:nvPr/>
          </p:nvSpPr>
          <p:spPr>
            <a:xfrm>
              <a:off x="6530562" y="322717"/>
              <a:ext cx="1072399" cy="548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3863088"/>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15"/>
        <p:cNvGrpSpPr/>
        <p:nvPr/>
      </p:nvGrpSpPr>
      <p:grpSpPr>
        <a:xfrm>
          <a:off x="0" y="0"/>
          <a:ext cx="0" cy="0"/>
          <a:chOff x="0" y="0"/>
          <a:chExt cx="0" cy="0"/>
        </a:xfrm>
      </p:grpSpPr>
      <p:sp>
        <p:nvSpPr>
          <p:cNvPr id="1316" name="Google Shape;1316;p22"/>
          <p:cNvSpPr txBox="1">
            <a:spLocks noGrp="1"/>
          </p:cNvSpPr>
          <p:nvPr>
            <p:ph type="subTitle" idx="1"/>
          </p:nvPr>
        </p:nvSpPr>
        <p:spPr>
          <a:xfrm>
            <a:off x="6480800" y="3344200"/>
            <a:ext cx="4751200" cy="10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17" name="Google Shape;1317;p22"/>
          <p:cNvSpPr txBox="1">
            <a:spLocks noGrp="1"/>
          </p:cNvSpPr>
          <p:nvPr>
            <p:ph type="title"/>
          </p:nvPr>
        </p:nvSpPr>
        <p:spPr>
          <a:xfrm>
            <a:off x="6480800" y="2450633"/>
            <a:ext cx="4751200" cy="89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1318" name="Google Shape;1318;p22"/>
          <p:cNvGrpSpPr/>
          <p:nvPr/>
        </p:nvGrpSpPr>
        <p:grpSpPr>
          <a:xfrm>
            <a:off x="-35360" y="4797193"/>
            <a:ext cx="12307213" cy="2681616"/>
            <a:chOff x="-26520" y="3597895"/>
            <a:chExt cx="9230410" cy="2011212"/>
          </a:xfrm>
        </p:grpSpPr>
        <p:grpSp>
          <p:nvGrpSpPr>
            <p:cNvPr id="1319" name="Google Shape;1319;p22"/>
            <p:cNvGrpSpPr/>
            <p:nvPr/>
          </p:nvGrpSpPr>
          <p:grpSpPr>
            <a:xfrm>
              <a:off x="-26520" y="3597895"/>
              <a:ext cx="7357159" cy="2011212"/>
              <a:chOff x="626075" y="3657856"/>
              <a:chExt cx="5447326" cy="1489235"/>
            </a:xfrm>
          </p:grpSpPr>
          <p:sp>
            <p:nvSpPr>
              <p:cNvPr id="1320" name="Google Shape;1320;p22"/>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2"/>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2"/>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2"/>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2"/>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2"/>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2"/>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2"/>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2"/>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2"/>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2"/>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22"/>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22"/>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2"/>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2"/>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2"/>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2"/>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2"/>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2"/>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2"/>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2"/>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2"/>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2"/>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2"/>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2"/>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2"/>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2"/>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2"/>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8" name="Google Shape;1348;p22"/>
            <p:cNvGrpSpPr/>
            <p:nvPr/>
          </p:nvGrpSpPr>
          <p:grpSpPr>
            <a:xfrm>
              <a:off x="4929899" y="4191982"/>
              <a:ext cx="4273991" cy="1334434"/>
              <a:chOff x="2132353" y="3387432"/>
              <a:chExt cx="3764636" cy="1175402"/>
            </a:xfrm>
          </p:grpSpPr>
          <p:sp>
            <p:nvSpPr>
              <p:cNvPr id="1349" name="Google Shape;1349;p22"/>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2"/>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2"/>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2"/>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2"/>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2"/>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2"/>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2"/>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2"/>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2"/>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2"/>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2"/>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2"/>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2"/>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2"/>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2"/>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65" name="Google Shape;1365;p22"/>
          <p:cNvGrpSpPr/>
          <p:nvPr/>
        </p:nvGrpSpPr>
        <p:grpSpPr>
          <a:xfrm>
            <a:off x="103417" y="261638"/>
            <a:ext cx="11847945" cy="4551716"/>
            <a:chOff x="77562" y="196228"/>
            <a:chExt cx="8885959" cy="3413787"/>
          </a:xfrm>
        </p:grpSpPr>
        <p:grpSp>
          <p:nvGrpSpPr>
            <p:cNvPr id="1366" name="Google Shape;1366;p22"/>
            <p:cNvGrpSpPr/>
            <p:nvPr/>
          </p:nvGrpSpPr>
          <p:grpSpPr>
            <a:xfrm>
              <a:off x="5606558" y="196228"/>
              <a:ext cx="246464" cy="231319"/>
              <a:chOff x="5946283" y="1650903"/>
              <a:chExt cx="246464" cy="231319"/>
            </a:xfrm>
          </p:grpSpPr>
          <p:sp>
            <p:nvSpPr>
              <p:cNvPr id="1367" name="Google Shape;1367;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9" name="Google Shape;1369;p22"/>
            <p:cNvGrpSpPr/>
            <p:nvPr/>
          </p:nvGrpSpPr>
          <p:grpSpPr>
            <a:xfrm>
              <a:off x="234808" y="1463528"/>
              <a:ext cx="246464" cy="231319"/>
              <a:chOff x="5946283" y="1650903"/>
              <a:chExt cx="246464" cy="231319"/>
            </a:xfrm>
          </p:grpSpPr>
          <p:sp>
            <p:nvSpPr>
              <p:cNvPr id="1370" name="Google Shape;1370;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2" name="Google Shape;1372;p22"/>
            <p:cNvGrpSpPr/>
            <p:nvPr/>
          </p:nvGrpSpPr>
          <p:grpSpPr>
            <a:xfrm>
              <a:off x="2405808" y="196228"/>
              <a:ext cx="246464" cy="231319"/>
              <a:chOff x="5946283" y="1650903"/>
              <a:chExt cx="246464" cy="231319"/>
            </a:xfrm>
          </p:grpSpPr>
          <p:sp>
            <p:nvSpPr>
              <p:cNvPr id="1373" name="Google Shape;1373;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5" name="Google Shape;1375;p22"/>
            <p:cNvGrpSpPr/>
            <p:nvPr/>
          </p:nvGrpSpPr>
          <p:grpSpPr>
            <a:xfrm>
              <a:off x="8717058" y="3255003"/>
              <a:ext cx="246464" cy="231319"/>
              <a:chOff x="5946283" y="1650903"/>
              <a:chExt cx="246464" cy="231319"/>
            </a:xfrm>
          </p:grpSpPr>
          <p:sp>
            <p:nvSpPr>
              <p:cNvPr id="1376" name="Google Shape;1376;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8" name="Google Shape;1378;p22"/>
            <p:cNvSpPr/>
            <p:nvPr/>
          </p:nvSpPr>
          <p:spPr>
            <a:xfrm>
              <a:off x="1526637" y="4835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2"/>
            <p:cNvSpPr/>
            <p:nvPr/>
          </p:nvSpPr>
          <p:spPr>
            <a:xfrm>
              <a:off x="3904609" y="3026088"/>
              <a:ext cx="1142695" cy="58392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2"/>
            <p:cNvSpPr/>
            <p:nvPr/>
          </p:nvSpPr>
          <p:spPr>
            <a:xfrm>
              <a:off x="77562" y="21418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8808591"/>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381"/>
        <p:cNvGrpSpPr/>
        <p:nvPr/>
      </p:nvGrpSpPr>
      <p:grpSpPr>
        <a:xfrm>
          <a:off x="0" y="0"/>
          <a:ext cx="0" cy="0"/>
          <a:chOff x="0" y="0"/>
          <a:chExt cx="0" cy="0"/>
        </a:xfrm>
      </p:grpSpPr>
      <p:sp>
        <p:nvSpPr>
          <p:cNvPr id="1382" name="Google Shape;1382;p23"/>
          <p:cNvSpPr txBox="1">
            <a:spLocks noGrp="1"/>
          </p:cNvSpPr>
          <p:nvPr>
            <p:ph type="subTitle" idx="1"/>
          </p:nvPr>
        </p:nvSpPr>
        <p:spPr>
          <a:xfrm>
            <a:off x="960000" y="3580167"/>
            <a:ext cx="4624800" cy="109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83" name="Google Shape;1383;p23"/>
          <p:cNvSpPr txBox="1">
            <a:spLocks noGrp="1"/>
          </p:cNvSpPr>
          <p:nvPr>
            <p:ph type="title"/>
          </p:nvPr>
        </p:nvSpPr>
        <p:spPr>
          <a:xfrm>
            <a:off x="960016" y="2183000"/>
            <a:ext cx="4624800" cy="1498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384" name="Google Shape;1384;p23"/>
          <p:cNvSpPr>
            <a:spLocks noGrp="1"/>
          </p:cNvSpPr>
          <p:nvPr>
            <p:ph type="pic" idx="2"/>
          </p:nvPr>
        </p:nvSpPr>
        <p:spPr>
          <a:xfrm>
            <a:off x="5872032" y="1305433"/>
            <a:ext cx="5359968" cy="4247136"/>
          </a:xfrm>
          <a:prstGeom prst="cloud">
            <a:avLst/>
          </a:prstGeom>
          <a:noFill/>
          <a:ln w="114300" cap="rnd"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sp>
      <p:grpSp>
        <p:nvGrpSpPr>
          <p:cNvPr id="1385" name="Google Shape;1385;p23"/>
          <p:cNvGrpSpPr/>
          <p:nvPr/>
        </p:nvGrpSpPr>
        <p:grpSpPr>
          <a:xfrm>
            <a:off x="-368952" y="411571"/>
            <a:ext cx="12965331" cy="7817019"/>
            <a:chOff x="-276714" y="308678"/>
            <a:chExt cx="9723998" cy="5862764"/>
          </a:xfrm>
        </p:grpSpPr>
        <p:grpSp>
          <p:nvGrpSpPr>
            <p:cNvPr id="1386" name="Google Shape;1386;p23"/>
            <p:cNvGrpSpPr/>
            <p:nvPr/>
          </p:nvGrpSpPr>
          <p:grpSpPr>
            <a:xfrm>
              <a:off x="314433" y="3158378"/>
              <a:ext cx="246464" cy="231319"/>
              <a:chOff x="5946283" y="1650903"/>
              <a:chExt cx="246464" cy="231319"/>
            </a:xfrm>
          </p:grpSpPr>
          <p:sp>
            <p:nvSpPr>
              <p:cNvPr id="1387" name="Google Shape;1387;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9" name="Google Shape;1389;p23"/>
            <p:cNvSpPr/>
            <p:nvPr/>
          </p:nvSpPr>
          <p:spPr>
            <a:xfrm>
              <a:off x="7974903" y="3752259"/>
              <a:ext cx="1472381" cy="189685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3"/>
            <p:cNvSpPr/>
            <p:nvPr/>
          </p:nvSpPr>
          <p:spPr>
            <a:xfrm>
              <a:off x="1961912" y="3862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1" name="Google Shape;1391;p23"/>
            <p:cNvGrpSpPr/>
            <p:nvPr/>
          </p:nvGrpSpPr>
          <p:grpSpPr>
            <a:xfrm>
              <a:off x="-276714" y="3966299"/>
              <a:ext cx="7006583" cy="2205143"/>
              <a:chOff x="-1192669" y="1924020"/>
              <a:chExt cx="4543534" cy="1429961"/>
            </a:xfrm>
          </p:grpSpPr>
          <p:sp>
            <p:nvSpPr>
              <p:cNvPr id="1392" name="Google Shape;1392;p23"/>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3"/>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3"/>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3"/>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3"/>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3"/>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3"/>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3"/>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3"/>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3"/>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3"/>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3"/>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3"/>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3"/>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3"/>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3"/>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3"/>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3"/>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3"/>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3"/>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3"/>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3"/>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3"/>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3"/>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3"/>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3"/>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3"/>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3"/>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3"/>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3"/>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3"/>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3" name="Google Shape;1423;p23"/>
            <p:cNvGrpSpPr/>
            <p:nvPr/>
          </p:nvGrpSpPr>
          <p:grpSpPr>
            <a:xfrm>
              <a:off x="6577933" y="308678"/>
              <a:ext cx="246464" cy="231319"/>
              <a:chOff x="5946283" y="1650903"/>
              <a:chExt cx="246464" cy="231319"/>
            </a:xfrm>
          </p:grpSpPr>
          <p:sp>
            <p:nvSpPr>
              <p:cNvPr id="1424" name="Google Shape;1424;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6" name="Google Shape;1426;p23"/>
            <p:cNvGrpSpPr/>
            <p:nvPr/>
          </p:nvGrpSpPr>
          <p:grpSpPr>
            <a:xfrm>
              <a:off x="8639433" y="1650903"/>
              <a:ext cx="246464" cy="231319"/>
              <a:chOff x="5946283" y="1650903"/>
              <a:chExt cx="246464" cy="231319"/>
            </a:xfrm>
          </p:grpSpPr>
          <p:sp>
            <p:nvSpPr>
              <p:cNvPr id="1427" name="Google Shape;1427;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9" name="Google Shape;1429;p23"/>
            <p:cNvSpPr/>
            <p:nvPr/>
          </p:nvSpPr>
          <p:spPr>
            <a:xfrm>
              <a:off x="8342187" y="8113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75065412"/>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30"/>
        <p:cNvGrpSpPr/>
        <p:nvPr/>
      </p:nvGrpSpPr>
      <p:grpSpPr>
        <a:xfrm>
          <a:off x="0" y="0"/>
          <a:ext cx="0" cy="0"/>
          <a:chOff x="0" y="0"/>
          <a:chExt cx="0" cy="0"/>
        </a:xfrm>
      </p:grpSpPr>
      <p:sp>
        <p:nvSpPr>
          <p:cNvPr id="1431" name="Google Shape;1431;p24"/>
          <p:cNvSpPr txBox="1">
            <a:spLocks noGrp="1"/>
          </p:cNvSpPr>
          <p:nvPr>
            <p:ph type="subTitle" idx="1"/>
          </p:nvPr>
        </p:nvSpPr>
        <p:spPr>
          <a:xfrm>
            <a:off x="1505533" y="2930000"/>
            <a:ext cx="4084000" cy="3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2" name="Google Shape;1432;p24"/>
          <p:cNvSpPr txBox="1">
            <a:spLocks noGrp="1"/>
          </p:cNvSpPr>
          <p:nvPr>
            <p:ph type="subTitle" idx="2"/>
          </p:nvPr>
        </p:nvSpPr>
        <p:spPr>
          <a:xfrm>
            <a:off x="6602433" y="2930000"/>
            <a:ext cx="4084000" cy="3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3" name="Google Shape;1433;p24"/>
          <p:cNvSpPr txBox="1">
            <a:spLocks noGrp="1"/>
          </p:cNvSpPr>
          <p:nvPr>
            <p:ph type="subTitle" idx="3"/>
          </p:nvPr>
        </p:nvSpPr>
        <p:spPr>
          <a:xfrm>
            <a:off x="66023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434" name="Google Shape;1434;p24"/>
          <p:cNvSpPr txBox="1">
            <a:spLocks noGrp="1"/>
          </p:cNvSpPr>
          <p:nvPr>
            <p:ph type="subTitle" idx="4"/>
          </p:nvPr>
        </p:nvSpPr>
        <p:spPr>
          <a:xfrm>
            <a:off x="15055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435" name="Google Shape;1435;p2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436" name="Google Shape;1436;p24"/>
          <p:cNvGrpSpPr/>
          <p:nvPr/>
        </p:nvGrpSpPr>
        <p:grpSpPr>
          <a:xfrm>
            <a:off x="-314503" y="33994"/>
            <a:ext cx="13251161" cy="8019969"/>
            <a:chOff x="-235878" y="25495"/>
            <a:chExt cx="9938371" cy="6014977"/>
          </a:xfrm>
        </p:grpSpPr>
        <p:sp>
          <p:nvSpPr>
            <p:cNvPr id="1437" name="Google Shape;1437;p24"/>
            <p:cNvSpPr/>
            <p:nvPr/>
          </p:nvSpPr>
          <p:spPr>
            <a:xfrm>
              <a:off x="8491422" y="364865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4"/>
            <p:cNvSpPr/>
            <p:nvPr/>
          </p:nvSpPr>
          <p:spPr>
            <a:xfrm flipH="1">
              <a:off x="-235878" y="364865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9" name="Google Shape;1439;p24"/>
            <p:cNvGrpSpPr/>
            <p:nvPr/>
          </p:nvGrpSpPr>
          <p:grpSpPr>
            <a:xfrm flipH="1">
              <a:off x="-194744" y="4684108"/>
              <a:ext cx="3985391" cy="1356364"/>
              <a:chOff x="715728" y="1849983"/>
              <a:chExt cx="3985391" cy="1356364"/>
            </a:xfrm>
          </p:grpSpPr>
          <p:sp>
            <p:nvSpPr>
              <p:cNvPr id="1440" name="Google Shape;1440;p2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3" name="Google Shape;1463;p24"/>
            <p:cNvGrpSpPr/>
            <p:nvPr/>
          </p:nvGrpSpPr>
          <p:grpSpPr>
            <a:xfrm flipH="1">
              <a:off x="4844586" y="4610508"/>
              <a:ext cx="4543534" cy="1429961"/>
              <a:chOff x="-1192669" y="1924020"/>
              <a:chExt cx="4543534" cy="1429961"/>
            </a:xfrm>
          </p:grpSpPr>
          <p:sp>
            <p:nvSpPr>
              <p:cNvPr id="1464" name="Google Shape;1464;p2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5" name="Google Shape;1495;p24"/>
            <p:cNvGrpSpPr/>
            <p:nvPr/>
          </p:nvGrpSpPr>
          <p:grpSpPr>
            <a:xfrm>
              <a:off x="8307485" y="4369389"/>
              <a:ext cx="697686" cy="574234"/>
              <a:chOff x="6522431" y="1681510"/>
              <a:chExt cx="420647" cy="346216"/>
            </a:xfrm>
          </p:grpSpPr>
          <p:sp>
            <p:nvSpPr>
              <p:cNvPr id="1496" name="Google Shape;1496;p24"/>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4"/>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4"/>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4"/>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4"/>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4"/>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4"/>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4"/>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4"/>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4"/>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4"/>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4"/>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4"/>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4"/>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4"/>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4"/>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4"/>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4"/>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4"/>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4"/>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4"/>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4"/>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24"/>
            <p:cNvGrpSpPr/>
            <p:nvPr/>
          </p:nvGrpSpPr>
          <p:grpSpPr>
            <a:xfrm>
              <a:off x="8462308" y="1991278"/>
              <a:ext cx="246464" cy="231319"/>
              <a:chOff x="5946283" y="1650903"/>
              <a:chExt cx="246464" cy="231319"/>
            </a:xfrm>
          </p:grpSpPr>
          <p:sp>
            <p:nvSpPr>
              <p:cNvPr id="1519" name="Google Shape;1519;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1" name="Google Shape;1521;p24"/>
            <p:cNvSpPr/>
            <p:nvPr/>
          </p:nvSpPr>
          <p:spPr>
            <a:xfrm>
              <a:off x="8543300" y="13293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22" name="Google Shape;1522;p24"/>
            <p:cNvGrpSpPr/>
            <p:nvPr/>
          </p:nvGrpSpPr>
          <p:grpSpPr>
            <a:xfrm>
              <a:off x="-123129" y="1784113"/>
              <a:ext cx="1027610" cy="993820"/>
              <a:chOff x="-123129" y="1784113"/>
              <a:chExt cx="1027610" cy="993820"/>
            </a:xfrm>
          </p:grpSpPr>
          <p:sp>
            <p:nvSpPr>
              <p:cNvPr id="1523" name="Google Shape;1523;p24"/>
              <p:cNvSpPr/>
              <p:nvPr/>
            </p:nvSpPr>
            <p:spPr>
              <a:xfrm rot="-1883868" flipH="1">
                <a:off x="-2369" y="1938762"/>
                <a:ext cx="786090" cy="684523"/>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4"/>
              <p:cNvSpPr/>
              <p:nvPr/>
            </p:nvSpPr>
            <p:spPr>
              <a:xfrm rot="-1883868" flipH="1">
                <a:off x="213291" y="2369986"/>
                <a:ext cx="158705" cy="177625"/>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4"/>
              <p:cNvSpPr/>
              <p:nvPr/>
            </p:nvSpPr>
            <p:spPr>
              <a:xfrm rot="-1883868" flipH="1">
                <a:off x="301508" y="2399104"/>
                <a:ext cx="243041" cy="156358"/>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4"/>
              <p:cNvSpPr/>
              <p:nvPr/>
            </p:nvSpPr>
            <p:spPr>
              <a:xfrm rot="-1883868" flipH="1">
                <a:off x="99656" y="2290319"/>
                <a:ext cx="203476" cy="188036"/>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4"/>
              <p:cNvSpPr/>
              <p:nvPr/>
            </p:nvSpPr>
            <p:spPr>
              <a:xfrm rot="-1883868" flipH="1">
                <a:off x="301508" y="2399104"/>
                <a:ext cx="243041" cy="156358"/>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4"/>
              <p:cNvSpPr/>
              <p:nvPr/>
            </p:nvSpPr>
            <p:spPr>
              <a:xfrm rot="-1883868" flipH="1">
                <a:off x="452125" y="2399699"/>
                <a:ext cx="69858" cy="94786"/>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4"/>
              <p:cNvSpPr/>
              <p:nvPr/>
            </p:nvSpPr>
            <p:spPr>
              <a:xfrm rot="-1883868" flipH="1">
                <a:off x="99656" y="2290319"/>
                <a:ext cx="203476" cy="188036"/>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4"/>
              <p:cNvSpPr/>
              <p:nvPr/>
            </p:nvSpPr>
            <p:spPr>
              <a:xfrm rot="-1883868" flipH="1">
                <a:off x="134227" y="2002765"/>
                <a:ext cx="539777" cy="444286"/>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4"/>
              <p:cNvSpPr/>
              <p:nvPr/>
            </p:nvSpPr>
            <p:spPr>
              <a:xfrm rot="-1883868" flipH="1">
                <a:off x="253553" y="2094208"/>
                <a:ext cx="258460" cy="20880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4"/>
              <p:cNvSpPr/>
              <p:nvPr/>
            </p:nvSpPr>
            <p:spPr>
              <a:xfrm rot="-1883868" flipH="1">
                <a:off x="294049" y="2099258"/>
                <a:ext cx="219837" cy="169247"/>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4"/>
              <p:cNvSpPr/>
              <p:nvPr/>
            </p:nvSpPr>
            <p:spPr>
              <a:xfrm rot="-1883868" flipH="1">
                <a:off x="409572" y="2086043"/>
                <a:ext cx="50373" cy="16181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4"/>
              <p:cNvSpPr/>
              <p:nvPr/>
            </p:nvSpPr>
            <p:spPr>
              <a:xfrm rot="-1883868" flipH="1">
                <a:off x="374373" y="2103900"/>
                <a:ext cx="44324" cy="169098"/>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4"/>
              <p:cNvSpPr/>
              <p:nvPr/>
            </p:nvSpPr>
            <p:spPr>
              <a:xfrm rot="-1883868" flipH="1">
                <a:off x="374216" y="1936495"/>
                <a:ext cx="206253" cy="207766"/>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4"/>
              <p:cNvSpPr/>
              <p:nvPr/>
            </p:nvSpPr>
            <p:spPr>
              <a:xfrm rot="-1883868" flipH="1">
                <a:off x="188940" y="2326651"/>
                <a:ext cx="257122" cy="170932"/>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4"/>
              <p:cNvSpPr/>
              <p:nvPr/>
            </p:nvSpPr>
            <p:spPr>
              <a:xfrm rot="-1883868" flipH="1">
                <a:off x="225644" y="2368715"/>
                <a:ext cx="178289" cy="126068"/>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4"/>
              <p:cNvSpPr/>
              <p:nvPr/>
            </p:nvSpPr>
            <p:spPr>
              <a:xfrm rot="-1883868" flipH="1">
                <a:off x="480228" y="1938845"/>
                <a:ext cx="88550" cy="152838"/>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9" name="Google Shape;1539;p24"/>
            <p:cNvGrpSpPr/>
            <p:nvPr/>
          </p:nvGrpSpPr>
          <p:grpSpPr>
            <a:xfrm>
              <a:off x="340983" y="2906003"/>
              <a:ext cx="246464" cy="231319"/>
              <a:chOff x="5946283" y="1650903"/>
              <a:chExt cx="246464" cy="231319"/>
            </a:xfrm>
          </p:grpSpPr>
          <p:sp>
            <p:nvSpPr>
              <p:cNvPr id="1540" name="Google Shape;1540;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24"/>
            <p:cNvGrpSpPr/>
            <p:nvPr/>
          </p:nvGrpSpPr>
          <p:grpSpPr>
            <a:xfrm>
              <a:off x="165808" y="1424753"/>
              <a:ext cx="246464" cy="231319"/>
              <a:chOff x="5946283" y="1650903"/>
              <a:chExt cx="246464" cy="231319"/>
            </a:xfrm>
          </p:grpSpPr>
          <p:sp>
            <p:nvSpPr>
              <p:cNvPr id="1543" name="Google Shape;1543;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5" name="Google Shape;1545;p24"/>
            <p:cNvGrpSpPr/>
            <p:nvPr/>
          </p:nvGrpSpPr>
          <p:grpSpPr>
            <a:xfrm>
              <a:off x="8674608" y="610303"/>
              <a:ext cx="246464" cy="231319"/>
              <a:chOff x="5946283" y="1650903"/>
              <a:chExt cx="246464" cy="231319"/>
            </a:xfrm>
          </p:grpSpPr>
          <p:sp>
            <p:nvSpPr>
              <p:cNvPr id="1546" name="Google Shape;1546;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4"/>
            <p:cNvGrpSpPr/>
            <p:nvPr/>
          </p:nvGrpSpPr>
          <p:grpSpPr>
            <a:xfrm rot="-2905128">
              <a:off x="8332296" y="2467544"/>
              <a:ext cx="1345374" cy="671268"/>
              <a:chOff x="3928210" y="1337178"/>
              <a:chExt cx="913545" cy="455852"/>
            </a:xfrm>
          </p:grpSpPr>
          <p:sp>
            <p:nvSpPr>
              <p:cNvPr id="1549" name="Google Shape;1549;p24"/>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4"/>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4"/>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4"/>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4"/>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4" name="Google Shape;1554;p24"/>
            <p:cNvSpPr/>
            <p:nvPr/>
          </p:nvSpPr>
          <p:spPr>
            <a:xfrm>
              <a:off x="34487" y="761395"/>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4"/>
            <p:cNvSpPr/>
            <p:nvPr/>
          </p:nvSpPr>
          <p:spPr>
            <a:xfrm>
              <a:off x="3683062" y="1422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4"/>
            <p:cNvSpPr/>
            <p:nvPr/>
          </p:nvSpPr>
          <p:spPr>
            <a:xfrm>
              <a:off x="5418787" y="25495"/>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9736949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557"/>
        <p:cNvGrpSpPr/>
        <p:nvPr/>
      </p:nvGrpSpPr>
      <p:grpSpPr>
        <a:xfrm>
          <a:off x="0" y="0"/>
          <a:ext cx="0" cy="0"/>
          <a:chOff x="0" y="0"/>
          <a:chExt cx="0" cy="0"/>
        </a:xfrm>
      </p:grpSpPr>
      <p:sp>
        <p:nvSpPr>
          <p:cNvPr id="1558" name="Google Shape;1558;p25"/>
          <p:cNvSpPr/>
          <p:nvPr/>
        </p:nvSpPr>
        <p:spPr>
          <a:xfrm>
            <a:off x="-1307344" y="4753654"/>
            <a:ext cx="2197816" cy="1347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9" name="Google Shape;1559;p25"/>
          <p:cNvGrpSpPr/>
          <p:nvPr/>
        </p:nvGrpSpPr>
        <p:grpSpPr>
          <a:xfrm>
            <a:off x="3830366" y="6143338"/>
            <a:ext cx="8695061" cy="2959225"/>
            <a:chOff x="715728" y="1849983"/>
            <a:chExt cx="3985391" cy="1356364"/>
          </a:xfrm>
        </p:grpSpPr>
        <p:sp>
          <p:nvSpPr>
            <p:cNvPr id="1560" name="Google Shape;1560;p2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2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2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2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3" name="Google Shape;1583;p25"/>
          <p:cNvGrpSpPr/>
          <p:nvPr/>
        </p:nvGrpSpPr>
        <p:grpSpPr>
          <a:xfrm>
            <a:off x="-333248" y="6101668"/>
            <a:ext cx="9912779" cy="3119795"/>
            <a:chOff x="-1192669" y="1924020"/>
            <a:chExt cx="4543534" cy="1429961"/>
          </a:xfrm>
        </p:grpSpPr>
        <p:sp>
          <p:nvSpPr>
            <p:cNvPr id="1584" name="Google Shape;1584;p2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5" name="Google Shape;1615;p25"/>
          <p:cNvSpPr/>
          <p:nvPr/>
        </p:nvSpPr>
        <p:spPr>
          <a:xfrm>
            <a:off x="11384758" y="2532947"/>
            <a:ext cx="1079823" cy="55179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16" name="Google Shape;1616;p25"/>
          <p:cNvGrpSpPr/>
          <p:nvPr/>
        </p:nvGrpSpPr>
        <p:grpSpPr>
          <a:xfrm>
            <a:off x="185711" y="534172"/>
            <a:ext cx="328619" cy="308425"/>
            <a:chOff x="5946283" y="1650903"/>
            <a:chExt cx="246464" cy="231319"/>
          </a:xfrm>
        </p:grpSpPr>
        <p:sp>
          <p:nvSpPr>
            <p:cNvPr id="1617" name="Google Shape;1617;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9" name="Google Shape;1619;p25"/>
          <p:cNvGrpSpPr/>
          <p:nvPr/>
        </p:nvGrpSpPr>
        <p:grpSpPr>
          <a:xfrm>
            <a:off x="1226077" y="182038"/>
            <a:ext cx="328619" cy="308425"/>
            <a:chOff x="5946283" y="1650903"/>
            <a:chExt cx="246464" cy="231319"/>
          </a:xfrm>
        </p:grpSpPr>
        <p:sp>
          <p:nvSpPr>
            <p:cNvPr id="1620" name="Google Shape;1620;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25"/>
          <p:cNvGrpSpPr/>
          <p:nvPr/>
        </p:nvGrpSpPr>
        <p:grpSpPr>
          <a:xfrm>
            <a:off x="348477" y="1287872"/>
            <a:ext cx="328619" cy="308425"/>
            <a:chOff x="5946283" y="1650903"/>
            <a:chExt cx="246464" cy="231319"/>
          </a:xfrm>
        </p:grpSpPr>
        <p:sp>
          <p:nvSpPr>
            <p:cNvPr id="1623" name="Google Shape;1623;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5" name="Google Shape;1625;p25"/>
          <p:cNvSpPr txBox="1">
            <a:spLocks noGrp="1"/>
          </p:cNvSpPr>
          <p:nvPr>
            <p:ph type="subTitle" idx="1"/>
          </p:nvPr>
        </p:nvSpPr>
        <p:spPr>
          <a:xfrm>
            <a:off x="1505533" y="2930000"/>
            <a:ext cx="4084000" cy="3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6" name="Google Shape;1626;p25"/>
          <p:cNvSpPr txBox="1">
            <a:spLocks noGrp="1"/>
          </p:cNvSpPr>
          <p:nvPr>
            <p:ph type="subTitle" idx="2"/>
          </p:nvPr>
        </p:nvSpPr>
        <p:spPr>
          <a:xfrm>
            <a:off x="6602433" y="2930000"/>
            <a:ext cx="4084000" cy="3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7" name="Google Shape;1627;p25"/>
          <p:cNvSpPr txBox="1">
            <a:spLocks noGrp="1"/>
          </p:cNvSpPr>
          <p:nvPr>
            <p:ph type="subTitle" idx="3"/>
          </p:nvPr>
        </p:nvSpPr>
        <p:spPr>
          <a:xfrm>
            <a:off x="66023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8" name="Google Shape;1628;p25"/>
          <p:cNvSpPr txBox="1">
            <a:spLocks noGrp="1"/>
          </p:cNvSpPr>
          <p:nvPr>
            <p:ph type="subTitle" idx="4"/>
          </p:nvPr>
        </p:nvSpPr>
        <p:spPr>
          <a:xfrm>
            <a:off x="15055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9" name="Google Shape;1629;p2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645239012"/>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30"/>
        <p:cNvGrpSpPr/>
        <p:nvPr/>
      </p:nvGrpSpPr>
      <p:grpSpPr>
        <a:xfrm>
          <a:off x="0" y="0"/>
          <a:ext cx="0" cy="0"/>
          <a:chOff x="0" y="0"/>
          <a:chExt cx="0" cy="0"/>
        </a:xfrm>
      </p:grpSpPr>
      <p:sp>
        <p:nvSpPr>
          <p:cNvPr id="1631" name="Google Shape;1631;p26"/>
          <p:cNvSpPr txBox="1">
            <a:spLocks noGrp="1"/>
          </p:cNvSpPr>
          <p:nvPr>
            <p:ph type="subTitle" idx="1"/>
          </p:nvPr>
        </p:nvSpPr>
        <p:spPr>
          <a:xfrm>
            <a:off x="960000" y="5292005"/>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2" name="Google Shape;1632;p26"/>
          <p:cNvSpPr txBox="1">
            <a:spLocks noGrp="1"/>
          </p:cNvSpPr>
          <p:nvPr>
            <p:ph type="subTitle" idx="2"/>
          </p:nvPr>
        </p:nvSpPr>
        <p:spPr>
          <a:xfrm>
            <a:off x="4571804" y="5291989"/>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3" name="Google Shape;1633;p26"/>
          <p:cNvSpPr txBox="1">
            <a:spLocks noGrp="1"/>
          </p:cNvSpPr>
          <p:nvPr>
            <p:ph type="subTitle" idx="3"/>
          </p:nvPr>
        </p:nvSpPr>
        <p:spPr>
          <a:xfrm>
            <a:off x="8183592" y="5292005"/>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4" name="Google Shape;1634;p26"/>
          <p:cNvSpPr txBox="1">
            <a:spLocks noGrp="1"/>
          </p:cNvSpPr>
          <p:nvPr>
            <p:ph type="subTitle" idx="4"/>
          </p:nvPr>
        </p:nvSpPr>
        <p:spPr>
          <a:xfrm>
            <a:off x="9600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5" name="Google Shape;1635;p26"/>
          <p:cNvSpPr txBox="1">
            <a:spLocks noGrp="1"/>
          </p:cNvSpPr>
          <p:nvPr>
            <p:ph type="subTitle" idx="5"/>
          </p:nvPr>
        </p:nvSpPr>
        <p:spPr>
          <a:xfrm>
            <a:off x="45718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6" name="Google Shape;1636;p26"/>
          <p:cNvSpPr txBox="1">
            <a:spLocks noGrp="1"/>
          </p:cNvSpPr>
          <p:nvPr>
            <p:ph type="subTitle" idx="6"/>
          </p:nvPr>
        </p:nvSpPr>
        <p:spPr>
          <a:xfrm>
            <a:off x="81836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7" name="Google Shape;1637;p26"/>
          <p:cNvSpPr txBox="1">
            <a:spLocks noGrp="1"/>
          </p:cNvSpPr>
          <p:nvPr>
            <p:ph type="subTitle" idx="7"/>
          </p:nvPr>
        </p:nvSpPr>
        <p:spPr>
          <a:xfrm>
            <a:off x="960000" y="1801167"/>
            <a:ext cx="10272000" cy="5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8" name="Google Shape;1638;p2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39" name="Google Shape;1639;p26"/>
          <p:cNvGrpSpPr/>
          <p:nvPr/>
        </p:nvGrpSpPr>
        <p:grpSpPr>
          <a:xfrm>
            <a:off x="-18" y="137976"/>
            <a:ext cx="12618575" cy="8019923"/>
            <a:chOff x="-14" y="103482"/>
            <a:chExt cx="9463931" cy="6014942"/>
          </a:xfrm>
        </p:grpSpPr>
        <p:sp>
          <p:nvSpPr>
            <p:cNvPr id="1640" name="Google Shape;1640;p26"/>
            <p:cNvSpPr/>
            <p:nvPr/>
          </p:nvSpPr>
          <p:spPr>
            <a:xfrm>
              <a:off x="96812" y="1743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6"/>
            <p:cNvSpPr/>
            <p:nvPr/>
          </p:nvSpPr>
          <p:spPr>
            <a:xfrm>
              <a:off x="8176551" y="3968998"/>
              <a:ext cx="1156048" cy="1489205"/>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42" name="Google Shape;1642;p26"/>
            <p:cNvGrpSpPr/>
            <p:nvPr/>
          </p:nvGrpSpPr>
          <p:grpSpPr>
            <a:xfrm>
              <a:off x="96808" y="2510803"/>
              <a:ext cx="246464" cy="231319"/>
              <a:chOff x="5946283" y="1650903"/>
              <a:chExt cx="246464" cy="231319"/>
            </a:xfrm>
          </p:grpSpPr>
          <p:sp>
            <p:nvSpPr>
              <p:cNvPr id="1643" name="Google Shape;1643;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5" name="Google Shape;1645;p26"/>
            <p:cNvGrpSpPr/>
            <p:nvPr/>
          </p:nvGrpSpPr>
          <p:grpSpPr>
            <a:xfrm>
              <a:off x="-14" y="4629189"/>
              <a:ext cx="9143881" cy="1489235"/>
              <a:chOff x="626075" y="3657856"/>
              <a:chExt cx="5447326" cy="1489235"/>
            </a:xfrm>
          </p:grpSpPr>
          <p:sp>
            <p:nvSpPr>
              <p:cNvPr id="1646" name="Google Shape;1646;p26"/>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6"/>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6"/>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6"/>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6"/>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6"/>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6"/>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6"/>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6"/>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6"/>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6"/>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6"/>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6"/>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6"/>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6"/>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6"/>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6"/>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6"/>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6"/>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6"/>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6"/>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6"/>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6"/>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6"/>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6"/>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6"/>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6"/>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6"/>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6"/>
            <p:cNvGrpSpPr/>
            <p:nvPr/>
          </p:nvGrpSpPr>
          <p:grpSpPr>
            <a:xfrm>
              <a:off x="187149" y="4333098"/>
              <a:ext cx="578573" cy="634011"/>
              <a:chOff x="7969377" y="2856516"/>
              <a:chExt cx="402682" cy="441266"/>
            </a:xfrm>
          </p:grpSpPr>
          <p:sp>
            <p:nvSpPr>
              <p:cNvPr id="1675" name="Google Shape;1675;p26"/>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6"/>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6"/>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6"/>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6"/>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6"/>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6"/>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6"/>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6"/>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6"/>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6"/>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6" name="Google Shape;1686;p26"/>
            <p:cNvGrpSpPr/>
            <p:nvPr/>
          </p:nvGrpSpPr>
          <p:grpSpPr>
            <a:xfrm>
              <a:off x="218883" y="3346578"/>
              <a:ext cx="246464" cy="231319"/>
              <a:chOff x="5946283" y="1650903"/>
              <a:chExt cx="246464" cy="231319"/>
            </a:xfrm>
          </p:grpSpPr>
          <p:sp>
            <p:nvSpPr>
              <p:cNvPr id="1687" name="Google Shape;1687;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9" name="Google Shape;1689;p26"/>
            <p:cNvGrpSpPr/>
            <p:nvPr/>
          </p:nvGrpSpPr>
          <p:grpSpPr>
            <a:xfrm>
              <a:off x="8584383" y="1012378"/>
              <a:ext cx="246464" cy="231319"/>
              <a:chOff x="5946283" y="1650903"/>
              <a:chExt cx="246464" cy="231319"/>
            </a:xfrm>
          </p:grpSpPr>
          <p:sp>
            <p:nvSpPr>
              <p:cNvPr id="1690" name="Google Shape;1690;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2" name="Google Shape;1692;p26"/>
            <p:cNvGrpSpPr/>
            <p:nvPr/>
          </p:nvGrpSpPr>
          <p:grpSpPr>
            <a:xfrm>
              <a:off x="8764858" y="1470203"/>
              <a:ext cx="246464" cy="231319"/>
              <a:chOff x="5946283" y="1650903"/>
              <a:chExt cx="246464" cy="231319"/>
            </a:xfrm>
          </p:grpSpPr>
          <p:sp>
            <p:nvSpPr>
              <p:cNvPr id="1693" name="Google Shape;1693;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5" name="Google Shape;1695;p26"/>
            <p:cNvGrpSpPr/>
            <p:nvPr/>
          </p:nvGrpSpPr>
          <p:grpSpPr>
            <a:xfrm>
              <a:off x="8176879" y="1973636"/>
              <a:ext cx="1287038" cy="1788135"/>
              <a:chOff x="8176879" y="1973636"/>
              <a:chExt cx="1287038" cy="1788135"/>
            </a:xfrm>
          </p:grpSpPr>
          <p:sp>
            <p:nvSpPr>
              <p:cNvPr id="1696" name="Google Shape;1696;p26"/>
              <p:cNvSpPr/>
              <p:nvPr/>
            </p:nvSpPr>
            <p:spPr>
              <a:xfrm rot="4267454">
                <a:off x="8013774" y="2463392"/>
                <a:ext cx="1613249" cy="808624"/>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6"/>
              <p:cNvSpPr/>
              <p:nvPr/>
            </p:nvSpPr>
            <p:spPr>
              <a:xfrm rot="4267454">
                <a:off x="8774835" y="2223246"/>
                <a:ext cx="284993" cy="73744"/>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6"/>
              <p:cNvSpPr/>
              <p:nvPr/>
            </p:nvSpPr>
            <p:spPr>
              <a:xfrm rot="4267454">
                <a:off x="8757288" y="2129690"/>
                <a:ext cx="171677" cy="19184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6"/>
              <p:cNvSpPr/>
              <p:nvPr/>
            </p:nvSpPr>
            <p:spPr>
              <a:xfrm rot="4267454">
                <a:off x="8743669" y="2170848"/>
                <a:ext cx="242867" cy="169738"/>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6"/>
              <p:cNvSpPr/>
              <p:nvPr/>
            </p:nvSpPr>
            <p:spPr>
              <a:xfrm rot="4267454">
                <a:off x="8787334" y="2316297"/>
                <a:ext cx="95215" cy="55507"/>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6"/>
              <p:cNvSpPr/>
              <p:nvPr/>
            </p:nvSpPr>
            <p:spPr>
              <a:xfrm rot="4267454">
                <a:off x="8200487" y="2792411"/>
                <a:ext cx="1168895" cy="483514"/>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2" name="Google Shape;1702;p26"/>
            <p:cNvSpPr/>
            <p:nvPr/>
          </p:nvSpPr>
          <p:spPr>
            <a:xfrm>
              <a:off x="1503437" y="103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6"/>
            <p:cNvSpPr/>
            <p:nvPr/>
          </p:nvSpPr>
          <p:spPr>
            <a:xfrm>
              <a:off x="7358212" y="1609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6"/>
            <p:cNvSpPr/>
            <p:nvPr/>
          </p:nvSpPr>
          <p:spPr>
            <a:xfrm>
              <a:off x="8929412" y="27376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04784805"/>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05"/>
        <p:cNvGrpSpPr/>
        <p:nvPr/>
      </p:nvGrpSpPr>
      <p:grpSpPr>
        <a:xfrm>
          <a:off x="0" y="0"/>
          <a:ext cx="0" cy="0"/>
          <a:chOff x="0" y="0"/>
          <a:chExt cx="0" cy="0"/>
        </a:xfrm>
      </p:grpSpPr>
      <p:sp>
        <p:nvSpPr>
          <p:cNvPr id="1706" name="Google Shape;1706;p27"/>
          <p:cNvSpPr txBox="1">
            <a:spLocks noGrp="1"/>
          </p:cNvSpPr>
          <p:nvPr>
            <p:ph type="subTitle" idx="1"/>
          </p:nvPr>
        </p:nvSpPr>
        <p:spPr>
          <a:xfrm>
            <a:off x="2025767" y="3122767"/>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7" name="Google Shape;1707;p27"/>
          <p:cNvSpPr txBox="1">
            <a:spLocks noGrp="1"/>
          </p:cNvSpPr>
          <p:nvPr>
            <p:ph type="subTitle" idx="2"/>
          </p:nvPr>
        </p:nvSpPr>
        <p:spPr>
          <a:xfrm>
            <a:off x="7409201" y="3122767"/>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8" name="Google Shape;1708;p27"/>
          <p:cNvSpPr txBox="1">
            <a:spLocks noGrp="1"/>
          </p:cNvSpPr>
          <p:nvPr>
            <p:ph type="subTitle" idx="3"/>
          </p:nvPr>
        </p:nvSpPr>
        <p:spPr>
          <a:xfrm>
            <a:off x="2025767" y="5104000"/>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9" name="Google Shape;1709;p27"/>
          <p:cNvSpPr txBox="1">
            <a:spLocks noGrp="1"/>
          </p:cNvSpPr>
          <p:nvPr>
            <p:ph type="subTitle" idx="4"/>
          </p:nvPr>
        </p:nvSpPr>
        <p:spPr>
          <a:xfrm>
            <a:off x="7409201" y="5104000"/>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10" name="Google Shape;1710;p27"/>
          <p:cNvSpPr txBox="1">
            <a:spLocks noGrp="1"/>
          </p:cNvSpPr>
          <p:nvPr>
            <p:ph type="subTitle" idx="5"/>
          </p:nvPr>
        </p:nvSpPr>
        <p:spPr>
          <a:xfrm>
            <a:off x="2025733" y="24791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1" name="Google Shape;1711;p27"/>
          <p:cNvSpPr txBox="1">
            <a:spLocks noGrp="1"/>
          </p:cNvSpPr>
          <p:nvPr>
            <p:ph type="subTitle" idx="6"/>
          </p:nvPr>
        </p:nvSpPr>
        <p:spPr>
          <a:xfrm>
            <a:off x="2025733" y="44604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2" name="Google Shape;1712;p27"/>
          <p:cNvSpPr txBox="1">
            <a:spLocks noGrp="1"/>
          </p:cNvSpPr>
          <p:nvPr>
            <p:ph type="subTitle" idx="7"/>
          </p:nvPr>
        </p:nvSpPr>
        <p:spPr>
          <a:xfrm>
            <a:off x="7409200" y="24791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3" name="Google Shape;1713;p27"/>
          <p:cNvSpPr txBox="1">
            <a:spLocks noGrp="1"/>
          </p:cNvSpPr>
          <p:nvPr>
            <p:ph type="subTitle" idx="8"/>
          </p:nvPr>
        </p:nvSpPr>
        <p:spPr>
          <a:xfrm>
            <a:off x="7409200" y="44604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4" name="Google Shape;1714;p27"/>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15" name="Google Shape;1715;p27"/>
          <p:cNvGrpSpPr/>
          <p:nvPr/>
        </p:nvGrpSpPr>
        <p:grpSpPr>
          <a:xfrm>
            <a:off x="-341542" y="71934"/>
            <a:ext cx="13164540" cy="8110735"/>
            <a:chOff x="-256157" y="53950"/>
            <a:chExt cx="9873405" cy="6083051"/>
          </a:xfrm>
        </p:grpSpPr>
        <p:grpSp>
          <p:nvGrpSpPr>
            <p:cNvPr id="1716" name="Google Shape;1716;p27"/>
            <p:cNvGrpSpPr/>
            <p:nvPr/>
          </p:nvGrpSpPr>
          <p:grpSpPr>
            <a:xfrm>
              <a:off x="4737514" y="4603496"/>
              <a:ext cx="4505884" cy="1533506"/>
              <a:chOff x="715728" y="1849983"/>
              <a:chExt cx="3985391" cy="1356364"/>
            </a:xfrm>
          </p:grpSpPr>
          <p:sp>
            <p:nvSpPr>
              <p:cNvPr id="1717" name="Google Shape;1717;p2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0" name="Google Shape;1740;p27"/>
            <p:cNvGrpSpPr/>
            <p:nvPr/>
          </p:nvGrpSpPr>
          <p:grpSpPr>
            <a:xfrm>
              <a:off x="8041354" y="1265261"/>
              <a:ext cx="1575895" cy="789903"/>
              <a:chOff x="6554834" y="4413128"/>
              <a:chExt cx="1033713" cy="518173"/>
            </a:xfrm>
          </p:grpSpPr>
          <p:sp>
            <p:nvSpPr>
              <p:cNvPr id="1741" name="Google Shape;1741;p27"/>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7"/>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7"/>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7"/>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7"/>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7"/>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7" name="Google Shape;1747;p27"/>
            <p:cNvGrpSpPr/>
            <p:nvPr/>
          </p:nvGrpSpPr>
          <p:grpSpPr>
            <a:xfrm>
              <a:off x="-256157" y="2326482"/>
              <a:ext cx="1348673" cy="789947"/>
              <a:chOff x="6479176" y="2546587"/>
              <a:chExt cx="992401" cy="581271"/>
            </a:xfrm>
          </p:grpSpPr>
          <p:sp>
            <p:nvSpPr>
              <p:cNvPr id="1748" name="Google Shape;1748;p2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4" name="Google Shape;1754;p27"/>
            <p:cNvGrpSpPr/>
            <p:nvPr/>
          </p:nvGrpSpPr>
          <p:grpSpPr>
            <a:xfrm>
              <a:off x="171133" y="1358953"/>
              <a:ext cx="246464" cy="231319"/>
              <a:chOff x="5946283" y="1650903"/>
              <a:chExt cx="246464" cy="231319"/>
            </a:xfrm>
          </p:grpSpPr>
          <p:sp>
            <p:nvSpPr>
              <p:cNvPr id="1755" name="Google Shape;1755;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7" name="Google Shape;1757;p27"/>
            <p:cNvGrpSpPr/>
            <p:nvPr/>
          </p:nvGrpSpPr>
          <p:grpSpPr>
            <a:xfrm>
              <a:off x="2244247" y="4658976"/>
              <a:ext cx="699987" cy="699866"/>
              <a:chOff x="6714640" y="951029"/>
              <a:chExt cx="404804" cy="404711"/>
            </a:xfrm>
          </p:grpSpPr>
          <p:sp>
            <p:nvSpPr>
              <p:cNvPr id="1758" name="Google Shape;1758;p27"/>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7"/>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7"/>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7"/>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7"/>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3" name="Google Shape;1763;p27"/>
            <p:cNvSpPr/>
            <p:nvPr/>
          </p:nvSpPr>
          <p:spPr>
            <a:xfrm flipH="1">
              <a:off x="-144753" y="408390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7"/>
            <p:cNvSpPr/>
            <p:nvPr/>
          </p:nvSpPr>
          <p:spPr>
            <a:xfrm>
              <a:off x="8634912" y="25235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5" name="Google Shape;1765;p27"/>
            <p:cNvGrpSpPr/>
            <p:nvPr/>
          </p:nvGrpSpPr>
          <p:grpSpPr>
            <a:xfrm>
              <a:off x="8817958" y="910178"/>
              <a:ext cx="246464" cy="231319"/>
              <a:chOff x="5946283" y="1650903"/>
              <a:chExt cx="246464" cy="231319"/>
            </a:xfrm>
          </p:grpSpPr>
          <p:sp>
            <p:nvSpPr>
              <p:cNvPr id="1766" name="Google Shape;1766;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8" name="Google Shape;1768;p27"/>
            <p:cNvGrpSpPr/>
            <p:nvPr/>
          </p:nvGrpSpPr>
          <p:grpSpPr>
            <a:xfrm>
              <a:off x="3234620" y="4786378"/>
              <a:ext cx="246464" cy="231319"/>
              <a:chOff x="5946283" y="1650903"/>
              <a:chExt cx="246464" cy="231319"/>
            </a:xfrm>
          </p:grpSpPr>
          <p:sp>
            <p:nvSpPr>
              <p:cNvPr id="1769" name="Google Shape;1769;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1" name="Google Shape;1771;p27"/>
            <p:cNvGrpSpPr/>
            <p:nvPr/>
          </p:nvGrpSpPr>
          <p:grpSpPr>
            <a:xfrm>
              <a:off x="1731708" y="4633778"/>
              <a:ext cx="246464" cy="231319"/>
              <a:chOff x="5946283" y="1650903"/>
              <a:chExt cx="246464" cy="231319"/>
            </a:xfrm>
          </p:grpSpPr>
          <p:sp>
            <p:nvSpPr>
              <p:cNvPr id="1772" name="Google Shape;1772;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4" name="Google Shape;1774;p27"/>
            <p:cNvSpPr/>
            <p:nvPr/>
          </p:nvSpPr>
          <p:spPr>
            <a:xfrm>
              <a:off x="8597751" y="3350250"/>
              <a:ext cx="804672" cy="41119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7"/>
            <p:cNvSpPr/>
            <p:nvPr/>
          </p:nvSpPr>
          <p:spPr>
            <a:xfrm>
              <a:off x="921576" y="53950"/>
              <a:ext cx="804672" cy="41119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7"/>
            <p:cNvSpPr/>
            <p:nvPr/>
          </p:nvSpPr>
          <p:spPr>
            <a:xfrm>
              <a:off x="2339700" y="977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728980"/>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77"/>
        <p:cNvGrpSpPr/>
        <p:nvPr/>
      </p:nvGrpSpPr>
      <p:grpSpPr>
        <a:xfrm>
          <a:off x="0" y="0"/>
          <a:ext cx="0" cy="0"/>
          <a:chOff x="0" y="0"/>
          <a:chExt cx="0" cy="0"/>
        </a:xfrm>
      </p:grpSpPr>
      <p:sp>
        <p:nvSpPr>
          <p:cNvPr id="1778" name="Google Shape;1778;p28"/>
          <p:cNvSpPr txBox="1">
            <a:spLocks noGrp="1"/>
          </p:cNvSpPr>
          <p:nvPr>
            <p:ph type="subTitle" idx="1"/>
          </p:nvPr>
        </p:nvSpPr>
        <p:spPr>
          <a:xfrm>
            <a:off x="960000"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9" name="Google Shape;1779;p28"/>
          <p:cNvSpPr txBox="1">
            <a:spLocks noGrp="1"/>
          </p:cNvSpPr>
          <p:nvPr>
            <p:ph type="subTitle" idx="2"/>
          </p:nvPr>
        </p:nvSpPr>
        <p:spPr>
          <a:xfrm>
            <a:off x="4491839"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0" name="Google Shape;1780;p28"/>
          <p:cNvSpPr txBox="1">
            <a:spLocks noGrp="1"/>
          </p:cNvSpPr>
          <p:nvPr>
            <p:ph type="subTitle" idx="3"/>
          </p:nvPr>
        </p:nvSpPr>
        <p:spPr>
          <a:xfrm>
            <a:off x="960000"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1" name="Google Shape;1781;p28"/>
          <p:cNvSpPr txBox="1">
            <a:spLocks noGrp="1"/>
          </p:cNvSpPr>
          <p:nvPr>
            <p:ph type="subTitle" idx="4"/>
          </p:nvPr>
        </p:nvSpPr>
        <p:spPr>
          <a:xfrm>
            <a:off x="4491833"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2" name="Google Shape;1782;p28"/>
          <p:cNvSpPr txBox="1">
            <a:spLocks noGrp="1"/>
          </p:cNvSpPr>
          <p:nvPr>
            <p:ph type="subTitle" idx="5"/>
          </p:nvPr>
        </p:nvSpPr>
        <p:spPr>
          <a:xfrm>
            <a:off x="8023667"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3" name="Google Shape;1783;p28"/>
          <p:cNvSpPr txBox="1">
            <a:spLocks noGrp="1"/>
          </p:cNvSpPr>
          <p:nvPr>
            <p:ph type="subTitle" idx="6"/>
          </p:nvPr>
        </p:nvSpPr>
        <p:spPr>
          <a:xfrm>
            <a:off x="8023667"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4" name="Google Shape;1784;p28"/>
          <p:cNvSpPr txBox="1">
            <a:spLocks noGrp="1"/>
          </p:cNvSpPr>
          <p:nvPr>
            <p:ph type="subTitle" idx="7"/>
          </p:nvPr>
        </p:nvSpPr>
        <p:spPr>
          <a:xfrm>
            <a:off x="960000"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5" name="Google Shape;1785;p28"/>
          <p:cNvSpPr txBox="1">
            <a:spLocks noGrp="1"/>
          </p:cNvSpPr>
          <p:nvPr>
            <p:ph type="subTitle" idx="8"/>
          </p:nvPr>
        </p:nvSpPr>
        <p:spPr>
          <a:xfrm>
            <a:off x="4491839"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6" name="Google Shape;1786;p28"/>
          <p:cNvSpPr txBox="1">
            <a:spLocks noGrp="1"/>
          </p:cNvSpPr>
          <p:nvPr>
            <p:ph type="subTitle" idx="9"/>
          </p:nvPr>
        </p:nvSpPr>
        <p:spPr>
          <a:xfrm>
            <a:off x="8023667"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7" name="Google Shape;1787;p28"/>
          <p:cNvSpPr txBox="1">
            <a:spLocks noGrp="1"/>
          </p:cNvSpPr>
          <p:nvPr>
            <p:ph type="subTitle" idx="13"/>
          </p:nvPr>
        </p:nvSpPr>
        <p:spPr>
          <a:xfrm>
            <a:off x="8023667"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8" name="Google Shape;1788;p28"/>
          <p:cNvSpPr txBox="1">
            <a:spLocks noGrp="1"/>
          </p:cNvSpPr>
          <p:nvPr>
            <p:ph type="subTitle" idx="14"/>
          </p:nvPr>
        </p:nvSpPr>
        <p:spPr>
          <a:xfrm>
            <a:off x="960000"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9" name="Google Shape;1789;p28"/>
          <p:cNvSpPr txBox="1">
            <a:spLocks noGrp="1"/>
          </p:cNvSpPr>
          <p:nvPr>
            <p:ph type="subTitle" idx="15"/>
          </p:nvPr>
        </p:nvSpPr>
        <p:spPr>
          <a:xfrm>
            <a:off x="4491839"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90" name="Google Shape;1790;p28"/>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91" name="Google Shape;1791;p28"/>
          <p:cNvGrpSpPr/>
          <p:nvPr/>
        </p:nvGrpSpPr>
        <p:grpSpPr>
          <a:xfrm>
            <a:off x="-696349" y="286471"/>
            <a:ext cx="13492460" cy="7810589"/>
            <a:chOff x="-522262" y="214853"/>
            <a:chExt cx="10119345" cy="5857942"/>
          </a:xfrm>
        </p:grpSpPr>
        <p:grpSp>
          <p:nvGrpSpPr>
            <p:cNvPr id="1792" name="Google Shape;1792;p28"/>
            <p:cNvGrpSpPr/>
            <p:nvPr/>
          </p:nvGrpSpPr>
          <p:grpSpPr>
            <a:xfrm>
              <a:off x="155208" y="1040478"/>
              <a:ext cx="246464" cy="231319"/>
              <a:chOff x="5946283" y="1650903"/>
              <a:chExt cx="246464" cy="231319"/>
            </a:xfrm>
          </p:grpSpPr>
          <p:sp>
            <p:nvSpPr>
              <p:cNvPr id="1793" name="Google Shape;1793;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5" name="Google Shape;1795;p28"/>
            <p:cNvSpPr/>
            <p:nvPr/>
          </p:nvSpPr>
          <p:spPr>
            <a:xfrm>
              <a:off x="8310972" y="4248477"/>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8"/>
            <p:cNvSpPr/>
            <p:nvPr/>
          </p:nvSpPr>
          <p:spPr>
            <a:xfrm>
              <a:off x="178412" y="1474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97" name="Google Shape;1797;p28"/>
            <p:cNvGrpSpPr/>
            <p:nvPr/>
          </p:nvGrpSpPr>
          <p:grpSpPr>
            <a:xfrm rot="-173684">
              <a:off x="-47718" y="4529056"/>
              <a:ext cx="4543424" cy="1429927"/>
              <a:chOff x="-1192669" y="1924020"/>
              <a:chExt cx="4543534" cy="1429961"/>
            </a:xfrm>
          </p:grpSpPr>
          <p:sp>
            <p:nvSpPr>
              <p:cNvPr id="1798" name="Google Shape;1798;p28"/>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8"/>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8"/>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8"/>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8"/>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8"/>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8"/>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8"/>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8"/>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8"/>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8"/>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8"/>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8"/>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8"/>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8"/>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8"/>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8"/>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8"/>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9" name="Google Shape;1829;p28"/>
            <p:cNvGrpSpPr/>
            <p:nvPr/>
          </p:nvGrpSpPr>
          <p:grpSpPr>
            <a:xfrm>
              <a:off x="177538" y="4193067"/>
              <a:ext cx="655526" cy="718337"/>
              <a:chOff x="7969377" y="2856516"/>
              <a:chExt cx="402682" cy="441266"/>
            </a:xfrm>
          </p:grpSpPr>
          <p:sp>
            <p:nvSpPr>
              <p:cNvPr id="1830" name="Google Shape;1830;p2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1" name="Google Shape;1841;p28"/>
            <p:cNvGrpSpPr/>
            <p:nvPr/>
          </p:nvGrpSpPr>
          <p:grpSpPr>
            <a:xfrm>
              <a:off x="833083" y="214853"/>
              <a:ext cx="246464" cy="231319"/>
              <a:chOff x="5946283" y="1650903"/>
              <a:chExt cx="246464" cy="231319"/>
            </a:xfrm>
          </p:grpSpPr>
          <p:sp>
            <p:nvSpPr>
              <p:cNvPr id="1842" name="Google Shape;1842;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4" name="Google Shape;1844;p28"/>
            <p:cNvGrpSpPr/>
            <p:nvPr/>
          </p:nvGrpSpPr>
          <p:grpSpPr>
            <a:xfrm>
              <a:off x="8554508" y="1585528"/>
              <a:ext cx="246464" cy="231319"/>
              <a:chOff x="5946283" y="1650903"/>
              <a:chExt cx="246464" cy="231319"/>
            </a:xfrm>
          </p:grpSpPr>
          <p:sp>
            <p:nvSpPr>
              <p:cNvPr id="1845" name="Google Shape;1845;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7" name="Google Shape;1847;p28"/>
            <p:cNvGrpSpPr/>
            <p:nvPr/>
          </p:nvGrpSpPr>
          <p:grpSpPr>
            <a:xfrm>
              <a:off x="8721583" y="2961753"/>
              <a:ext cx="246464" cy="231319"/>
              <a:chOff x="5946283" y="1650903"/>
              <a:chExt cx="246464" cy="231319"/>
            </a:xfrm>
          </p:grpSpPr>
          <p:sp>
            <p:nvSpPr>
              <p:cNvPr id="1848" name="Google Shape;1848;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0" name="Google Shape;1850;p28"/>
            <p:cNvSpPr/>
            <p:nvPr/>
          </p:nvSpPr>
          <p:spPr>
            <a:xfrm>
              <a:off x="5321888" y="47929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8"/>
            <p:cNvSpPr/>
            <p:nvPr/>
          </p:nvSpPr>
          <p:spPr>
            <a:xfrm>
              <a:off x="8554488" y="2038968"/>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8"/>
            <p:cNvSpPr/>
            <p:nvPr/>
          </p:nvSpPr>
          <p:spPr>
            <a:xfrm>
              <a:off x="-522262" y="27153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8"/>
            <p:cNvSpPr/>
            <p:nvPr/>
          </p:nvSpPr>
          <p:spPr>
            <a:xfrm>
              <a:off x="8458962" y="11032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54" name="Google Shape;1854;p28"/>
            <p:cNvGrpSpPr/>
            <p:nvPr/>
          </p:nvGrpSpPr>
          <p:grpSpPr>
            <a:xfrm>
              <a:off x="2706194" y="4415254"/>
              <a:ext cx="918609" cy="756066"/>
              <a:chOff x="6522431" y="1681510"/>
              <a:chExt cx="420647" cy="346216"/>
            </a:xfrm>
          </p:grpSpPr>
          <p:sp>
            <p:nvSpPr>
              <p:cNvPr id="1855" name="Google Shape;1855;p28"/>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8"/>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8"/>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8"/>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8"/>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8"/>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8"/>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8"/>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8"/>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8"/>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8"/>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28"/>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28"/>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28"/>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8"/>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28"/>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28"/>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28"/>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8"/>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8"/>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8"/>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28"/>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60460327"/>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77"/>
        <p:cNvGrpSpPr/>
        <p:nvPr/>
      </p:nvGrpSpPr>
      <p:grpSpPr>
        <a:xfrm>
          <a:off x="0" y="0"/>
          <a:ext cx="0" cy="0"/>
          <a:chOff x="0" y="0"/>
          <a:chExt cx="0" cy="0"/>
        </a:xfrm>
      </p:grpSpPr>
      <p:sp>
        <p:nvSpPr>
          <p:cNvPr id="1878" name="Google Shape;1878;p29"/>
          <p:cNvSpPr txBox="1">
            <a:spLocks noGrp="1"/>
          </p:cNvSpPr>
          <p:nvPr>
            <p:ph type="title" hasCustomPrompt="1"/>
          </p:nvPr>
        </p:nvSpPr>
        <p:spPr>
          <a:xfrm rot="-396">
            <a:off x="6364227" y="720200"/>
            <a:ext cx="3469600" cy="1586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rtl="0">
              <a:spcBef>
                <a:spcPts val="0"/>
              </a:spcBef>
              <a:spcAft>
                <a:spcPts val="0"/>
              </a:spcAft>
              <a:buSzPts val="6200"/>
              <a:buNone/>
              <a:defRPr sz="8266"/>
            </a:lvl2pPr>
            <a:lvl3pPr lvl="2" rtl="0">
              <a:spcBef>
                <a:spcPts val="0"/>
              </a:spcBef>
              <a:spcAft>
                <a:spcPts val="0"/>
              </a:spcAft>
              <a:buSzPts val="6200"/>
              <a:buNone/>
              <a:defRPr sz="8266"/>
            </a:lvl3pPr>
            <a:lvl4pPr lvl="3" rtl="0">
              <a:spcBef>
                <a:spcPts val="0"/>
              </a:spcBef>
              <a:spcAft>
                <a:spcPts val="0"/>
              </a:spcAft>
              <a:buSzPts val="6200"/>
              <a:buNone/>
              <a:defRPr sz="8266"/>
            </a:lvl4pPr>
            <a:lvl5pPr lvl="4" rtl="0">
              <a:spcBef>
                <a:spcPts val="0"/>
              </a:spcBef>
              <a:spcAft>
                <a:spcPts val="0"/>
              </a:spcAft>
              <a:buSzPts val="6200"/>
              <a:buNone/>
              <a:defRPr sz="8266"/>
            </a:lvl5pPr>
            <a:lvl6pPr lvl="5" rtl="0">
              <a:spcBef>
                <a:spcPts val="0"/>
              </a:spcBef>
              <a:spcAft>
                <a:spcPts val="0"/>
              </a:spcAft>
              <a:buSzPts val="6200"/>
              <a:buNone/>
              <a:defRPr sz="8266"/>
            </a:lvl6pPr>
            <a:lvl7pPr lvl="6" rtl="0">
              <a:spcBef>
                <a:spcPts val="0"/>
              </a:spcBef>
              <a:spcAft>
                <a:spcPts val="0"/>
              </a:spcAft>
              <a:buSzPts val="6200"/>
              <a:buNone/>
              <a:defRPr sz="8266"/>
            </a:lvl7pPr>
            <a:lvl8pPr lvl="7" rtl="0">
              <a:spcBef>
                <a:spcPts val="0"/>
              </a:spcBef>
              <a:spcAft>
                <a:spcPts val="0"/>
              </a:spcAft>
              <a:buSzPts val="6200"/>
              <a:buNone/>
              <a:defRPr sz="8266"/>
            </a:lvl8pPr>
            <a:lvl9pPr lvl="8" rtl="0">
              <a:spcBef>
                <a:spcPts val="0"/>
              </a:spcBef>
              <a:spcAft>
                <a:spcPts val="0"/>
              </a:spcAft>
              <a:buSzPts val="6200"/>
              <a:buNone/>
              <a:defRPr sz="8266"/>
            </a:lvl9pPr>
          </a:lstStyle>
          <a:p>
            <a:r>
              <a:t>xx%</a:t>
            </a:r>
          </a:p>
        </p:txBody>
      </p:sp>
      <p:sp>
        <p:nvSpPr>
          <p:cNvPr id="1879" name="Google Shape;1879;p29"/>
          <p:cNvSpPr txBox="1">
            <a:spLocks noGrp="1"/>
          </p:cNvSpPr>
          <p:nvPr>
            <p:ph type="subTitle" idx="1"/>
          </p:nvPr>
        </p:nvSpPr>
        <p:spPr>
          <a:xfrm>
            <a:off x="6364200" y="2306655"/>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0" name="Google Shape;1880;p29"/>
          <p:cNvSpPr txBox="1">
            <a:spLocks noGrp="1"/>
          </p:cNvSpPr>
          <p:nvPr>
            <p:ph type="title" idx="2" hasCustomPrompt="1"/>
          </p:nvPr>
        </p:nvSpPr>
        <p:spPr>
          <a:xfrm>
            <a:off x="6364227" y="3504609"/>
            <a:ext cx="3469600" cy="1586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rtl="0">
              <a:spcBef>
                <a:spcPts val="0"/>
              </a:spcBef>
              <a:spcAft>
                <a:spcPts val="0"/>
              </a:spcAft>
              <a:buSzPts val="6200"/>
              <a:buNone/>
              <a:defRPr sz="8266"/>
            </a:lvl2pPr>
            <a:lvl3pPr lvl="2" rtl="0">
              <a:spcBef>
                <a:spcPts val="0"/>
              </a:spcBef>
              <a:spcAft>
                <a:spcPts val="0"/>
              </a:spcAft>
              <a:buSzPts val="6200"/>
              <a:buNone/>
              <a:defRPr sz="8266"/>
            </a:lvl3pPr>
            <a:lvl4pPr lvl="3" rtl="0">
              <a:spcBef>
                <a:spcPts val="0"/>
              </a:spcBef>
              <a:spcAft>
                <a:spcPts val="0"/>
              </a:spcAft>
              <a:buSzPts val="6200"/>
              <a:buNone/>
              <a:defRPr sz="8266"/>
            </a:lvl4pPr>
            <a:lvl5pPr lvl="4" rtl="0">
              <a:spcBef>
                <a:spcPts val="0"/>
              </a:spcBef>
              <a:spcAft>
                <a:spcPts val="0"/>
              </a:spcAft>
              <a:buSzPts val="6200"/>
              <a:buNone/>
              <a:defRPr sz="8266"/>
            </a:lvl5pPr>
            <a:lvl6pPr lvl="5" rtl="0">
              <a:spcBef>
                <a:spcPts val="0"/>
              </a:spcBef>
              <a:spcAft>
                <a:spcPts val="0"/>
              </a:spcAft>
              <a:buSzPts val="6200"/>
              <a:buNone/>
              <a:defRPr sz="8266"/>
            </a:lvl6pPr>
            <a:lvl7pPr lvl="6" rtl="0">
              <a:spcBef>
                <a:spcPts val="0"/>
              </a:spcBef>
              <a:spcAft>
                <a:spcPts val="0"/>
              </a:spcAft>
              <a:buSzPts val="6200"/>
              <a:buNone/>
              <a:defRPr sz="8266"/>
            </a:lvl7pPr>
            <a:lvl8pPr lvl="7" rtl="0">
              <a:spcBef>
                <a:spcPts val="0"/>
              </a:spcBef>
              <a:spcAft>
                <a:spcPts val="0"/>
              </a:spcAft>
              <a:buSzPts val="6200"/>
              <a:buNone/>
              <a:defRPr sz="8266"/>
            </a:lvl8pPr>
            <a:lvl9pPr lvl="8" rtl="0">
              <a:spcBef>
                <a:spcPts val="0"/>
              </a:spcBef>
              <a:spcAft>
                <a:spcPts val="0"/>
              </a:spcAft>
              <a:buSzPts val="6200"/>
              <a:buNone/>
              <a:defRPr sz="8266"/>
            </a:lvl9pPr>
          </a:lstStyle>
          <a:p>
            <a:r>
              <a:t>xx%</a:t>
            </a:r>
          </a:p>
        </p:txBody>
      </p:sp>
      <p:sp>
        <p:nvSpPr>
          <p:cNvPr id="1881" name="Google Shape;1881;p29"/>
          <p:cNvSpPr txBox="1">
            <a:spLocks noGrp="1"/>
          </p:cNvSpPr>
          <p:nvPr>
            <p:ph type="subTitle" idx="3"/>
          </p:nvPr>
        </p:nvSpPr>
        <p:spPr>
          <a:xfrm>
            <a:off x="6364200" y="5090999"/>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2" name="Google Shape;1882;p29"/>
          <p:cNvSpPr txBox="1">
            <a:spLocks noGrp="1"/>
          </p:cNvSpPr>
          <p:nvPr>
            <p:ph type="title" idx="4" hasCustomPrompt="1"/>
          </p:nvPr>
        </p:nvSpPr>
        <p:spPr>
          <a:xfrm rot="-396">
            <a:off x="2358177" y="720200"/>
            <a:ext cx="3469600" cy="1586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algn="r" rtl="0">
              <a:spcBef>
                <a:spcPts val="0"/>
              </a:spcBef>
              <a:spcAft>
                <a:spcPts val="0"/>
              </a:spcAft>
              <a:buSzPts val="6200"/>
              <a:buNone/>
              <a:defRPr sz="8266"/>
            </a:lvl2pPr>
            <a:lvl3pPr lvl="2" algn="r" rtl="0">
              <a:spcBef>
                <a:spcPts val="0"/>
              </a:spcBef>
              <a:spcAft>
                <a:spcPts val="0"/>
              </a:spcAft>
              <a:buSzPts val="6200"/>
              <a:buNone/>
              <a:defRPr sz="8266"/>
            </a:lvl3pPr>
            <a:lvl4pPr lvl="3" algn="r" rtl="0">
              <a:spcBef>
                <a:spcPts val="0"/>
              </a:spcBef>
              <a:spcAft>
                <a:spcPts val="0"/>
              </a:spcAft>
              <a:buSzPts val="6200"/>
              <a:buNone/>
              <a:defRPr sz="8266"/>
            </a:lvl4pPr>
            <a:lvl5pPr lvl="4" algn="r" rtl="0">
              <a:spcBef>
                <a:spcPts val="0"/>
              </a:spcBef>
              <a:spcAft>
                <a:spcPts val="0"/>
              </a:spcAft>
              <a:buSzPts val="6200"/>
              <a:buNone/>
              <a:defRPr sz="8266"/>
            </a:lvl5pPr>
            <a:lvl6pPr lvl="5" algn="r" rtl="0">
              <a:spcBef>
                <a:spcPts val="0"/>
              </a:spcBef>
              <a:spcAft>
                <a:spcPts val="0"/>
              </a:spcAft>
              <a:buSzPts val="6200"/>
              <a:buNone/>
              <a:defRPr sz="8266"/>
            </a:lvl6pPr>
            <a:lvl7pPr lvl="6" algn="r" rtl="0">
              <a:spcBef>
                <a:spcPts val="0"/>
              </a:spcBef>
              <a:spcAft>
                <a:spcPts val="0"/>
              </a:spcAft>
              <a:buSzPts val="6200"/>
              <a:buNone/>
              <a:defRPr sz="8266"/>
            </a:lvl7pPr>
            <a:lvl8pPr lvl="7" algn="r" rtl="0">
              <a:spcBef>
                <a:spcPts val="0"/>
              </a:spcBef>
              <a:spcAft>
                <a:spcPts val="0"/>
              </a:spcAft>
              <a:buSzPts val="6200"/>
              <a:buNone/>
              <a:defRPr sz="8266"/>
            </a:lvl8pPr>
            <a:lvl9pPr lvl="8" algn="r" rtl="0">
              <a:spcBef>
                <a:spcPts val="0"/>
              </a:spcBef>
              <a:spcAft>
                <a:spcPts val="0"/>
              </a:spcAft>
              <a:buSzPts val="6200"/>
              <a:buNone/>
              <a:defRPr sz="8266"/>
            </a:lvl9pPr>
          </a:lstStyle>
          <a:p>
            <a:r>
              <a:t>xx%</a:t>
            </a:r>
          </a:p>
        </p:txBody>
      </p:sp>
      <p:sp>
        <p:nvSpPr>
          <p:cNvPr id="1883" name="Google Shape;1883;p29"/>
          <p:cNvSpPr txBox="1">
            <a:spLocks noGrp="1"/>
          </p:cNvSpPr>
          <p:nvPr>
            <p:ph type="subTitle" idx="5"/>
          </p:nvPr>
        </p:nvSpPr>
        <p:spPr>
          <a:xfrm>
            <a:off x="2358151" y="2306656"/>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84" name="Google Shape;1884;p29"/>
          <p:cNvSpPr txBox="1">
            <a:spLocks noGrp="1"/>
          </p:cNvSpPr>
          <p:nvPr>
            <p:ph type="title" idx="6" hasCustomPrompt="1"/>
          </p:nvPr>
        </p:nvSpPr>
        <p:spPr>
          <a:xfrm>
            <a:off x="2358177" y="3504611"/>
            <a:ext cx="3469600" cy="1586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algn="r" rtl="0">
              <a:spcBef>
                <a:spcPts val="0"/>
              </a:spcBef>
              <a:spcAft>
                <a:spcPts val="0"/>
              </a:spcAft>
              <a:buSzPts val="6200"/>
              <a:buNone/>
              <a:defRPr sz="8266"/>
            </a:lvl2pPr>
            <a:lvl3pPr lvl="2" algn="r" rtl="0">
              <a:spcBef>
                <a:spcPts val="0"/>
              </a:spcBef>
              <a:spcAft>
                <a:spcPts val="0"/>
              </a:spcAft>
              <a:buSzPts val="6200"/>
              <a:buNone/>
              <a:defRPr sz="8266"/>
            </a:lvl3pPr>
            <a:lvl4pPr lvl="3" algn="r" rtl="0">
              <a:spcBef>
                <a:spcPts val="0"/>
              </a:spcBef>
              <a:spcAft>
                <a:spcPts val="0"/>
              </a:spcAft>
              <a:buSzPts val="6200"/>
              <a:buNone/>
              <a:defRPr sz="8266"/>
            </a:lvl4pPr>
            <a:lvl5pPr lvl="4" algn="r" rtl="0">
              <a:spcBef>
                <a:spcPts val="0"/>
              </a:spcBef>
              <a:spcAft>
                <a:spcPts val="0"/>
              </a:spcAft>
              <a:buSzPts val="6200"/>
              <a:buNone/>
              <a:defRPr sz="8266"/>
            </a:lvl5pPr>
            <a:lvl6pPr lvl="5" algn="r" rtl="0">
              <a:spcBef>
                <a:spcPts val="0"/>
              </a:spcBef>
              <a:spcAft>
                <a:spcPts val="0"/>
              </a:spcAft>
              <a:buSzPts val="6200"/>
              <a:buNone/>
              <a:defRPr sz="8266"/>
            </a:lvl6pPr>
            <a:lvl7pPr lvl="6" algn="r" rtl="0">
              <a:spcBef>
                <a:spcPts val="0"/>
              </a:spcBef>
              <a:spcAft>
                <a:spcPts val="0"/>
              </a:spcAft>
              <a:buSzPts val="6200"/>
              <a:buNone/>
              <a:defRPr sz="8266"/>
            </a:lvl7pPr>
            <a:lvl8pPr lvl="7" algn="r" rtl="0">
              <a:spcBef>
                <a:spcPts val="0"/>
              </a:spcBef>
              <a:spcAft>
                <a:spcPts val="0"/>
              </a:spcAft>
              <a:buSzPts val="6200"/>
              <a:buNone/>
              <a:defRPr sz="8266"/>
            </a:lvl8pPr>
            <a:lvl9pPr lvl="8" algn="r" rtl="0">
              <a:spcBef>
                <a:spcPts val="0"/>
              </a:spcBef>
              <a:spcAft>
                <a:spcPts val="0"/>
              </a:spcAft>
              <a:buSzPts val="6200"/>
              <a:buNone/>
              <a:defRPr sz="8266"/>
            </a:lvl9pPr>
          </a:lstStyle>
          <a:p>
            <a:r>
              <a:t>xx%</a:t>
            </a:r>
          </a:p>
        </p:txBody>
      </p:sp>
      <p:sp>
        <p:nvSpPr>
          <p:cNvPr id="1885" name="Google Shape;1885;p29"/>
          <p:cNvSpPr txBox="1">
            <a:spLocks noGrp="1"/>
          </p:cNvSpPr>
          <p:nvPr>
            <p:ph type="subTitle" idx="7"/>
          </p:nvPr>
        </p:nvSpPr>
        <p:spPr>
          <a:xfrm>
            <a:off x="2358151" y="5091000"/>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1886" name="Google Shape;1886;p29"/>
          <p:cNvGrpSpPr/>
          <p:nvPr/>
        </p:nvGrpSpPr>
        <p:grpSpPr>
          <a:xfrm>
            <a:off x="-274639" y="0"/>
            <a:ext cx="12631733" cy="8137507"/>
            <a:chOff x="-205979" y="0"/>
            <a:chExt cx="9473800" cy="6103130"/>
          </a:xfrm>
        </p:grpSpPr>
        <p:sp>
          <p:nvSpPr>
            <p:cNvPr id="1887" name="Google Shape;1887;p29"/>
            <p:cNvSpPr/>
            <p:nvPr/>
          </p:nvSpPr>
          <p:spPr>
            <a:xfrm rot="5400000">
              <a:off x="-1757202"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9"/>
            <p:cNvSpPr/>
            <p:nvPr/>
          </p:nvSpPr>
          <p:spPr>
            <a:xfrm rot="-5400000" flipH="1">
              <a:off x="5720073"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9"/>
            <p:cNvSpPr/>
            <p:nvPr/>
          </p:nvSpPr>
          <p:spPr>
            <a:xfrm>
              <a:off x="3756012" y="5400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0" name="Google Shape;1890;p29"/>
            <p:cNvGrpSpPr/>
            <p:nvPr/>
          </p:nvGrpSpPr>
          <p:grpSpPr>
            <a:xfrm>
              <a:off x="-205979" y="4451245"/>
              <a:ext cx="9473800" cy="1651885"/>
              <a:chOff x="2200235" y="3803690"/>
              <a:chExt cx="4618888" cy="1651885"/>
            </a:xfrm>
          </p:grpSpPr>
          <p:sp>
            <p:nvSpPr>
              <p:cNvPr id="1891" name="Google Shape;1891;p29"/>
              <p:cNvSpPr/>
              <p:nvPr/>
            </p:nvSpPr>
            <p:spPr>
              <a:xfrm rot="-209802">
                <a:off x="4171744" y="4416006"/>
                <a:ext cx="85665" cy="100475"/>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29"/>
              <p:cNvSpPr/>
              <p:nvPr/>
            </p:nvSpPr>
            <p:spPr>
              <a:xfrm rot="-209802">
                <a:off x="2238013" y="3940959"/>
                <a:ext cx="4543332" cy="1377347"/>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9"/>
              <p:cNvSpPr/>
              <p:nvPr/>
            </p:nvSpPr>
            <p:spPr>
              <a:xfrm rot="-209802">
                <a:off x="5211917" y="4103498"/>
                <a:ext cx="92386" cy="102348"/>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9"/>
              <p:cNvSpPr/>
              <p:nvPr/>
            </p:nvSpPr>
            <p:spPr>
              <a:xfrm rot="-209802">
                <a:off x="5005904" y="4085099"/>
                <a:ext cx="62031" cy="83013"/>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29"/>
              <p:cNvSpPr/>
              <p:nvPr/>
            </p:nvSpPr>
            <p:spPr>
              <a:xfrm rot="-209802">
                <a:off x="3711400" y="3933056"/>
                <a:ext cx="92496" cy="102348"/>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29"/>
              <p:cNvSpPr/>
              <p:nvPr/>
            </p:nvSpPr>
            <p:spPr>
              <a:xfrm rot="-209802">
                <a:off x="2334408" y="4056491"/>
                <a:ext cx="98501" cy="105157"/>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29"/>
              <p:cNvSpPr/>
              <p:nvPr/>
            </p:nvSpPr>
            <p:spPr>
              <a:xfrm rot="-209802">
                <a:off x="3832075" y="3957321"/>
                <a:ext cx="62527" cy="86208"/>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29"/>
              <p:cNvSpPr/>
              <p:nvPr/>
            </p:nvSpPr>
            <p:spPr>
              <a:xfrm rot="-209802">
                <a:off x="4987528" y="4385863"/>
                <a:ext cx="231984" cy="113971"/>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9"/>
              <p:cNvSpPr/>
              <p:nvPr/>
            </p:nvSpPr>
            <p:spPr>
              <a:xfrm rot="-209802">
                <a:off x="5220215" y="4236904"/>
                <a:ext cx="170449" cy="84831"/>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9"/>
              <p:cNvSpPr/>
              <p:nvPr/>
            </p:nvSpPr>
            <p:spPr>
              <a:xfrm rot="-209802">
                <a:off x="3215560" y="4549547"/>
                <a:ext cx="170338" cy="8483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9"/>
              <p:cNvSpPr/>
              <p:nvPr/>
            </p:nvSpPr>
            <p:spPr>
              <a:xfrm rot="-209802">
                <a:off x="4001143" y="4096842"/>
                <a:ext cx="239256" cy="94746"/>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9"/>
              <p:cNvSpPr/>
              <p:nvPr/>
            </p:nvSpPr>
            <p:spPr>
              <a:xfrm rot="-209802">
                <a:off x="3590640" y="4337620"/>
                <a:ext cx="239972" cy="74475"/>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9"/>
              <p:cNvSpPr/>
              <p:nvPr/>
            </p:nvSpPr>
            <p:spPr>
              <a:xfrm rot="-209802">
                <a:off x="3810117" y="4406111"/>
                <a:ext cx="275726" cy="127026"/>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9"/>
              <p:cNvSpPr/>
              <p:nvPr/>
            </p:nvSpPr>
            <p:spPr>
              <a:xfrm rot="-209802">
                <a:off x="4951263" y="4539821"/>
                <a:ext cx="34266" cy="59437"/>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9"/>
              <p:cNvSpPr/>
              <p:nvPr/>
            </p:nvSpPr>
            <p:spPr>
              <a:xfrm rot="-209802">
                <a:off x="4993547" y="4515580"/>
                <a:ext cx="24625" cy="74089"/>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9"/>
              <p:cNvSpPr/>
              <p:nvPr/>
            </p:nvSpPr>
            <p:spPr>
              <a:xfrm rot="-209802">
                <a:off x="3139663" y="4316759"/>
                <a:ext cx="34321" cy="59437"/>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29"/>
              <p:cNvSpPr/>
              <p:nvPr/>
            </p:nvSpPr>
            <p:spPr>
              <a:xfrm rot="-209802">
                <a:off x="3181945" y="4292465"/>
                <a:ext cx="24625" cy="74145"/>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29"/>
              <p:cNvSpPr/>
              <p:nvPr/>
            </p:nvSpPr>
            <p:spPr>
              <a:xfrm rot="-209802">
                <a:off x="3697819" y="4666041"/>
                <a:ext cx="34266" cy="59492"/>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9"/>
              <p:cNvSpPr/>
              <p:nvPr/>
            </p:nvSpPr>
            <p:spPr>
              <a:xfrm rot="-209802">
                <a:off x="3740049" y="4641857"/>
                <a:ext cx="24680" cy="74089"/>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9"/>
              <p:cNvSpPr/>
              <p:nvPr/>
            </p:nvSpPr>
            <p:spPr>
              <a:xfrm rot="-209802">
                <a:off x="3519233" y="4386390"/>
                <a:ext cx="34266" cy="59492"/>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9"/>
              <p:cNvSpPr/>
              <p:nvPr/>
            </p:nvSpPr>
            <p:spPr>
              <a:xfrm rot="-209802">
                <a:off x="3561573" y="4362200"/>
                <a:ext cx="24625" cy="74089"/>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9"/>
              <p:cNvSpPr/>
              <p:nvPr/>
            </p:nvSpPr>
            <p:spPr>
              <a:xfrm rot="-209802">
                <a:off x="3147273" y="4835948"/>
                <a:ext cx="34266" cy="59382"/>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9"/>
              <p:cNvSpPr/>
              <p:nvPr/>
            </p:nvSpPr>
            <p:spPr>
              <a:xfrm rot="-209802">
                <a:off x="3189553" y="4811597"/>
                <a:ext cx="24625" cy="74145"/>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9"/>
              <p:cNvSpPr/>
              <p:nvPr/>
            </p:nvSpPr>
            <p:spPr>
              <a:xfrm rot="-209802">
                <a:off x="5506975" y="4331692"/>
                <a:ext cx="35919" cy="62962"/>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9"/>
              <p:cNvSpPr/>
              <p:nvPr/>
            </p:nvSpPr>
            <p:spPr>
              <a:xfrm rot="-209802">
                <a:off x="5551230" y="4305803"/>
                <a:ext cx="25727" cy="78606"/>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9"/>
              <p:cNvSpPr/>
              <p:nvPr/>
            </p:nvSpPr>
            <p:spPr>
              <a:xfrm rot="-209802">
                <a:off x="3945042" y="4319736"/>
                <a:ext cx="39995" cy="57013"/>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9"/>
              <p:cNvSpPr/>
              <p:nvPr/>
            </p:nvSpPr>
            <p:spPr>
              <a:xfrm rot="-209802">
                <a:off x="3918625" y="4293551"/>
                <a:ext cx="18345" cy="74585"/>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29"/>
              <p:cNvSpPr/>
              <p:nvPr/>
            </p:nvSpPr>
            <p:spPr>
              <a:xfrm rot="-209802">
                <a:off x="5263009" y="4335323"/>
                <a:ext cx="40050" cy="56958"/>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29"/>
              <p:cNvSpPr/>
              <p:nvPr/>
            </p:nvSpPr>
            <p:spPr>
              <a:xfrm rot="-209802">
                <a:off x="5236642" y="4309085"/>
                <a:ext cx="18235" cy="74475"/>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29"/>
              <p:cNvSpPr/>
              <p:nvPr/>
            </p:nvSpPr>
            <p:spPr>
              <a:xfrm rot="-209802">
                <a:off x="5326552" y="4591155"/>
                <a:ext cx="40050" cy="56958"/>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9"/>
              <p:cNvSpPr/>
              <p:nvPr/>
            </p:nvSpPr>
            <p:spPr>
              <a:xfrm rot="-209802">
                <a:off x="5300188" y="4564970"/>
                <a:ext cx="18290" cy="74475"/>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2" name="Google Shape;1922;p29"/>
            <p:cNvSpPr/>
            <p:nvPr/>
          </p:nvSpPr>
          <p:spPr>
            <a:xfrm>
              <a:off x="4825974" y="128042"/>
              <a:ext cx="1060691" cy="54202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895504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923"/>
        <p:cNvGrpSpPr/>
        <p:nvPr/>
      </p:nvGrpSpPr>
      <p:grpSpPr>
        <a:xfrm>
          <a:off x="0" y="0"/>
          <a:ext cx="0" cy="0"/>
          <a:chOff x="0" y="0"/>
          <a:chExt cx="0" cy="0"/>
        </a:xfrm>
      </p:grpSpPr>
      <p:sp>
        <p:nvSpPr>
          <p:cNvPr id="1924" name="Google Shape;1924;p30"/>
          <p:cNvSpPr txBox="1">
            <a:spLocks noGrp="1"/>
          </p:cNvSpPr>
          <p:nvPr>
            <p:ph type="subTitle" idx="1"/>
          </p:nvPr>
        </p:nvSpPr>
        <p:spPr>
          <a:xfrm>
            <a:off x="1124300" y="4291833"/>
            <a:ext cx="32196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5" name="Google Shape;1925;p30"/>
          <p:cNvSpPr txBox="1">
            <a:spLocks noGrp="1"/>
          </p:cNvSpPr>
          <p:nvPr>
            <p:ph type="subTitle" idx="2"/>
          </p:nvPr>
        </p:nvSpPr>
        <p:spPr>
          <a:xfrm>
            <a:off x="7848100" y="4291833"/>
            <a:ext cx="32196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6" name="Google Shape;1926;p30"/>
          <p:cNvSpPr txBox="1">
            <a:spLocks noGrp="1"/>
          </p:cNvSpPr>
          <p:nvPr>
            <p:ph type="title" hasCustomPrompt="1"/>
          </p:nvPr>
        </p:nvSpPr>
        <p:spPr>
          <a:xfrm>
            <a:off x="1772067" y="2692033"/>
            <a:ext cx="1924000" cy="101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5333">
                <a:solidFill>
                  <a:schemeClr val="lt1"/>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927" name="Google Shape;1927;p30"/>
          <p:cNvSpPr txBox="1">
            <a:spLocks noGrp="1"/>
          </p:cNvSpPr>
          <p:nvPr>
            <p:ph type="title" idx="3" hasCustomPrompt="1"/>
          </p:nvPr>
        </p:nvSpPr>
        <p:spPr>
          <a:xfrm>
            <a:off x="8495800" y="2692033"/>
            <a:ext cx="1924000" cy="101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5333">
                <a:solidFill>
                  <a:schemeClr val="accent4"/>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928" name="Google Shape;1928;p30"/>
          <p:cNvSpPr txBox="1">
            <a:spLocks noGrp="1"/>
          </p:cNvSpPr>
          <p:nvPr>
            <p:ph type="subTitle" idx="4"/>
          </p:nvPr>
        </p:nvSpPr>
        <p:spPr>
          <a:xfrm>
            <a:off x="1124300" y="3669033"/>
            <a:ext cx="32196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29" name="Google Shape;1929;p30"/>
          <p:cNvSpPr txBox="1">
            <a:spLocks noGrp="1"/>
          </p:cNvSpPr>
          <p:nvPr>
            <p:ph type="subTitle" idx="5"/>
          </p:nvPr>
        </p:nvSpPr>
        <p:spPr>
          <a:xfrm>
            <a:off x="7848100" y="3669033"/>
            <a:ext cx="32196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30" name="Google Shape;1930;p30"/>
          <p:cNvSpPr txBox="1">
            <a:spLocks noGrp="1"/>
          </p:cNvSpPr>
          <p:nvPr>
            <p:ph type="title" idx="6"/>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31" name="Google Shape;1931;p30"/>
          <p:cNvGrpSpPr/>
          <p:nvPr/>
        </p:nvGrpSpPr>
        <p:grpSpPr>
          <a:xfrm>
            <a:off x="-379778" y="176544"/>
            <a:ext cx="13080495" cy="7792945"/>
            <a:chOff x="-284834" y="132407"/>
            <a:chExt cx="9810371" cy="5844709"/>
          </a:xfrm>
        </p:grpSpPr>
        <p:grpSp>
          <p:nvGrpSpPr>
            <p:cNvPr id="1932" name="Google Shape;1932;p30"/>
            <p:cNvGrpSpPr/>
            <p:nvPr/>
          </p:nvGrpSpPr>
          <p:grpSpPr>
            <a:xfrm>
              <a:off x="5389970" y="4252632"/>
              <a:ext cx="3764636" cy="1175402"/>
              <a:chOff x="2132353" y="3387432"/>
              <a:chExt cx="3764636" cy="1175402"/>
            </a:xfrm>
          </p:grpSpPr>
          <p:sp>
            <p:nvSpPr>
              <p:cNvPr id="1933" name="Google Shape;1933;p30"/>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30"/>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0"/>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0"/>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0"/>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0"/>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0"/>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0"/>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0"/>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30"/>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0"/>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0"/>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0"/>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0"/>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0"/>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0"/>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0"/>
            <p:cNvGrpSpPr/>
            <p:nvPr/>
          </p:nvGrpSpPr>
          <p:grpSpPr>
            <a:xfrm>
              <a:off x="-10616" y="4487881"/>
              <a:ext cx="5447326" cy="1489235"/>
              <a:chOff x="626075" y="3657856"/>
              <a:chExt cx="5447326" cy="1489235"/>
            </a:xfrm>
          </p:grpSpPr>
          <p:sp>
            <p:nvSpPr>
              <p:cNvPr id="1950" name="Google Shape;1950;p30"/>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0"/>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0"/>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0"/>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0"/>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0"/>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0"/>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0"/>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0"/>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0"/>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0"/>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0"/>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0"/>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0"/>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0"/>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0"/>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0"/>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0"/>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0"/>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0"/>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0"/>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0"/>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0"/>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0"/>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0"/>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0"/>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0"/>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0"/>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8" name="Google Shape;1978;p30"/>
            <p:cNvGrpSpPr/>
            <p:nvPr/>
          </p:nvGrpSpPr>
          <p:grpSpPr>
            <a:xfrm>
              <a:off x="8727708" y="1417328"/>
              <a:ext cx="246464" cy="231319"/>
              <a:chOff x="5946283" y="1650903"/>
              <a:chExt cx="246464" cy="231319"/>
            </a:xfrm>
          </p:grpSpPr>
          <p:sp>
            <p:nvSpPr>
              <p:cNvPr id="1979" name="Google Shape;1979;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81" name="Google Shape;1981;p30"/>
            <p:cNvSpPr/>
            <p:nvPr/>
          </p:nvSpPr>
          <p:spPr>
            <a:xfrm>
              <a:off x="120162" y="13267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2" name="Google Shape;1982;p30"/>
            <p:cNvGrpSpPr/>
            <p:nvPr/>
          </p:nvGrpSpPr>
          <p:grpSpPr>
            <a:xfrm>
              <a:off x="398284" y="1882229"/>
              <a:ext cx="497474" cy="403112"/>
              <a:chOff x="7109370" y="3456528"/>
              <a:chExt cx="364958" cy="295732"/>
            </a:xfrm>
          </p:grpSpPr>
          <p:sp>
            <p:nvSpPr>
              <p:cNvPr id="1983" name="Google Shape;1983;p30"/>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0"/>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0"/>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0"/>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0"/>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0"/>
            <p:cNvGrpSpPr/>
            <p:nvPr/>
          </p:nvGrpSpPr>
          <p:grpSpPr>
            <a:xfrm>
              <a:off x="8104784" y="3975202"/>
              <a:ext cx="548896" cy="601490"/>
              <a:chOff x="7969377" y="2856516"/>
              <a:chExt cx="402682" cy="441266"/>
            </a:xfrm>
          </p:grpSpPr>
          <p:sp>
            <p:nvSpPr>
              <p:cNvPr id="1989" name="Google Shape;1989;p3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0" name="Google Shape;2000;p30"/>
            <p:cNvGrpSpPr/>
            <p:nvPr/>
          </p:nvGrpSpPr>
          <p:grpSpPr>
            <a:xfrm>
              <a:off x="2104377" y="4214441"/>
              <a:ext cx="365496" cy="565595"/>
              <a:chOff x="7706772" y="521151"/>
              <a:chExt cx="268136" cy="414933"/>
            </a:xfrm>
          </p:grpSpPr>
          <p:sp>
            <p:nvSpPr>
              <p:cNvPr id="2001" name="Google Shape;2001;p30"/>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0"/>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0"/>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0"/>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0"/>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0"/>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7" name="Google Shape;2007;p30"/>
            <p:cNvGrpSpPr/>
            <p:nvPr/>
          </p:nvGrpSpPr>
          <p:grpSpPr>
            <a:xfrm>
              <a:off x="8589683" y="3245728"/>
              <a:ext cx="246464" cy="231319"/>
              <a:chOff x="5946283" y="1650903"/>
              <a:chExt cx="246464" cy="231319"/>
            </a:xfrm>
          </p:grpSpPr>
          <p:sp>
            <p:nvSpPr>
              <p:cNvPr id="2008" name="Google Shape;2008;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0" name="Google Shape;2010;p30"/>
            <p:cNvGrpSpPr/>
            <p:nvPr/>
          </p:nvGrpSpPr>
          <p:grpSpPr>
            <a:xfrm>
              <a:off x="86208" y="800053"/>
              <a:ext cx="246464" cy="231319"/>
              <a:chOff x="5946283" y="1650903"/>
              <a:chExt cx="246464" cy="231319"/>
            </a:xfrm>
          </p:grpSpPr>
          <p:sp>
            <p:nvSpPr>
              <p:cNvPr id="2011" name="Google Shape;2011;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3" name="Google Shape;2013;p30"/>
            <p:cNvGrpSpPr/>
            <p:nvPr/>
          </p:nvGrpSpPr>
          <p:grpSpPr>
            <a:xfrm>
              <a:off x="182858" y="2484028"/>
              <a:ext cx="246464" cy="231319"/>
              <a:chOff x="5946283" y="1650903"/>
              <a:chExt cx="246464" cy="231319"/>
            </a:xfrm>
          </p:grpSpPr>
          <p:sp>
            <p:nvSpPr>
              <p:cNvPr id="2014" name="Google Shape;2014;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16" name="Google Shape;2016;p30"/>
            <p:cNvSpPr/>
            <p:nvPr/>
          </p:nvSpPr>
          <p:spPr>
            <a:xfrm>
              <a:off x="-284834" y="3785532"/>
              <a:ext cx="914096" cy="46709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0"/>
            <p:cNvSpPr/>
            <p:nvPr/>
          </p:nvSpPr>
          <p:spPr>
            <a:xfrm>
              <a:off x="8611441" y="1922407"/>
              <a:ext cx="914096" cy="46709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0"/>
            <p:cNvSpPr/>
            <p:nvPr/>
          </p:nvSpPr>
          <p:spPr>
            <a:xfrm>
              <a:off x="7567337" y="1324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8914306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19429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19"/>
        <p:cNvGrpSpPr/>
        <p:nvPr/>
      </p:nvGrpSpPr>
      <p:grpSpPr>
        <a:xfrm>
          <a:off x="0" y="0"/>
          <a:ext cx="0" cy="0"/>
          <a:chOff x="0" y="0"/>
          <a:chExt cx="0" cy="0"/>
        </a:xfrm>
      </p:grpSpPr>
      <p:sp>
        <p:nvSpPr>
          <p:cNvPr id="2020" name="Google Shape;2020;p31"/>
          <p:cNvSpPr txBox="1">
            <a:spLocks noGrp="1"/>
          </p:cNvSpPr>
          <p:nvPr>
            <p:ph type="ctrTitle"/>
          </p:nvPr>
        </p:nvSpPr>
        <p:spPr>
          <a:xfrm>
            <a:off x="960000" y="720000"/>
            <a:ext cx="4288800" cy="1517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21" name="Google Shape;2021;p31"/>
          <p:cNvSpPr txBox="1">
            <a:spLocks noGrp="1"/>
          </p:cNvSpPr>
          <p:nvPr>
            <p:ph type="subTitle" idx="1"/>
          </p:nvPr>
        </p:nvSpPr>
        <p:spPr>
          <a:xfrm>
            <a:off x="960000" y="2987967"/>
            <a:ext cx="4288800" cy="15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3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2" name="Google Shape;2022;p31"/>
          <p:cNvSpPr txBox="1">
            <a:spLocks noGrp="1"/>
          </p:cNvSpPr>
          <p:nvPr>
            <p:ph type="subTitle" idx="2"/>
          </p:nvPr>
        </p:nvSpPr>
        <p:spPr>
          <a:xfrm rot="-1283">
            <a:off x="960000" y="5578929"/>
            <a:ext cx="4288800" cy="5584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3" name="Google Shape;2023;p31"/>
          <p:cNvSpPr txBox="1"/>
          <p:nvPr/>
        </p:nvSpPr>
        <p:spPr>
          <a:xfrm>
            <a:off x="960000" y="4467757"/>
            <a:ext cx="4288800" cy="1001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467" b="1">
                <a:solidFill>
                  <a:schemeClr val="dk1"/>
                </a:solidFill>
                <a:latin typeface="Bellota Text"/>
                <a:ea typeface="Bellota Text"/>
                <a:cs typeface="Bellota Text"/>
                <a:sym typeface="Bellota Text"/>
              </a:rPr>
              <a:t>CREDITS:</a:t>
            </a:r>
            <a:r>
              <a:rPr lang="en" sz="1467">
                <a:solidFill>
                  <a:schemeClr val="dk1"/>
                </a:solidFill>
                <a:latin typeface="Bellota Text"/>
                <a:ea typeface="Bellota Text"/>
                <a:cs typeface="Bellota Text"/>
                <a:sym typeface="Bellota Text"/>
              </a:rPr>
              <a:t> This presentation template was created by </a:t>
            </a:r>
            <a:r>
              <a:rPr lang="en" sz="1467" b="1">
                <a:solidFill>
                  <a:schemeClr val="dk1"/>
                </a:solidFill>
                <a:uFill>
                  <a:noFill/>
                </a:uFill>
                <a:latin typeface="Bellota Text"/>
                <a:ea typeface="Bellota Text"/>
                <a:cs typeface="Bellota Text"/>
                <a:sym typeface="Bellota Text"/>
                <a:hlinkClick r:id="rId2">
                  <a:extLst>
                    <a:ext uri="{A12FA001-AC4F-418D-AE19-62706E023703}">
                      <ahyp:hlinkClr xmlns:ahyp="http://schemas.microsoft.com/office/drawing/2018/hyperlinkcolor" xmlns="" val="tx"/>
                    </a:ext>
                  </a:extLst>
                </a:hlinkClick>
              </a:rPr>
              <a:t>Slidesgo</a:t>
            </a:r>
            <a:r>
              <a:rPr lang="en" sz="1467" b="1">
                <a:solidFill>
                  <a:schemeClr val="dk1"/>
                </a:solidFill>
                <a:latin typeface="Bellota Text"/>
                <a:ea typeface="Bellota Text"/>
                <a:cs typeface="Bellota Text"/>
                <a:sym typeface="Bellota Text"/>
              </a:rPr>
              <a:t>,</a:t>
            </a:r>
            <a:r>
              <a:rPr lang="en" sz="1467">
                <a:solidFill>
                  <a:schemeClr val="dk1"/>
                </a:solidFill>
                <a:latin typeface="Bellota Text"/>
                <a:ea typeface="Bellota Text"/>
                <a:cs typeface="Bellota Text"/>
                <a:sym typeface="Bellota Text"/>
              </a:rPr>
              <a:t> and includes icons by </a:t>
            </a:r>
            <a:r>
              <a:rPr lang="en" sz="1467" b="1">
                <a:solidFill>
                  <a:schemeClr val="dk1"/>
                </a:solidFill>
                <a:uFill>
                  <a:noFill/>
                </a:uFill>
                <a:latin typeface="Bellota Text"/>
                <a:ea typeface="Bellota Text"/>
                <a:cs typeface="Bellota Text"/>
                <a:sym typeface="Bellota Text"/>
                <a:hlinkClick r:id="rId3">
                  <a:extLst>
                    <a:ext uri="{A12FA001-AC4F-418D-AE19-62706E023703}">
                      <ahyp:hlinkClr xmlns:ahyp="http://schemas.microsoft.com/office/drawing/2018/hyperlinkcolor" xmlns="" val="tx"/>
                    </a:ext>
                  </a:extLst>
                </a:hlinkClick>
              </a:rPr>
              <a:t>Flaticon</a:t>
            </a:r>
            <a:r>
              <a:rPr lang="en" sz="1467" b="1">
                <a:solidFill>
                  <a:schemeClr val="dk1"/>
                </a:solidFill>
                <a:latin typeface="Bellota Text"/>
                <a:ea typeface="Bellota Text"/>
                <a:cs typeface="Bellota Text"/>
                <a:sym typeface="Bellota Text"/>
              </a:rPr>
              <a:t>,</a:t>
            </a:r>
            <a:r>
              <a:rPr lang="en" sz="1467">
                <a:solidFill>
                  <a:schemeClr val="dk1"/>
                </a:solidFill>
                <a:latin typeface="Bellota Text"/>
                <a:ea typeface="Bellota Text"/>
                <a:cs typeface="Bellota Text"/>
                <a:sym typeface="Bellota Text"/>
              </a:rPr>
              <a:t> and infographics &amp; images by </a:t>
            </a:r>
            <a:r>
              <a:rPr lang="en" sz="1467" b="1">
                <a:solidFill>
                  <a:schemeClr val="dk1"/>
                </a:solidFill>
                <a:uFill>
                  <a:noFill/>
                </a:uFill>
                <a:latin typeface="Bellota Text"/>
                <a:ea typeface="Bellota Text"/>
                <a:cs typeface="Bellota Text"/>
                <a:sym typeface="Bellota Text"/>
                <a:hlinkClick r:id="rId4">
                  <a:extLst>
                    <a:ext uri="{A12FA001-AC4F-418D-AE19-62706E023703}">
                      <ahyp:hlinkClr xmlns:ahyp="http://schemas.microsoft.com/office/drawing/2018/hyperlinkcolor" xmlns="" val="tx"/>
                    </a:ext>
                  </a:extLst>
                </a:hlinkClick>
              </a:rPr>
              <a:t>Freepik</a:t>
            </a:r>
            <a:endParaRPr sz="1467" b="1">
              <a:solidFill>
                <a:schemeClr val="dk1"/>
              </a:solidFill>
              <a:latin typeface="Bellota Text"/>
              <a:ea typeface="Bellota Text"/>
              <a:cs typeface="Bellota Text"/>
              <a:sym typeface="Bellota Text"/>
            </a:endParaRPr>
          </a:p>
        </p:txBody>
      </p:sp>
      <p:grpSp>
        <p:nvGrpSpPr>
          <p:cNvPr id="2024" name="Google Shape;2024;p31"/>
          <p:cNvGrpSpPr/>
          <p:nvPr/>
        </p:nvGrpSpPr>
        <p:grpSpPr>
          <a:xfrm>
            <a:off x="4078507" y="3317094"/>
            <a:ext cx="8503231" cy="4994540"/>
            <a:chOff x="3058880" y="2487820"/>
            <a:chExt cx="6377423" cy="3745905"/>
          </a:xfrm>
        </p:grpSpPr>
        <p:sp>
          <p:nvSpPr>
            <p:cNvPr id="2025" name="Google Shape;2025;p31"/>
            <p:cNvSpPr/>
            <p:nvPr/>
          </p:nvSpPr>
          <p:spPr>
            <a:xfrm>
              <a:off x="7884729" y="2487820"/>
              <a:ext cx="1479976" cy="1906643"/>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26" name="Google Shape;2026;p31"/>
            <p:cNvGrpSpPr/>
            <p:nvPr/>
          </p:nvGrpSpPr>
          <p:grpSpPr>
            <a:xfrm>
              <a:off x="3058880" y="4063270"/>
              <a:ext cx="6377423" cy="2170454"/>
              <a:chOff x="715728" y="1849983"/>
              <a:chExt cx="3985391" cy="1356364"/>
            </a:xfrm>
          </p:grpSpPr>
          <p:sp>
            <p:nvSpPr>
              <p:cNvPr id="2027" name="Google Shape;2027;p31"/>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1"/>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1"/>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1"/>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1"/>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1"/>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1"/>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1"/>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1"/>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1"/>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1"/>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1"/>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1"/>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1"/>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1"/>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1"/>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1"/>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1"/>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1"/>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1"/>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1"/>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1"/>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1"/>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50" name="Google Shape;2050;p31"/>
          <p:cNvGrpSpPr/>
          <p:nvPr/>
        </p:nvGrpSpPr>
        <p:grpSpPr>
          <a:xfrm>
            <a:off x="7077311" y="411589"/>
            <a:ext cx="328619" cy="308425"/>
            <a:chOff x="5946283" y="1650903"/>
            <a:chExt cx="246464" cy="231319"/>
          </a:xfrm>
        </p:grpSpPr>
        <p:sp>
          <p:nvSpPr>
            <p:cNvPr id="2051" name="Google Shape;2051;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3" name="Google Shape;2053;p31"/>
          <p:cNvGrpSpPr/>
          <p:nvPr/>
        </p:nvGrpSpPr>
        <p:grpSpPr>
          <a:xfrm>
            <a:off x="11261844" y="2577956"/>
            <a:ext cx="328619" cy="308425"/>
            <a:chOff x="5946283" y="1650903"/>
            <a:chExt cx="246464" cy="231319"/>
          </a:xfrm>
        </p:grpSpPr>
        <p:sp>
          <p:nvSpPr>
            <p:cNvPr id="2054" name="Google Shape;2054;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4115679"/>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56"/>
        <p:cNvGrpSpPr/>
        <p:nvPr/>
      </p:nvGrpSpPr>
      <p:grpSpPr>
        <a:xfrm>
          <a:off x="0" y="0"/>
          <a:ext cx="0" cy="0"/>
          <a:chOff x="0" y="0"/>
          <a:chExt cx="0" cy="0"/>
        </a:xfrm>
      </p:grpSpPr>
      <p:grpSp>
        <p:nvGrpSpPr>
          <p:cNvPr id="2057" name="Google Shape;2057;p32"/>
          <p:cNvGrpSpPr/>
          <p:nvPr/>
        </p:nvGrpSpPr>
        <p:grpSpPr>
          <a:xfrm>
            <a:off x="36" y="4"/>
            <a:ext cx="12191965" cy="6887888"/>
            <a:chOff x="27" y="3"/>
            <a:chExt cx="9143974" cy="5165916"/>
          </a:xfrm>
        </p:grpSpPr>
        <p:sp>
          <p:nvSpPr>
            <p:cNvPr id="2058" name="Google Shape;2058;p3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0" name="Google Shape;2060;p32"/>
          <p:cNvGrpSpPr/>
          <p:nvPr/>
        </p:nvGrpSpPr>
        <p:grpSpPr>
          <a:xfrm>
            <a:off x="1584706" y="1759115"/>
            <a:ext cx="2495293" cy="1461548"/>
            <a:chOff x="6479176" y="2546587"/>
            <a:chExt cx="992401" cy="581271"/>
          </a:xfrm>
        </p:grpSpPr>
        <p:sp>
          <p:nvSpPr>
            <p:cNvPr id="2061" name="Google Shape;2061;p32"/>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32"/>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2"/>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7" name="Google Shape;2067;p32"/>
          <p:cNvGrpSpPr/>
          <p:nvPr/>
        </p:nvGrpSpPr>
        <p:grpSpPr>
          <a:xfrm>
            <a:off x="554011" y="1932138"/>
            <a:ext cx="328619" cy="308425"/>
            <a:chOff x="5946283" y="1650903"/>
            <a:chExt cx="246464" cy="231319"/>
          </a:xfrm>
        </p:grpSpPr>
        <p:sp>
          <p:nvSpPr>
            <p:cNvPr id="2068" name="Google Shape;2068;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0" name="Google Shape;2070;p32"/>
          <p:cNvSpPr/>
          <p:nvPr/>
        </p:nvSpPr>
        <p:spPr>
          <a:xfrm>
            <a:off x="2144417" y="1074477"/>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1" name="Google Shape;2071;p32"/>
          <p:cNvGrpSpPr/>
          <p:nvPr/>
        </p:nvGrpSpPr>
        <p:grpSpPr>
          <a:xfrm>
            <a:off x="778945" y="3271892"/>
            <a:ext cx="2771460" cy="2895235"/>
            <a:chOff x="7391346" y="1205004"/>
            <a:chExt cx="1237848" cy="1293131"/>
          </a:xfrm>
        </p:grpSpPr>
        <p:sp>
          <p:nvSpPr>
            <p:cNvPr id="2072" name="Google Shape;2072;p32"/>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2"/>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2"/>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32"/>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2"/>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32"/>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32"/>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32"/>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32"/>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32"/>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32"/>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32"/>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9" name="Google Shape;2119;p32"/>
          <p:cNvGrpSpPr/>
          <p:nvPr/>
        </p:nvGrpSpPr>
        <p:grpSpPr>
          <a:xfrm>
            <a:off x="4233944" y="5685305"/>
            <a:ext cx="328619" cy="308425"/>
            <a:chOff x="5946283" y="1650903"/>
            <a:chExt cx="246464" cy="231319"/>
          </a:xfrm>
        </p:grpSpPr>
        <p:sp>
          <p:nvSpPr>
            <p:cNvPr id="2120" name="Google Shape;21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2" name="Google Shape;2122;p32"/>
          <p:cNvGrpSpPr/>
          <p:nvPr/>
        </p:nvGrpSpPr>
        <p:grpSpPr>
          <a:xfrm>
            <a:off x="1135844" y="465505"/>
            <a:ext cx="328619" cy="308425"/>
            <a:chOff x="5946283" y="1650903"/>
            <a:chExt cx="246464" cy="231319"/>
          </a:xfrm>
        </p:grpSpPr>
        <p:sp>
          <p:nvSpPr>
            <p:cNvPr id="2123" name="Google Shape;21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5" name="Google Shape;2125;p32"/>
          <p:cNvGrpSpPr/>
          <p:nvPr/>
        </p:nvGrpSpPr>
        <p:grpSpPr>
          <a:xfrm>
            <a:off x="3084877" y="4264738"/>
            <a:ext cx="328619" cy="308425"/>
            <a:chOff x="5946283" y="1650903"/>
            <a:chExt cx="246464" cy="231319"/>
          </a:xfrm>
        </p:grpSpPr>
        <p:sp>
          <p:nvSpPr>
            <p:cNvPr id="2126" name="Google Shape;21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8" name="Google Shape;2128;p32"/>
          <p:cNvSpPr/>
          <p:nvPr/>
        </p:nvSpPr>
        <p:spPr>
          <a:xfrm>
            <a:off x="11111483" y="28738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8832562"/>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29"/>
        <p:cNvGrpSpPr/>
        <p:nvPr/>
      </p:nvGrpSpPr>
      <p:grpSpPr>
        <a:xfrm>
          <a:off x="0" y="0"/>
          <a:ext cx="0" cy="0"/>
          <a:chOff x="0" y="0"/>
          <a:chExt cx="0" cy="0"/>
        </a:xfrm>
      </p:grpSpPr>
      <p:grpSp>
        <p:nvGrpSpPr>
          <p:cNvPr id="2130" name="Google Shape;2130;p33"/>
          <p:cNvGrpSpPr/>
          <p:nvPr/>
        </p:nvGrpSpPr>
        <p:grpSpPr>
          <a:xfrm>
            <a:off x="-887569" y="402878"/>
            <a:ext cx="13117220" cy="7215937"/>
            <a:chOff x="-665677" y="302158"/>
            <a:chExt cx="9837915" cy="5411953"/>
          </a:xfrm>
        </p:grpSpPr>
        <p:sp>
          <p:nvSpPr>
            <p:cNvPr id="2131" name="Google Shape;2131;p33"/>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32" name="Google Shape;2132;p33"/>
            <p:cNvGrpSpPr/>
            <p:nvPr/>
          </p:nvGrpSpPr>
          <p:grpSpPr>
            <a:xfrm>
              <a:off x="-14" y="4224876"/>
              <a:ext cx="9143881" cy="1489235"/>
              <a:chOff x="626075" y="3657856"/>
              <a:chExt cx="5447326" cy="1489235"/>
            </a:xfrm>
          </p:grpSpPr>
          <p:sp>
            <p:nvSpPr>
              <p:cNvPr id="2133" name="Google Shape;2133;p3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3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3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3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3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3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3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3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3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3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3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3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3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3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3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3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3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3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3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3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3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3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3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3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3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3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3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3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1" name="Google Shape;2161;p33"/>
            <p:cNvGrpSpPr/>
            <p:nvPr/>
          </p:nvGrpSpPr>
          <p:grpSpPr>
            <a:xfrm>
              <a:off x="6981358" y="347553"/>
              <a:ext cx="246464" cy="231319"/>
              <a:chOff x="5946283" y="1650903"/>
              <a:chExt cx="246464" cy="231319"/>
            </a:xfrm>
          </p:grpSpPr>
          <p:sp>
            <p:nvSpPr>
              <p:cNvPr id="2162" name="Google Shape;2162;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4" name="Google Shape;2164;p33"/>
            <p:cNvGrpSpPr/>
            <p:nvPr/>
          </p:nvGrpSpPr>
          <p:grpSpPr>
            <a:xfrm>
              <a:off x="8695833" y="3074453"/>
              <a:ext cx="246464" cy="231319"/>
              <a:chOff x="5946283" y="1650903"/>
              <a:chExt cx="246464" cy="231319"/>
            </a:xfrm>
          </p:grpSpPr>
          <p:sp>
            <p:nvSpPr>
              <p:cNvPr id="2165" name="Google Shape;2165;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7" name="Google Shape;2167;p33"/>
            <p:cNvGrpSpPr/>
            <p:nvPr/>
          </p:nvGrpSpPr>
          <p:grpSpPr>
            <a:xfrm>
              <a:off x="409983" y="3359853"/>
              <a:ext cx="246464" cy="231319"/>
              <a:chOff x="5946283" y="1650903"/>
              <a:chExt cx="246464" cy="231319"/>
            </a:xfrm>
          </p:grpSpPr>
          <p:sp>
            <p:nvSpPr>
              <p:cNvPr id="2168" name="Google Shape;2168;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0" name="Google Shape;2170;p33"/>
            <p:cNvGrpSpPr/>
            <p:nvPr/>
          </p:nvGrpSpPr>
          <p:grpSpPr>
            <a:xfrm>
              <a:off x="-665677" y="1754695"/>
              <a:ext cx="1992543" cy="1167134"/>
              <a:chOff x="6479176" y="2546587"/>
              <a:chExt cx="992401" cy="581271"/>
            </a:xfrm>
          </p:grpSpPr>
          <p:sp>
            <p:nvSpPr>
              <p:cNvPr id="2171" name="Google Shape;2171;p3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3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3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3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3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7" name="Google Shape;2177;p33"/>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33"/>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33"/>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0" name="Google Shape;2180;p33"/>
          <p:cNvGrpSpPr/>
          <p:nvPr/>
        </p:nvGrpSpPr>
        <p:grpSpPr>
          <a:xfrm>
            <a:off x="8734930" y="3781925"/>
            <a:ext cx="2063172" cy="2657771"/>
            <a:chOff x="5794997" y="120146"/>
            <a:chExt cx="901946" cy="1161884"/>
          </a:xfrm>
        </p:grpSpPr>
        <p:sp>
          <p:nvSpPr>
            <p:cNvPr id="2181" name="Google Shape;2181;p33"/>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33"/>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33"/>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33"/>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3"/>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33"/>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33"/>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3"/>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33"/>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33"/>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33"/>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33"/>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3"/>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3"/>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3"/>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33"/>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33"/>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33"/>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33"/>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33"/>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33"/>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33"/>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33"/>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33"/>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33"/>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33"/>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33"/>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33"/>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33"/>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33"/>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33"/>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33"/>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33"/>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33"/>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33"/>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33"/>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3"/>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3"/>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3"/>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33"/>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3"/>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33"/>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33"/>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33"/>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33"/>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33"/>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33"/>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33"/>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33"/>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33"/>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33"/>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33"/>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33"/>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07740776"/>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234"/>
        <p:cNvGrpSpPr/>
        <p:nvPr/>
      </p:nvGrpSpPr>
      <p:grpSpPr>
        <a:xfrm>
          <a:off x="0" y="0"/>
          <a:ext cx="0" cy="0"/>
          <a:chOff x="0" y="0"/>
          <a:chExt cx="0" cy="0"/>
        </a:xfrm>
      </p:grpSpPr>
      <p:grpSp>
        <p:nvGrpSpPr>
          <p:cNvPr id="2235" name="Google Shape;2235;p34"/>
          <p:cNvGrpSpPr/>
          <p:nvPr/>
        </p:nvGrpSpPr>
        <p:grpSpPr>
          <a:xfrm>
            <a:off x="36" y="4"/>
            <a:ext cx="12191965" cy="6887888"/>
            <a:chOff x="27" y="3"/>
            <a:chExt cx="9143974" cy="5165916"/>
          </a:xfrm>
        </p:grpSpPr>
        <p:sp>
          <p:nvSpPr>
            <p:cNvPr id="2236" name="Google Shape;2236;p34"/>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34"/>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8" name="Google Shape;2238;p34"/>
          <p:cNvGrpSpPr/>
          <p:nvPr/>
        </p:nvGrpSpPr>
        <p:grpSpPr>
          <a:xfrm>
            <a:off x="-264218" y="411571"/>
            <a:ext cx="12649340" cy="7614675"/>
            <a:chOff x="-198164" y="308678"/>
            <a:chExt cx="9487005" cy="5711006"/>
          </a:xfrm>
        </p:grpSpPr>
        <p:grpSp>
          <p:nvGrpSpPr>
            <p:cNvPr id="2239" name="Google Shape;2239;p34"/>
            <p:cNvGrpSpPr/>
            <p:nvPr/>
          </p:nvGrpSpPr>
          <p:grpSpPr>
            <a:xfrm>
              <a:off x="4335000" y="3240122"/>
              <a:ext cx="4953842" cy="1685961"/>
              <a:chOff x="715728" y="1849983"/>
              <a:chExt cx="3985391" cy="1356364"/>
            </a:xfrm>
          </p:grpSpPr>
          <p:sp>
            <p:nvSpPr>
              <p:cNvPr id="2240" name="Google Shape;2240;p3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3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3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3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3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3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3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3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3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3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3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3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3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3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3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3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3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3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3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3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3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3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3" name="Google Shape;2263;p34"/>
            <p:cNvGrpSpPr/>
            <p:nvPr/>
          </p:nvGrpSpPr>
          <p:grpSpPr>
            <a:xfrm>
              <a:off x="-198164" y="3057233"/>
              <a:ext cx="9412838" cy="2962451"/>
              <a:chOff x="-1192669" y="1924020"/>
              <a:chExt cx="4543534" cy="1429961"/>
            </a:xfrm>
          </p:grpSpPr>
          <p:sp>
            <p:nvSpPr>
              <p:cNvPr id="2264" name="Google Shape;2264;p3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3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3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3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3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3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3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3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3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3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3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3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3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3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3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3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3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3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3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3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3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3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3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3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3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3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3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3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3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3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3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5" name="Google Shape;2295;p34"/>
            <p:cNvGrpSpPr/>
            <p:nvPr/>
          </p:nvGrpSpPr>
          <p:grpSpPr>
            <a:xfrm>
              <a:off x="1492833" y="308678"/>
              <a:ext cx="246464" cy="231319"/>
              <a:chOff x="5946283" y="1650903"/>
              <a:chExt cx="246464" cy="231319"/>
            </a:xfrm>
          </p:grpSpPr>
          <p:sp>
            <p:nvSpPr>
              <p:cNvPr id="2296" name="Google Shape;2296;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8" name="Google Shape;2298;p34"/>
            <p:cNvGrpSpPr/>
            <p:nvPr/>
          </p:nvGrpSpPr>
          <p:grpSpPr>
            <a:xfrm>
              <a:off x="8616233" y="1244603"/>
              <a:ext cx="246464" cy="231319"/>
              <a:chOff x="5946283" y="1650903"/>
              <a:chExt cx="246464" cy="231319"/>
            </a:xfrm>
          </p:grpSpPr>
          <p:sp>
            <p:nvSpPr>
              <p:cNvPr id="2299" name="Google Shape;2299;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1" name="Google Shape;2301;p34"/>
            <p:cNvGrpSpPr/>
            <p:nvPr/>
          </p:nvGrpSpPr>
          <p:grpSpPr>
            <a:xfrm>
              <a:off x="494908" y="784103"/>
              <a:ext cx="246464" cy="231319"/>
              <a:chOff x="5946283" y="1650903"/>
              <a:chExt cx="246464" cy="231319"/>
            </a:xfrm>
          </p:grpSpPr>
          <p:sp>
            <p:nvSpPr>
              <p:cNvPr id="2302" name="Google Shape;2302;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34"/>
            <p:cNvGrpSpPr/>
            <p:nvPr/>
          </p:nvGrpSpPr>
          <p:grpSpPr>
            <a:xfrm>
              <a:off x="8573783" y="2027528"/>
              <a:ext cx="246464" cy="231319"/>
              <a:chOff x="5946283" y="1650903"/>
              <a:chExt cx="246464" cy="231319"/>
            </a:xfrm>
          </p:grpSpPr>
          <p:sp>
            <p:nvSpPr>
              <p:cNvPr id="2305" name="Google Shape;2305;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366" name="Google Shape;2366;p34"/>
          <p:cNvGrpSpPr/>
          <p:nvPr/>
        </p:nvGrpSpPr>
        <p:grpSpPr>
          <a:xfrm>
            <a:off x="2633326" y="3574703"/>
            <a:ext cx="930249" cy="1019384"/>
            <a:chOff x="7969377" y="2856516"/>
            <a:chExt cx="402682" cy="441266"/>
          </a:xfrm>
        </p:grpSpPr>
        <p:sp>
          <p:nvSpPr>
            <p:cNvPr id="2367" name="Google Shape;2367;p34"/>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34"/>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34"/>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34"/>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34"/>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34"/>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34"/>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34"/>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34"/>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34"/>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34"/>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8" name="Google Shape;2378;p34"/>
          <p:cNvGrpSpPr/>
          <p:nvPr/>
        </p:nvGrpSpPr>
        <p:grpSpPr>
          <a:xfrm>
            <a:off x="220395" y="5036575"/>
            <a:ext cx="619429" cy="958551"/>
            <a:chOff x="7706772" y="521151"/>
            <a:chExt cx="268136" cy="414933"/>
          </a:xfrm>
        </p:grpSpPr>
        <p:sp>
          <p:nvSpPr>
            <p:cNvPr id="2379" name="Google Shape;2379;p34"/>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34"/>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34"/>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34"/>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34"/>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34"/>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808474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351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8768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2528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7267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11/02/2025</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9015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11/02/2025</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58937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46000"/>
          </a:xfrm>
          <a:prstGeom prst="rect">
            <a:avLst/>
          </a:prstGeom>
          <a:solidFill>
            <a:schemeClr val="lt2"/>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1pPr>
            <a:lvl2pPr lvl="1"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2pPr>
            <a:lvl3pPr lvl="2"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3pPr>
            <a:lvl4pPr lvl="3"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4pPr>
            <a:lvl5pPr lvl="4"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5pPr>
            <a:lvl6pPr lvl="5"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6pPr>
            <a:lvl7pPr lvl="6"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7pPr>
            <a:lvl8pPr lvl="7"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8pPr>
            <a:lvl9pPr lvl="8"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960000" y="1566000"/>
            <a:ext cx="10272000" cy="4572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111387302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7.png"/><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1.emf"/><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7"/>
          <a:stretch>
            <a:fillRect/>
          </a:stretch>
        </p:blipFill>
        <p:spPr>
          <a:xfrm>
            <a:off x="4745225" y="152727"/>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8"/>
          <a:stretch>
            <a:fillRect/>
          </a:stretch>
        </p:blipFill>
        <p:spPr>
          <a:xfrm>
            <a:off x="1214175" y="1413823"/>
            <a:ext cx="10449450" cy="1572904"/>
          </a:xfrm>
          <a:prstGeom prst="rect">
            <a:avLst/>
          </a:prstGeom>
        </p:spPr>
      </p:pic>
      <p:pic>
        <p:nvPicPr>
          <p:cNvPr id="6" name="Picture 5">
            <a:extLst>
              <a:ext uri="{FF2B5EF4-FFF2-40B4-BE49-F238E27FC236}">
                <a16:creationId xmlns:a16="http://schemas.microsoft.com/office/drawing/2014/main" id="{0C57057B-60E3-2350-B9E2-35AC47BA8C29}"/>
              </a:ext>
            </a:extLst>
          </p:cNvPr>
          <p:cNvPicPr>
            <a:picLocks noChangeAspect="1"/>
          </p:cNvPicPr>
          <p:nvPr/>
        </p:nvPicPr>
        <p:blipFill>
          <a:blip r:embed="rId9"/>
          <a:stretch>
            <a:fillRect/>
          </a:stretch>
        </p:blipFill>
        <p:spPr>
          <a:xfrm>
            <a:off x="4895337" y="2854405"/>
            <a:ext cx="3029975" cy="1072989"/>
          </a:xfrm>
          <a:prstGeom prst="rect">
            <a:avLst/>
          </a:prstGeom>
        </p:spPr>
      </p:pic>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51AD592-2082-07F9-F42E-57DBABD20199}"/>
              </a:ext>
            </a:extLst>
          </p:cNvPr>
          <p:cNvPicPr>
            <a:picLocks noChangeAspect="1"/>
          </p:cNvPicPr>
          <p:nvPr/>
        </p:nvPicPr>
        <p:blipFill>
          <a:blip r:embed="rId5"/>
          <a:stretch>
            <a:fillRect/>
          </a:stretch>
        </p:blipFill>
        <p:spPr>
          <a:xfrm>
            <a:off x="3138537" y="2511008"/>
            <a:ext cx="6011177" cy="1450974"/>
          </a:xfrm>
          <a:prstGeom prst="rect">
            <a:avLst/>
          </a:prstGeom>
        </p:spPr>
      </p:pic>
    </p:spTree>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id="{E3B2667C-0805-7E29-5276-D9E04A4AABE0}"/>
              </a:ext>
            </a:extLst>
          </p:cNvPr>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id="{431318EB-566D-A656-D6DF-BA905167E13C}"/>
              </a:ext>
            </a:extLst>
          </p:cNvPr>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id="{EC7A8596-3926-BEE1-7935-8BDDA2F8F1A8}"/>
              </a:ext>
            </a:extLst>
          </p:cNvPr>
          <p:cNvPicPr>
            <a:picLocks noChangeAspect="1"/>
          </p:cNvPicPr>
          <p:nvPr/>
        </p:nvPicPr>
        <p:blipFill>
          <a:blip r:embed="rId6"/>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id="{771D9DCF-7A0D-A623-84C5-BB8B718E5BD2}"/>
              </a:ext>
            </a:extLst>
          </p:cNvPr>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id="{B37DEF5B-98DE-DB21-030F-5391B233F6C8}"/>
              </a:ext>
            </a:extLst>
          </p:cNvPr>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id="{1AD37014-28F5-18A6-EBCA-DD6731D76D77}"/>
              </a:ext>
            </a:extLst>
          </p:cNvPr>
          <p:cNvPicPr>
            <a:picLocks noChangeAspect="1"/>
          </p:cNvPicPr>
          <p:nvPr/>
        </p:nvPicPr>
        <p:blipFill>
          <a:blip r:embed="rId9"/>
          <a:stretch>
            <a:fillRect/>
          </a:stretch>
        </p:blipFill>
        <p:spPr>
          <a:xfrm>
            <a:off x="6759139" y="5111516"/>
            <a:ext cx="3857525" cy="1632030"/>
          </a:xfrm>
          <a:prstGeom prst="rect">
            <a:avLst/>
          </a:prstGeom>
        </p:spPr>
      </p:pic>
    </p:spTree>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id="{5E7A2325-C1E8-6BD2-9996-C1D2E1BFB0BE}"/>
              </a:ext>
            </a:extLst>
          </p:cNvPr>
          <p:cNvPicPr>
            <a:picLocks noChangeAspect="1"/>
          </p:cNvPicPr>
          <p:nvPr/>
        </p:nvPicPr>
        <p:blipFill>
          <a:blip r:embed="rId5"/>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ED3A4653-CA21-714C-C880-174F1D51C57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0161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9755597B-AE93-519C-F74A-EDA1F0BF3A79}"/>
              </a:ext>
            </a:extLst>
          </p:cNvPr>
          <p:cNvPicPr>
            <a:picLocks noChangeAspect="1"/>
          </p:cNvPicPr>
          <p:nvPr/>
        </p:nvPicPr>
        <p:blipFill>
          <a:blip r:embed="rId5"/>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E19234A3-CE41-E5B0-6863-BF3CDA5DCB5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extLst>
      <p:ext uri="{BB962C8B-B14F-4D97-AF65-F5344CB8AC3E}">
        <p14:creationId xmlns:p14="http://schemas.microsoft.com/office/powerpoint/2010/main" val="145809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id="{6C2BD034-B5C2-FAAC-A00A-245D124FFF88}"/>
              </a:ext>
            </a:extLst>
          </p:cNvPr>
          <p:cNvPicPr>
            <a:picLocks noChangeAspect="1"/>
          </p:cNvPicPr>
          <p:nvPr/>
        </p:nvPicPr>
        <p:blipFill>
          <a:blip r:embed="rId5"/>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id="{428AB854-ADB6-4A53-DC63-FD42E8C8968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546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id="{6966E1A1-88F1-3BDA-BC32-D6896E6C9FBA}"/>
              </a:ext>
            </a:extLst>
          </p:cNvPr>
          <p:cNvPicPr>
            <a:picLocks noChangeAspect="1"/>
          </p:cNvPicPr>
          <p:nvPr/>
        </p:nvPicPr>
        <p:blipFill>
          <a:blip r:embed="rId5"/>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id="{BE59D2BE-6777-AB11-43A5-117C3D0244B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2833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B72F79C2-BB9F-7DA2-0913-22D9D4DFCF6A}"/>
              </a:ext>
            </a:extLst>
          </p:cNvPr>
          <p:cNvPicPr>
            <a:picLocks noChangeAspect="1"/>
          </p:cNvPicPr>
          <p:nvPr/>
        </p:nvPicPr>
        <p:blipFill>
          <a:blip r:embed="rId6"/>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C8E2CD68-4797-9844-5161-D905FD46A5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extLst>
      <p:ext uri="{BB962C8B-B14F-4D97-AF65-F5344CB8AC3E}">
        <p14:creationId xmlns:p14="http://schemas.microsoft.com/office/powerpoint/2010/main" val="330266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1DBC081-1C53-7292-4DE9-ED2ECB4B2619}"/>
              </a:ext>
            </a:extLst>
          </p:cNvPr>
          <p:cNvPicPr>
            <a:picLocks noChangeAspect="1"/>
          </p:cNvPicPr>
          <p:nvPr/>
        </p:nvPicPr>
        <p:blipFill>
          <a:blip r:embed="rId5"/>
          <a:stretch>
            <a:fillRect/>
          </a:stretch>
        </p:blipFill>
        <p:spPr>
          <a:xfrm>
            <a:off x="3614398" y="1735756"/>
            <a:ext cx="4828450" cy="3694496"/>
          </a:xfrm>
          <a:prstGeom prst="rect">
            <a:avLst/>
          </a:prstGeom>
        </p:spPr>
      </p:pic>
    </p:spTree>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FE43B94-F53C-456E-CCC9-03B9D862CA55}"/>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VỀ</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NHÀ</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ÔN</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LẠI</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BÀI</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a:t>
            </a:r>
          </a:p>
        </p:txBody>
      </p:sp>
      <p:pic>
        <p:nvPicPr>
          <p:cNvPr id="28" name="Picture 27">
            <a:extLst>
              <a:ext uri="{FF2B5EF4-FFF2-40B4-BE49-F238E27FC236}">
                <a16:creationId xmlns:a16="http://schemas.microsoft.com/office/drawing/2014/main" id="{9BCDE319-9200-A6CE-B271-53B81800407E}"/>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29" name="TextBox 28">
            <a:extLst>
              <a:ext uri="{FF2B5EF4-FFF2-40B4-BE49-F238E27FC236}">
                <a16:creationId xmlns:a16="http://schemas.microsoft.com/office/drawing/2014/main" id="{DA62F5A7-5045-A14F-3C0D-F4D23D4812D5}"/>
              </a:ext>
            </a:extLst>
          </p:cNvPr>
          <p:cNvSpPr txBox="1"/>
          <p:nvPr/>
        </p:nvSpPr>
        <p:spPr>
          <a:xfrm>
            <a:off x="2156874" y="3038469"/>
            <a:ext cx="9350029" cy="147841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CHUẨN</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BỊ</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BÀI</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HỌC</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SAU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 </a:t>
            </a: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YÊU</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LAO </a:t>
            </a: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ĐỘNG</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 </a:t>
            </a:r>
            <a:r>
              <a:rPr kumimoji="0" lang="en-US" sz="32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TIẾT</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Calibri" panose="020F0502020204030204" pitchFamily="34" charset="0"/>
              </a:rPr>
              <a:t> 3”</a:t>
            </a:r>
          </a:p>
        </p:txBody>
      </p:sp>
      <p:pic>
        <p:nvPicPr>
          <p:cNvPr id="30" name="Picture 29">
            <a:extLst>
              <a:ext uri="{FF2B5EF4-FFF2-40B4-BE49-F238E27FC236}">
                <a16:creationId xmlns:a16="http://schemas.microsoft.com/office/drawing/2014/main" id="{A37D82DE-FAC9-B8FB-85F3-4F2A861AEA7B}"/>
              </a:ext>
            </a:extLst>
          </p:cNvPr>
          <p:cNvPicPr>
            <a:picLocks noChangeAspect="1"/>
          </p:cNvPicPr>
          <p:nvPr/>
        </p:nvPicPr>
        <p:blipFill>
          <a:blip r:embed="rId2"/>
          <a:stretch>
            <a:fillRect/>
          </a:stretch>
        </p:blipFill>
        <p:spPr>
          <a:xfrm rot="737208" flipH="1">
            <a:off x="964760" y="2955818"/>
            <a:ext cx="919996" cy="919996"/>
          </a:xfrm>
          <a:prstGeom prst="rect">
            <a:avLst/>
          </a:prstGeom>
        </p:spPr>
      </p:pic>
      <p:pic>
        <p:nvPicPr>
          <p:cNvPr id="35" name="Picture 34">
            <a:extLst>
              <a:ext uri="{FF2B5EF4-FFF2-40B4-BE49-F238E27FC236}">
                <a16:creationId xmlns:a16="http://schemas.microsoft.com/office/drawing/2014/main" id="{1183B2EB-9FA4-B8F3-2B22-3966CA4CD92C}"/>
              </a:ext>
            </a:extLst>
          </p:cNvPr>
          <p:cNvPicPr>
            <a:picLocks noChangeAspect="1"/>
          </p:cNvPicPr>
          <p:nvPr/>
        </p:nvPicPr>
        <p:blipFill>
          <a:blip r:embed="rId3"/>
          <a:stretch>
            <a:fillRect/>
          </a:stretch>
        </p:blipFill>
        <p:spPr>
          <a:xfrm>
            <a:off x="3145377" y="121017"/>
            <a:ext cx="6090432" cy="1444877"/>
          </a:xfrm>
          <a:prstGeom prst="rect">
            <a:avLst/>
          </a:prstGeom>
        </p:spPr>
      </p:pic>
    </p:spTree>
    <p:extLst>
      <p:ext uri="{BB962C8B-B14F-4D97-AF65-F5344CB8AC3E}">
        <p14:creationId xmlns:p14="http://schemas.microsoft.com/office/powerpoint/2010/main" val="23429120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left)">
                                      <p:cBhvr>
                                        <p:cTn id="19" dur="500"/>
                                        <p:tgtEl>
                                          <p:spTgt spid="29">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wipe(left)">
                                      <p:cBhvr>
                                        <p:cTn id="23"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P spid="2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id="{FB2EBB1F-45CB-BEC4-59A1-5190F4943C8A}"/>
              </a:ext>
            </a:extLst>
          </p:cNvPr>
          <p:cNvPicPr>
            <a:picLocks noChangeAspect="1"/>
          </p:cNvPicPr>
          <p:nvPr/>
        </p:nvPicPr>
        <p:blipFill>
          <a:blip r:embed="rId6"/>
          <a:stretch>
            <a:fillRect/>
          </a:stretch>
        </p:blipFill>
        <p:spPr>
          <a:xfrm>
            <a:off x="5236218" y="2451294"/>
            <a:ext cx="5681964" cy="1383912"/>
          </a:xfrm>
          <a:prstGeom prst="rect">
            <a:avLst/>
          </a:prstGeom>
        </p:spPr>
      </p:pic>
    </p:spTree>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id="{F91D2108-5A3E-8E58-E729-93EDB10344B9}"/>
              </a:ext>
            </a:extLst>
          </p:cNvPr>
          <p:cNvPicPr>
            <a:picLocks noChangeAspect="1"/>
          </p:cNvPicPr>
          <p:nvPr/>
        </p:nvPicPr>
        <p:blipFill>
          <a:blip r:embed="rId7"/>
          <a:stretch>
            <a:fillRect/>
          </a:stretch>
        </p:blipFill>
        <p:spPr>
          <a:xfrm>
            <a:off x="1864663" y="782855"/>
            <a:ext cx="9059441" cy="3694496"/>
          </a:xfrm>
          <a:prstGeom prst="rect">
            <a:avLst/>
          </a:prstGeom>
        </p:spPr>
      </p:pic>
    </p:spTree>
    <p:extLst>
      <p:ext uri="{BB962C8B-B14F-4D97-AF65-F5344CB8AC3E}">
        <p14:creationId xmlns:p14="http://schemas.microsoft.com/office/powerpoint/2010/main" val="3544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B33F422-2782-0DB9-8387-D2CF29A0B895}"/>
              </a:ext>
            </a:extLst>
          </p:cNvPr>
          <p:cNvPicPr>
            <a:picLocks noChangeAspect="1"/>
          </p:cNvPicPr>
          <p:nvPr/>
        </p:nvPicPr>
        <p:blipFill>
          <a:blip r:embed="rId5"/>
          <a:stretch>
            <a:fillRect/>
          </a:stretch>
        </p:blipFill>
        <p:spPr>
          <a:xfrm>
            <a:off x="2728822" y="2349554"/>
            <a:ext cx="6486706" cy="1682642"/>
          </a:xfrm>
          <a:prstGeom prst="rect">
            <a:avLst/>
          </a:prstGeom>
        </p:spPr>
      </p:pic>
    </p:spTree>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id="{77762505-07D0-6E07-036A-13E4B8670FF9}"/>
              </a:ext>
            </a:extLst>
          </p:cNvPr>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id="{64E8C713-2CB4-372B-949A-889B29CF5928}"/>
              </a:ext>
            </a:extLst>
          </p:cNvPr>
          <p:cNvPicPr>
            <a:picLocks noChangeAspect="1"/>
          </p:cNvPicPr>
          <p:nvPr/>
        </p:nvPicPr>
        <p:blipFill>
          <a:blip r:embed="rId5"/>
          <a:stretch>
            <a:fillRect/>
          </a:stretch>
        </p:blipFill>
        <p:spPr>
          <a:xfrm>
            <a:off x="327227" y="3981450"/>
            <a:ext cx="5422465" cy="2736106"/>
          </a:xfrm>
          <a:prstGeom prst="rect">
            <a:avLst/>
          </a:prstGeom>
        </p:spPr>
      </p:pic>
    </p:spTree>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id="{BDEF2BA1-D723-1AAC-2BF5-0730218EE4B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1325431"/>
            <a:ext cx="12439239" cy="5532569"/>
          </a:xfrm>
          <a:prstGeom prst="rect">
            <a:avLst/>
          </a:prstGeom>
        </p:spPr>
      </p:pic>
      <p:pic>
        <p:nvPicPr>
          <p:cNvPr id="34" name="Picture 33">
            <a:extLst>
              <a:ext uri="{FF2B5EF4-FFF2-40B4-BE49-F238E27FC236}">
                <a16:creationId xmlns:a16="http://schemas.microsoft.com/office/drawing/2014/main" id="{D6230645-BADE-4B8F-559C-B56B53FBE7C9}"/>
              </a:ext>
            </a:extLst>
          </p:cNvPr>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id="{277802EF-E731-4113-5BCF-3D5D14A8AC50}"/>
                </a:ext>
              </a:extLst>
            </p:cNvPr>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7DAFF77-DBC0-4D24-3074-C02FC605AD2D}"/>
              </a:ext>
            </a:extLst>
          </p:cNvPr>
          <p:cNvPicPr>
            <a:picLocks noChangeAspect="1"/>
          </p:cNvPicPr>
          <p:nvPr/>
        </p:nvPicPr>
        <p:blipFill>
          <a:blip r:embed="rId4"/>
          <a:stretch>
            <a:fillRect/>
          </a:stretch>
        </p:blipFill>
        <p:spPr>
          <a:xfrm>
            <a:off x="0" y="876191"/>
            <a:ext cx="4934906" cy="2105134"/>
          </a:xfrm>
          <a:prstGeom prst="rect">
            <a:avLst/>
          </a:prstGeom>
        </p:spPr>
      </p:pic>
    </p:spTree>
    <p:extLst>
      <p:ext uri="{BB962C8B-B14F-4D97-AF65-F5344CB8AC3E}">
        <p14:creationId xmlns:p14="http://schemas.microsoft.com/office/powerpoint/2010/main" val="23576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id="{2E0A654A-E716-432F-A6F1-0FCA8DD263DE}"/>
              </a:ext>
            </a:extLst>
          </p:cNvPr>
          <p:cNvPicPr>
            <a:picLocks noChangeAspect="1"/>
          </p:cNvPicPr>
          <p:nvPr/>
        </p:nvPicPr>
        <p:blipFill>
          <a:blip r:embed="rId3"/>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id="{42BE8DBA-2012-EE20-2974-D5BB5EFE34D7}"/>
              </a:ext>
            </a:extLst>
          </p:cNvPr>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854</Words>
  <Application>Microsoft Office PowerPoint</Application>
  <PresentationFormat>Widescreen</PresentationFormat>
  <Paragraphs>52</Paragraphs>
  <Slides>20</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SimSun</vt:lpstr>
      <vt:lpstr>Arial</vt:lpstr>
      <vt:lpstr>Bellota Text</vt:lpstr>
      <vt:lpstr>Calibri</vt:lpstr>
      <vt:lpstr>Calibri Light</vt:lpstr>
      <vt:lpstr>Chau Philomene One</vt:lpstr>
      <vt:lpstr>Poller One</vt:lpstr>
      <vt:lpstr>Tahoma</vt:lpstr>
      <vt:lpstr>Times New Roman</vt:lpstr>
      <vt:lpstr>1_Office Theme</vt:lpstr>
      <vt:lpstr>Cooperative Learning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2023-08-22T06:59:46Z</dcterms:created>
  <dcterms:modified xsi:type="dcterms:W3CDTF">2025-02-11T07:06:54Z</dcterms:modified>
</cp:coreProperties>
</file>