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4" r:id="rId2"/>
    <p:sldMasterId id="2147483696" r:id="rId3"/>
    <p:sldMasterId id="2147483709" r:id="rId4"/>
  </p:sldMasterIdLst>
  <p:notesMasterIdLst>
    <p:notesMasterId r:id="rId30"/>
  </p:notesMasterIdLst>
  <p:sldIdLst>
    <p:sldId id="303" r:id="rId5"/>
    <p:sldId id="271" r:id="rId6"/>
    <p:sldId id="279" r:id="rId7"/>
    <p:sldId id="302" r:id="rId8"/>
    <p:sldId id="281" r:id="rId9"/>
    <p:sldId id="283" r:id="rId10"/>
    <p:sldId id="304" r:id="rId11"/>
    <p:sldId id="293" r:id="rId12"/>
    <p:sldId id="284" r:id="rId13"/>
    <p:sldId id="285" r:id="rId14"/>
    <p:sldId id="286" r:id="rId15"/>
    <p:sldId id="287" r:id="rId16"/>
    <p:sldId id="288" r:id="rId17"/>
    <p:sldId id="290" r:id="rId18"/>
    <p:sldId id="305" r:id="rId19"/>
    <p:sldId id="291" r:id="rId20"/>
    <p:sldId id="306" r:id="rId21"/>
    <p:sldId id="294" r:id="rId22"/>
    <p:sldId id="308" r:id="rId23"/>
    <p:sldId id="309" r:id="rId24"/>
    <p:sldId id="310" r:id="rId25"/>
    <p:sldId id="311" r:id="rId26"/>
    <p:sldId id="312" r:id="rId27"/>
    <p:sldId id="356" r:id="rId28"/>
    <p:sldId id="29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42" d="100"/>
          <a:sy n="42" d="100"/>
        </p:scale>
        <p:origin x="43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CB7990-37FF-4E9B-BFFA-24A32BDB67FA}" type="datetimeFigureOut">
              <a:rPr lang="en-US" smtClean="0"/>
              <a:t>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C05822-6A89-4ED1-883D-157BC7D495FE}" type="slidenum">
              <a:rPr lang="en-US" smtClean="0"/>
              <a:t>‹#›</a:t>
            </a:fld>
            <a:endParaRPr lang="en-US"/>
          </a:p>
        </p:txBody>
      </p:sp>
    </p:spTree>
    <p:extLst>
      <p:ext uri="{BB962C8B-B14F-4D97-AF65-F5344CB8AC3E}">
        <p14:creationId xmlns:p14="http://schemas.microsoft.com/office/powerpoint/2010/main" val="234670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71376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138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96076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6309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58C05822-6A89-4ED1-883D-157BC7D495FE}" type="slidenum">
              <a:rPr lang="en-US" smtClean="0"/>
              <a:t>16</a:t>
            </a:fld>
            <a:endParaRPr lang="en-US"/>
          </a:p>
        </p:txBody>
      </p:sp>
    </p:spTree>
    <p:extLst>
      <p:ext uri="{BB962C8B-B14F-4D97-AF65-F5344CB8AC3E}">
        <p14:creationId xmlns:p14="http://schemas.microsoft.com/office/powerpoint/2010/main" val="2169236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77148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90030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3208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8407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58C05822-6A89-4ED1-883D-157BC7D495FE}" type="slidenum">
              <a:rPr lang="en-US" smtClean="0"/>
              <a:t>25</a:t>
            </a:fld>
            <a:endParaRPr lang="en-US"/>
          </a:p>
        </p:txBody>
      </p:sp>
    </p:spTree>
    <p:extLst>
      <p:ext uri="{BB962C8B-B14F-4D97-AF65-F5344CB8AC3E}">
        <p14:creationId xmlns:p14="http://schemas.microsoft.com/office/powerpoint/2010/main" val="3272610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1709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Tree>
    <p:extLst>
      <p:ext uri="{BB962C8B-B14F-4D97-AF65-F5344CB8AC3E}">
        <p14:creationId xmlns:p14="http://schemas.microsoft.com/office/powerpoint/2010/main" val="2852724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9334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8407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15334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80291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43609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5917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62987927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4612677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4490034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62018672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7876681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14910715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3286842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11780946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4571590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058767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24511302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8533567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5428829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7661675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9241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97473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38107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58686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59074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183227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784486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16101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77994123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554736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336305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666216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977237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6" y="4"/>
            <a:ext cx="12191965" cy="6887888"/>
            <a:chOff x="27" y="3"/>
            <a:chExt cx="9143974" cy="5165916"/>
          </a:xfrm>
        </p:grpSpPr>
        <p:sp>
          <p:nvSpPr>
            <p:cNvPr id="10" name="Google Shape;10;p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5112705" y="5211353"/>
            <a:ext cx="7249161" cy="2466956"/>
            <a:chOff x="715728" y="1849983"/>
            <a:chExt cx="3985391" cy="1356364"/>
          </a:xfrm>
        </p:grpSpPr>
        <p:sp>
          <p:nvSpPr>
            <p:cNvPr id="13" name="Google Shape;13;p2"/>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2"/>
          <p:cNvGrpSpPr/>
          <p:nvPr/>
        </p:nvGrpSpPr>
        <p:grpSpPr>
          <a:xfrm>
            <a:off x="-273843" y="5485079"/>
            <a:ext cx="8264384" cy="2600813"/>
            <a:chOff x="-1192669" y="1924020"/>
            <a:chExt cx="4543534" cy="1429961"/>
          </a:xfrm>
        </p:grpSpPr>
        <p:sp>
          <p:nvSpPr>
            <p:cNvPr id="37" name="Google Shape;37;p2"/>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2"/>
          <p:cNvSpPr txBox="1">
            <a:spLocks noGrp="1"/>
          </p:cNvSpPr>
          <p:nvPr>
            <p:ph type="subTitle" idx="1"/>
          </p:nvPr>
        </p:nvSpPr>
        <p:spPr>
          <a:xfrm rot="-551">
            <a:off x="3600000" y="4649795"/>
            <a:ext cx="4992000" cy="5684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Bellota Text"/>
                <a:ea typeface="Bellota Text"/>
                <a:cs typeface="Bellota Text"/>
                <a:sym typeface="Bellota Text"/>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69" name="Google Shape;69;p2"/>
          <p:cNvSpPr txBox="1">
            <a:spLocks noGrp="1"/>
          </p:cNvSpPr>
          <p:nvPr>
            <p:ph type="ctrTitle"/>
          </p:nvPr>
        </p:nvSpPr>
        <p:spPr>
          <a:xfrm>
            <a:off x="1932033" y="720000"/>
            <a:ext cx="8328400" cy="3828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8000" b="1">
                <a:latin typeface="Chau Philomene One"/>
                <a:ea typeface="Chau Philomene One"/>
                <a:cs typeface="Chau Philomene One"/>
                <a:sym typeface="Chau Philomene One"/>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599590747"/>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2737529960"/>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422329896"/>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62880361"/>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9"/>
        <p:cNvGrpSpPr/>
        <p:nvPr/>
      </p:nvGrpSpPr>
      <p:grpSpPr>
        <a:xfrm>
          <a:off x="0" y="0"/>
          <a:ext cx="0" cy="0"/>
          <a:chOff x="0" y="0"/>
          <a:chExt cx="0" cy="0"/>
        </a:xfrm>
      </p:grpSpPr>
      <p:sp>
        <p:nvSpPr>
          <p:cNvPr id="250" name="Google Shape;250;p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633709305"/>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84015355"/>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11862720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21887076"/>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34058429"/>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65155293"/>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53120450"/>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4"/>
        <p:cNvGrpSpPr/>
        <p:nvPr/>
      </p:nvGrpSpPr>
      <p:grpSpPr>
        <a:xfrm>
          <a:off x="0" y="0"/>
          <a:ext cx="0" cy="0"/>
          <a:chOff x="0" y="0"/>
          <a:chExt cx="0" cy="0"/>
        </a:xfrm>
      </p:grpSpPr>
      <p:sp>
        <p:nvSpPr>
          <p:cNvPr id="575" name="Google Shape;575;p13"/>
          <p:cNvSpPr txBox="1">
            <a:spLocks noGrp="1"/>
          </p:cNvSpPr>
          <p:nvPr>
            <p:ph type="title" hasCustomPrompt="1"/>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6" name="Google Shape;576;p13"/>
          <p:cNvSpPr txBox="1">
            <a:spLocks noGrp="1"/>
          </p:cNvSpPr>
          <p:nvPr>
            <p:ph type="subTitle" idx="1"/>
          </p:nvPr>
        </p:nvSpPr>
        <p:spPr>
          <a:xfrm>
            <a:off x="9600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13"/>
          <p:cNvSpPr txBox="1">
            <a:spLocks noGrp="1"/>
          </p:cNvSpPr>
          <p:nvPr>
            <p:ph type="title" idx="2" hasCustomPrompt="1"/>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8" name="Google Shape;578;p13"/>
          <p:cNvSpPr txBox="1">
            <a:spLocks noGrp="1"/>
          </p:cNvSpPr>
          <p:nvPr>
            <p:ph type="subTitle" idx="3"/>
          </p:nvPr>
        </p:nvSpPr>
        <p:spPr>
          <a:xfrm>
            <a:off x="9600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13"/>
          <p:cNvSpPr txBox="1">
            <a:spLocks noGrp="1"/>
          </p:cNvSpPr>
          <p:nvPr>
            <p:ph type="title" idx="4" hasCustomPrompt="1"/>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0" name="Google Shape;580;p13"/>
          <p:cNvSpPr txBox="1">
            <a:spLocks noGrp="1"/>
          </p:cNvSpPr>
          <p:nvPr>
            <p:ph type="subTitle" idx="5"/>
          </p:nvPr>
        </p:nvSpPr>
        <p:spPr>
          <a:xfrm>
            <a:off x="45384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13"/>
          <p:cNvSpPr txBox="1">
            <a:spLocks noGrp="1"/>
          </p:cNvSpPr>
          <p:nvPr>
            <p:ph type="title" idx="6" hasCustomPrompt="1"/>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2" name="Google Shape;582;p13"/>
          <p:cNvSpPr txBox="1">
            <a:spLocks noGrp="1"/>
          </p:cNvSpPr>
          <p:nvPr>
            <p:ph type="subTitle" idx="7"/>
          </p:nvPr>
        </p:nvSpPr>
        <p:spPr>
          <a:xfrm>
            <a:off x="81168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3" name="Google Shape;583;p13"/>
          <p:cNvSpPr txBox="1">
            <a:spLocks noGrp="1"/>
          </p:cNvSpPr>
          <p:nvPr>
            <p:ph type="title" idx="8" hasCustomPrompt="1"/>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4" name="Google Shape;584;p13"/>
          <p:cNvSpPr txBox="1">
            <a:spLocks noGrp="1"/>
          </p:cNvSpPr>
          <p:nvPr>
            <p:ph type="subTitle" idx="9"/>
          </p:nvPr>
        </p:nvSpPr>
        <p:spPr>
          <a:xfrm>
            <a:off x="81168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13"/>
          <p:cNvSpPr txBox="1">
            <a:spLocks noGrp="1"/>
          </p:cNvSpPr>
          <p:nvPr>
            <p:ph type="subTitle" idx="13"/>
          </p:nvPr>
        </p:nvSpPr>
        <p:spPr>
          <a:xfrm>
            <a:off x="9600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6" name="Google Shape;586;p13"/>
          <p:cNvSpPr txBox="1">
            <a:spLocks noGrp="1"/>
          </p:cNvSpPr>
          <p:nvPr>
            <p:ph type="subTitle" idx="14"/>
          </p:nvPr>
        </p:nvSpPr>
        <p:spPr>
          <a:xfrm>
            <a:off x="9600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7" name="Google Shape;587;p13"/>
          <p:cNvSpPr txBox="1">
            <a:spLocks noGrp="1"/>
          </p:cNvSpPr>
          <p:nvPr>
            <p:ph type="subTitle" idx="15"/>
          </p:nvPr>
        </p:nvSpPr>
        <p:spPr>
          <a:xfrm>
            <a:off x="45384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8" name="Google Shape;588;p13"/>
          <p:cNvSpPr txBox="1">
            <a:spLocks noGrp="1"/>
          </p:cNvSpPr>
          <p:nvPr>
            <p:ph type="subTitle" idx="16"/>
          </p:nvPr>
        </p:nvSpPr>
        <p:spPr>
          <a:xfrm>
            <a:off x="81168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9" name="Google Shape;589;p13"/>
          <p:cNvSpPr txBox="1">
            <a:spLocks noGrp="1"/>
          </p:cNvSpPr>
          <p:nvPr>
            <p:ph type="subTitle" idx="17"/>
          </p:nvPr>
        </p:nvSpPr>
        <p:spPr>
          <a:xfrm>
            <a:off x="81168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90" name="Google Shape;590;p13"/>
          <p:cNvSpPr txBox="1">
            <a:spLocks noGrp="1"/>
          </p:cNvSpPr>
          <p:nvPr>
            <p:ph type="title" idx="18"/>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91" name="Google Shape;591;p13"/>
          <p:cNvGrpSpPr/>
          <p:nvPr/>
        </p:nvGrpSpPr>
        <p:grpSpPr>
          <a:xfrm>
            <a:off x="0" y="319458"/>
            <a:ext cx="12801189" cy="7804199"/>
            <a:chOff x="0" y="239593"/>
            <a:chExt cx="9600892" cy="5853149"/>
          </a:xfrm>
        </p:grpSpPr>
        <p:sp>
          <p:nvSpPr>
            <p:cNvPr id="592" name="Google Shape;592;p13"/>
            <p:cNvSpPr/>
            <p:nvPr/>
          </p:nvSpPr>
          <p:spPr>
            <a:xfrm>
              <a:off x="3050700" y="3968099"/>
              <a:ext cx="3682492" cy="117539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3" name="Google Shape;593;p13"/>
            <p:cNvGrpSpPr/>
            <p:nvPr/>
          </p:nvGrpSpPr>
          <p:grpSpPr>
            <a:xfrm>
              <a:off x="5373478" y="4654157"/>
              <a:ext cx="3764636" cy="1175402"/>
              <a:chOff x="2132353" y="3387432"/>
              <a:chExt cx="3764636" cy="1175402"/>
            </a:xfrm>
          </p:grpSpPr>
          <p:sp>
            <p:nvSpPr>
              <p:cNvPr id="594" name="Google Shape;594;p1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 name="Google Shape;610;p13"/>
            <p:cNvGrpSpPr/>
            <p:nvPr/>
          </p:nvGrpSpPr>
          <p:grpSpPr>
            <a:xfrm>
              <a:off x="0" y="4603506"/>
              <a:ext cx="5447326" cy="1489235"/>
              <a:chOff x="626075" y="3657856"/>
              <a:chExt cx="5447326" cy="1489235"/>
            </a:xfrm>
          </p:grpSpPr>
          <p:sp>
            <p:nvSpPr>
              <p:cNvPr id="611" name="Google Shape;611;p1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9" name="Google Shape;639;p13"/>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3"/>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1" name="Google Shape;641;p13"/>
          <p:cNvGrpSpPr/>
          <p:nvPr/>
        </p:nvGrpSpPr>
        <p:grpSpPr>
          <a:xfrm>
            <a:off x="83544" y="1668638"/>
            <a:ext cx="328619" cy="308425"/>
            <a:chOff x="5946283" y="1650903"/>
            <a:chExt cx="246464" cy="231319"/>
          </a:xfrm>
        </p:grpSpPr>
        <p:sp>
          <p:nvSpPr>
            <p:cNvPr id="642" name="Google Shape;642;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13"/>
          <p:cNvGrpSpPr/>
          <p:nvPr/>
        </p:nvGrpSpPr>
        <p:grpSpPr>
          <a:xfrm>
            <a:off x="490011" y="2243372"/>
            <a:ext cx="328619" cy="308425"/>
            <a:chOff x="5946283" y="1650903"/>
            <a:chExt cx="246464" cy="231319"/>
          </a:xfrm>
        </p:grpSpPr>
        <p:sp>
          <p:nvSpPr>
            <p:cNvPr id="645" name="Google Shape;645;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7" name="Google Shape;647;p13"/>
          <p:cNvGrpSpPr/>
          <p:nvPr/>
        </p:nvGrpSpPr>
        <p:grpSpPr>
          <a:xfrm>
            <a:off x="11695211" y="2588322"/>
            <a:ext cx="328619" cy="308425"/>
            <a:chOff x="5946283" y="1650903"/>
            <a:chExt cx="246464" cy="231319"/>
          </a:xfrm>
        </p:grpSpPr>
        <p:sp>
          <p:nvSpPr>
            <p:cNvPr id="648" name="Google Shape;648;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13"/>
          <p:cNvGrpSpPr/>
          <p:nvPr/>
        </p:nvGrpSpPr>
        <p:grpSpPr>
          <a:xfrm>
            <a:off x="11391583" y="3298885"/>
            <a:ext cx="682519" cy="553057"/>
            <a:chOff x="7109370" y="3456528"/>
            <a:chExt cx="364958" cy="295732"/>
          </a:xfrm>
        </p:grpSpPr>
        <p:sp>
          <p:nvSpPr>
            <p:cNvPr id="651" name="Google Shape;651;p13"/>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3"/>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3"/>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3"/>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3"/>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72202579"/>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14160461"/>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93873517"/>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52088270"/>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678763169"/>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82968515"/>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0422536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9355728"/>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07"/>
        <p:cNvGrpSpPr/>
        <p:nvPr/>
      </p:nvGrpSpPr>
      <p:grpSpPr>
        <a:xfrm>
          <a:off x="0" y="0"/>
          <a:ext cx="0" cy="0"/>
          <a:chOff x="0" y="0"/>
          <a:chExt cx="0" cy="0"/>
        </a:xfrm>
      </p:grpSpPr>
      <p:grpSp>
        <p:nvGrpSpPr>
          <p:cNvPr id="1108" name="Google Shape;1108;p20"/>
          <p:cNvGrpSpPr/>
          <p:nvPr/>
        </p:nvGrpSpPr>
        <p:grpSpPr>
          <a:xfrm>
            <a:off x="-188901" y="-52"/>
            <a:ext cx="12571964" cy="9001547"/>
            <a:chOff x="-141676" y="-39"/>
            <a:chExt cx="9428973" cy="6751160"/>
          </a:xfrm>
        </p:grpSpPr>
        <p:grpSp>
          <p:nvGrpSpPr>
            <p:cNvPr id="1109" name="Google Shape;1109;p20"/>
            <p:cNvGrpSpPr/>
            <p:nvPr/>
          </p:nvGrpSpPr>
          <p:grpSpPr>
            <a:xfrm>
              <a:off x="3008312" y="4381571"/>
              <a:ext cx="6278984" cy="2136952"/>
              <a:chOff x="715728" y="1849983"/>
              <a:chExt cx="3985391" cy="1356364"/>
            </a:xfrm>
          </p:grpSpPr>
          <p:sp>
            <p:nvSpPr>
              <p:cNvPr id="1110" name="Google Shape;1110;p20"/>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0"/>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0"/>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0"/>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0"/>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0"/>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0"/>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0"/>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0"/>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0"/>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0"/>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0"/>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0"/>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0"/>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0"/>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0"/>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0"/>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0"/>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0"/>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0"/>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0"/>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0"/>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0"/>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3" name="Google Shape;1133;p20"/>
            <p:cNvGrpSpPr/>
            <p:nvPr/>
          </p:nvGrpSpPr>
          <p:grpSpPr>
            <a:xfrm>
              <a:off x="-141676" y="4498217"/>
              <a:ext cx="7158337" cy="2252904"/>
              <a:chOff x="-1192669" y="1924020"/>
              <a:chExt cx="4543534" cy="1429961"/>
            </a:xfrm>
          </p:grpSpPr>
          <p:sp>
            <p:nvSpPr>
              <p:cNvPr id="1134" name="Google Shape;1134;p20"/>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0"/>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0"/>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0"/>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0"/>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0"/>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0"/>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0"/>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0"/>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0"/>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0"/>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0"/>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0"/>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0"/>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0"/>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0"/>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0"/>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0"/>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0"/>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0"/>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0"/>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0"/>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0"/>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0"/>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0"/>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0"/>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0"/>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0"/>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0"/>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0"/>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0"/>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5" name="Google Shape;1165;p20"/>
            <p:cNvSpPr/>
            <p:nvPr/>
          </p:nvSpPr>
          <p:spPr>
            <a:xfrm rot="10800000" flipH="1">
              <a:off x="0" y="-39"/>
              <a:ext cx="9166939" cy="140784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6" name="Google Shape;1166;p20"/>
            <p:cNvGrpSpPr/>
            <p:nvPr/>
          </p:nvGrpSpPr>
          <p:grpSpPr>
            <a:xfrm>
              <a:off x="407845" y="1122228"/>
              <a:ext cx="1361503" cy="682486"/>
              <a:chOff x="6554834" y="4413128"/>
              <a:chExt cx="1033713" cy="518173"/>
            </a:xfrm>
          </p:grpSpPr>
          <p:sp>
            <p:nvSpPr>
              <p:cNvPr id="1167" name="Google Shape;1167;p2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3" name="Google Shape;1173;p20"/>
            <p:cNvGrpSpPr/>
            <p:nvPr/>
          </p:nvGrpSpPr>
          <p:grpSpPr>
            <a:xfrm>
              <a:off x="8626833" y="2379878"/>
              <a:ext cx="246464" cy="231319"/>
              <a:chOff x="5946283" y="1650903"/>
              <a:chExt cx="246464" cy="231319"/>
            </a:xfrm>
          </p:grpSpPr>
          <p:sp>
            <p:nvSpPr>
              <p:cNvPr id="1174" name="Google Shape;117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6" name="Google Shape;1176;p20"/>
            <p:cNvGrpSpPr/>
            <p:nvPr/>
          </p:nvGrpSpPr>
          <p:grpSpPr>
            <a:xfrm>
              <a:off x="8217624" y="3008021"/>
              <a:ext cx="611579" cy="532575"/>
              <a:chOff x="5133595" y="1523392"/>
              <a:chExt cx="473946" cy="412721"/>
            </a:xfrm>
          </p:grpSpPr>
          <p:sp>
            <p:nvSpPr>
              <p:cNvPr id="1177" name="Google Shape;1177;p20"/>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0"/>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0"/>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0"/>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0"/>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0"/>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0"/>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0"/>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0"/>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0"/>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0"/>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0"/>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3" name="Google Shape;1193;p20"/>
            <p:cNvGrpSpPr/>
            <p:nvPr/>
          </p:nvGrpSpPr>
          <p:grpSpPr>
            <a:xfrm>
              <a:off x="8451683" y="757178"/>
              <a:ext cx="246464" cy="231319"/>
              <a:chOff x="5946283" y="1650903"/>
              <a:chExt cx="246464" cy="231319"/>
            </a:xfrm>
          </p:grpSpPr>
          <p:sp>
            <p:nvSpPr>
              <p:cNvPr id="1194" name="Google Shape;119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6" name="Google Shape;1196;p20"/>
            <p:cNvGrpSpPr/>
            <p:nvPr/>
          </p:nvGrpSpPr>
          <p:grpSpPr>
            <a:xfrm>
              <a:off x="454883" y="2092303"/>
              <a:ext cx="246464" cy="231319"/>
              <a:chOff x="5946283" y="1650903"/>
              <a:chExt cx="246464" cy="231319"/>
            </a:xfrm>
          </p:grpSpPr>
          <p:sp>
            <p:nvSpPr>
              <p:cNvPr id="1197" name="Google Shape;1197;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9" name="Google Shape;1199;p20"/>
            <p:cNvSpPr/>
            <p:nvPr/>
          </p:nvSpPr>
          <p:spPr>
            <a:xfrm>
              <a:off x="454866" y="2611195"/>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0"/>
            <p:cNvSpPr/>
            <p:nvPr/>
          </p:nvSpPr>
          <p:spPr>
            <a:xfrm>
              <a:off x="7944516" y="1198870"/>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20"/>
          <p:cNvSpPr txBox="1">
            <a:spLocks noGrp="1"/>
          </p:cNvSpPr>
          <p:nvPr>
            <p:ph type="subTitle" idx="1"/>
          </p:nvPr>
        </p:nvSpPr>
        <p:spPr>
          <a:xfrm rot="237">
            <a:off x="3196567" y="4630217"/>
            <a:ext cx="5798800" cy="9096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02" name="Google Shape;1202;p20"/>
          <p:cNvSpPr txBox="1">
            <a:spLocks noGrp="1"/>
          </p:cNvSpPr>
          <p:nvPr>
            <p:ph type="title"/>
          </p:nvPr>
        </p:nvSpPr>
        <p:spPr>
          <a:xfrm>
            <a:off x="2066500" y="1317984"/>
            <a:ext cx="8059200" cy="351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4800"/>
              <a:buNone/>
              <a:defRPr sz="213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2001296378"/>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19387761"/>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64652244"/>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72377087"/>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6497781"/>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606001671"/>
      </p:ext>
    </p:extLst>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34867703"/>
      </p:ext>
    </p:extLst>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84232903"/>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186324568"/>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31535064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90630292"/>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92444770"/>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xmlns=""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xmlns=""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xmlns=""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85256278"/>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07697943"/>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06266735"/>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11254737"/>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52255781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8775099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90794789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jp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5"/>
          <a:stretch>
            <a:fillRect/>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a:ea typeface="思源黑体 CN Medium" pitchFamily="34" charset="-122"/>
              <a:cs typeface="+mn-cs"/>
            </a:endParaRPr>
          </a:p>
        </p:txBody>
      </p:sp>
    </p:spTree>
    <p:extLst>
      <p:ext uri="{BB962C8B-B14F-4D97-AF65-F5344CB8AC3E}">
        <p14:creationId xmlns:p14="http://schemas.microsoft.com/office/powerpoint/2010/main" val="90470307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27000" r="-2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2155691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00722909"/>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46000"/>
          </a:xfrm>
          <a:prstGeom prst="rect">
            <a:avLst/>
          </a:prstGeom>
          <a:solidFill>
            <a:schemeClr val="lt2"/>
          </a:solid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1pPr>
            <a:lvl2pPr lvl="1"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2pPr>
            <a:lvl3pPr lvl="2"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3pPr>
            <a:lvl4pPr lvl="3"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4pPr>
            <a:lvl5pPr lvl="4"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5pPr>
            <a:lvl6pPr lvl="5"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6pPr>
            <a:lvl7pPr lvl="6"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7pPr>
            <a:lvl8pPr lvl="7"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8pPr>
            <a:lvl9pPr lvl="8"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9pPr>
          </a:lstStyle>
          <a:p>
            <a:endParaRPr/>
          </a:p>
        </p:txBody>
      </p:sp>
      <p:sp>
        <p:nvSpPr>
          <p:cNvPr id="7" name="Google Shape;7;p1"/>
          <p:cNvSpPr txBox="1">
            <a:spLocks noGrp="1"/>
          </p:cNvSpPr>
          <p:nvPr>
            <p:ph type="body" idx="1"/>
          </p:nvPr>
        </p:nvSpPr>
        <p:spPr>
          <a:xfrm>
            <a:off x="960000" y="1566000"/>
            <a:ext cx="10272000" cy="4572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spTree>
    <p:extLst>
      <p:ext uri="{BB962C8B-B14F-4D97-AF65-F5344CB8AC3E}">
        <p14:creationId xmlns:p14="http://schemas.microsoft.com/office/powerpoint/2010/main" val="1583197739"/>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 id="2147483739" r:id="rId30"/>
    <p:sldLayoutId id="2147483740" r:id="rId31"/>
    <p:sldLayoutId id="2147483741" r:id="rId32"/>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12.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jpg"/><Relationship Id="rId9" Type="http://schemas.openxmlformats.org/officeDocument/2006/relationships/image" Target="../media/image11.png"/><Relationship Id="rId1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8.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47.emf"/><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5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 Id="rId14" Type="http://schemas.microsoft.com/office/2007/relationships/hdphoto" Target="../media/hdphoto1.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2.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jpg"/><Relationship Id="rId9" Type="http://schemas.openxmlformats.org/officeDocument/2006/relationships/image" Target="../media/image1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15.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jpg"/><Relationship Id="rId9" Type="http://schemas.openxmlformats.org/officeDocument/2006/relationships/image" Target="../media/image11.png"/><Relationship Id="rId1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8.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47.emf"/><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 Id="rId1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64.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3.xml"/><Relationship Id="rId16" Type="http://schemas.openxmlformats.org/officeDocument/2006/relationships/image" Target="../media/image30.png"/><Relationship Id="rId1" Type="http://schemas.openxmlformats.org/officeDocument/2006/relationships/slideLayout" Target="../slideLayouts/slideLayout2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 Id="rId1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6.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jpg"/><Relationship Id="rId9" Type="http://schemas.openxmlformats.org/officeDocument/2006/relationships/image" Target="../media/image11.png"/><Relationship Id="rId1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7.xml"/><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8">
            <a:extLst>
              <a:ext uri="{FF2B5EF4-FFF2-40B4-BE49-F238E27FC236}">
                <a16:creationId xmlns:a16="http://schemas.microsoft.com/office/drawing/2014/main" id="{B4F9F8BB-6AC5-3B0C-D3B9-D027A4083C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23083">
            <a:off x="-244887" y="-395891"/>
            <a:ext cx="2640061" cy="2640061"/>
          </a:xfrm>
          <a:prstGeom prst="rect">
            <a:avLst/>
          </a:prstGeom>
        </p:spPr>
      </p:pic>
      <p:grpSp>
        <p:nvGrpSpPr>
          <p:cNvPr id="23" name="组合 11">
            <a:extLst>
              <a:ext uri="{FF2B5EF4-FFF2-40B4-BE49-F238E27FC236}">
                <a16:creationId xmlns:a16="http://schemas.microsoft.com/office/drawing/2014/main" id="{3154584F-71E4-454B-B1BC-4C0C49CBE903}"/>
              </a:ext>
            </a:extLst>
          </p:cNvPr>
          <p:cNvGrpSpPr/>
          <p:nvPr/>
        </p:nvGrpSpPr>
        <p:grpSpPr>
          <a:xfrm>
            <a:off x="2725972" y="739329"/>
            <a:ext cx="649803"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24" name="流程图: 合并 9">
              <a:extLst>
                <a:ext uri="{FF2B5EF4-FFF2-40B4-BE49-F238E27FC236}">
                  <a16:creationId xmlns:a16="http://schemas.microsoft.com/office/drawing/2014/main" id="{29F3CA73-BF78-396F-CA64-29459F2B05E9}"/>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流程图: 合并 10">
              <a:extLst>
                <a:ext uri="{FF2B5EF4-FFF2-40B4-BE49-F238E27FC236}">
                  <a16:creationId xmlns:a16="http://schemas.microsoft.com/office/drawing/2014/main" id="{0AD7FEA7-1D49-7620-8743-71839F5B2F79}"/>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36" name="Picture 35" descr="A cartoon of a person and person&#10;&#10;Description automatically generated">
            <a:extLst>
              <a:ext uri="{FF2B5EF4-FFF2-40B4-BE49-F238E27FC236}">
                <a16:creationId xmlns:a16="http://schemas.microsoft.com/office/drawing/2014/main" id="{63381DC9-4846-3BA7-F688-396E7A9F54B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344153" y="1047750"/>
            <a:ext cx="3847847" cy="5810250"/>
          </a:xfrm>
          <a:prstGeom prst="rect">
            <a:avLst/>
          </a:prstGeom>
        </p:spPr>
      </p:pic>
      <p:grpSp>
        <p:nvGrpSpPr>
          <p:cNvPr id="41" name="组合 11">
            <a:extLst>
              <a:ext uri="{FF2B5EF4-FFF2-40B4-BE49-F238E27FC236}">
                <a16:creationId xmlns:a16="http://schemas.microsoft.com/office/drawing/2014/main" id="{8AF474D3-9865-F5B8-A251-BBC3C77334FD}"/>
              </a:ext>
            </a:extLst>
          </p:cNvPr>
          <p:cNvGrpSpPr/>
          <p:nvPr/>
        </p:nvGrpSpPr>
        <p:grpSpPr>
          <a:xfrm rot="11295985">
            <a:off x="8079022" y="767905"/>
            <a:ext cx="649803"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42" name="流程图: 合并 9">
              <a:extLst>
                <a:ext uri="{FF2B5EF4-FFF2-40B4-BE49-F238E27FC236}">
                  <a16:creationId xmlns:a16="http://schemas.microsoft.com/office/drawing/2014/main" id="{231269D2-3245-D98D-E289-BA11C8AFB26E}"/>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3" name="流程图: 合并 10">
              <a:extLst>
                <a:ext uri="{FF2B5EF4-FFF2-40B4-BE49-F238E27FC236}">
                  <a16:creationId xmlns:a16="http://schemas.microsoft.com/office/drawing/2014/main" id="{618E64FD-A484-C9CC-0EC8-5510006B947B}"/>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44" name="Picture 43">
            <a:extLst>
              <a:ext uri="{FF2B5EF4-FFF2-40B4-BE49-F238E27FC236}">
                <a16:creationId xmlns:a16="http://schemas.microsoft.com/office/drawing/2014/main" id="{982BD36B-4D00-2196-9398-5C38376B5573}"/>
              </a:ext>
            </a:extLst>
          </p:cNvPr>
          <p:cNvPicPr>
            <a:picLocks noChangeAspect="1"/>
          </p:cNvPicPr>
          <p:nvPr/>
        </p:nvPicPr>
        <p:blipFill>
          <a:blip r:embed="rId5"/>
          <a:stretch>
            <a:fillRect/>
          </a:stretch>
        </p:blipFill>
        <p:spPr>
          <a:xfrm>
            <a:off x="1" y="1085178"/>
            <a:ext cx="9163006" cy="3554276"/>
          </a:xfrm>
          <a:prstGeom prst="rect">
            <a:avLst/>
          </a:prstGeom>
        </p:spPr>
      </p:pic>
      <p:sp>
        <p:nvSpPr>
          <p:cNvPr id="45" name="TextBox 44">
            <a:extLst>
              <a:ext uri="{FF2B5EF4-FFF2-40B4-BE49-F238E27FC236}">
                <a16:creationId xmlns:a16="http://schemas.microsoft.com/office/drawing/2014/main" id="{C2CF4DBF-1BA0-A787-9ABF-89788126841C}"/>
              </a:ext>
            </a:extLst>
          </p:cNvPr>
          <p:cNvSpPr txBox="1"/>
          <p:nvPr/>
        </p:nvSpPr>
        <p:spPr>
          <a:xfrm>
            <a:off x="4215022" y="4113947"/>
            <a:ext cx="2200275" cy="646331"/>
          </a:xfrm>
          <a:prstGeom prst="rect">
            <a:avLst/>
          </a:prstGeom>
          <a:noFill/>
        </p:spPr>
        <p:txBody>
          <a:bodyPr wrap="square" rtlCol="0">
            <a:sp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3600" b="1" dirty="0" err="1">
                <a:solidFill>
                  <a:srgbClr val="FF0000"/>
                </a:solidFill>
                <a:latin typeface="Tahoma" panose="020B0604030504040204" pitchFamily="34" charset="0"/>
                <a:ea typeface="Tahoma" panose="020B0604030504040204" pitchFamily="34" charset="0"/>
                <a:cs typeface="Tahoma" panose="020B0604030504040204" pitchFamily="34" charset="0"/>
              </a:rPr>
              <a:t>Tiết</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 1)</a:t>
            </a:r>
          </a:p>
        </p:txBody>
      </p:sp>
      <p:pic>
        <p:nvPicPr>
          <p:cNvPr id="49" name="Picture 48">
            <a:extLst>
              <a:ext uri="{FF2B5EF4-FFF2-40B4-BE49-F238E27FC236}">
                <a16:creationId xmlns:a16="http://schemas.microsoft.com/office/drawing/2014/main" id="{A486798A-BD98-3FA5-5504-80A853EDFEB2}"/>
              </a:ext>
            </a:extLst>
          </p:cNvPr>
          <p:cNvPicPr>
            <a:picLocks noChangeAspect="1"/>
          </p:cNvPicPr>
          <p:nvPr/>
        </p:nvPicPr>
        <p:blipFill>
          <a:blip r:embed="rId6"/>
          <a:stretch>
            <a:fillRect/>
          </a:stretch>
        </p:blipFill>
        <p:spPr>
          <a:xfrm>
            <a:off x="3662979" y="245955"/>
            <a:ext cx="4381024" cy="1272557"/>
          </a:xfrm>
          <a:prstGeom prst="rect">
            <a:avLst/>
          </a:prstGeom>
        </p:spPr>
      </p:pic>
    </p:spTree>
    <p:extLst>
      <p:ext uri="{BB962C8B-B14F-4D97-AF65-F5344CB8AC3E}">
        <p14:creationId xmlns:p14="http://schemas.microsoft.com/office/powerpoint/2010/main" val="4175145958"/>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9"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 presetClass="entr" presetSubtype="9" fill="hold" nodeType="after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additive="base">
                                        <p:cTn id="18" dur="500" fill="hold"/>
                                        <p:tgtEl>
                                          <p:spTgt spid="41"/>
                                        </p:tgtEl>
                                        <p:attrNameLst>
                                          <p:attrName>ppt_x</p:attrName>
                                        </p:attrNameLst>
                                      </p:cBhvr>
                                      <p:tavLst>
                                        <p:tav tm="0">
                                          <p:val>
                                            <p:strVal val="0-#ppt_w/2"/>
                                          </p:val>
                                        </p:tav>
                                        <p:tav tm="100000">
                                          <p:val>
                                            <p:strVal val="#ppt_x"/>
                                          </p:val>
                                        </p:tav>
                                      </p:tavLst>
                                    </p:anim>
                                    <p:anim calcmode="lin" valueType="num">
                                      <p:cBhvr additive="base">
                                        <p:cTn id="19"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barn(inVertical)">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sp>
        <p:nvSpPr>
          <p:cNvPr id="24" name="Speech Bubble: Rectangle with Corners Rounded 4">
            <a:extLst>
              <a:ext uri="{FF2B5EF4-FFF2-40B4-BE49-F238E27FC236}">
                <a16:creationId xmlns:a16="http://schemas.microsoft.com/office/drawing/2014/main" id="{F05EBE59-6458-40F2-9EFF-212C108A6CD2}"/>
              </a:ext>
            </a:extLst>
          </p:cNvPr>
          <p:cNvSpPr/>
          <p:nvPr/>
        </p:nvSpPr>
        <p:spPr>
          <a:xfrm flipH="1">
            <a:off x="6696644" y="2206735"/>
            <a:ext cx="5171506"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a:solidFill>
                  <a:prstClr val="black"/>
                </a:solidFill>
                <a:latin typeface="Calibri" panose="020F0502020204030204" pitchFamily="34" charset="0"/>
                <a:cs typeface="Calibri" panose="020F0502020204030204" pitchFamily="34" charset="0"/>
              </a:rPr>
              <a:t>N</a:t>
            </a:r>
            <a:r>
              <a:rPr lang="vi-VN" sz="4000" b="1" dirty="0">
                <a:solidFill>
                  <a:prstClr val="black"/>
                </a:solidFill>
                <a:latin typeface="Calibri" panose="020F0502020204030204" pitchFamily="34" charset="0"/>
                <a:cs typeface="Calibri" panose="020F0502020204030204" pitchFamily="34" charset="0"/>
              </a:rPr>
              <a:t>gười trong tranh gặp khó khăn về thị lực.</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DB5CCC7-216C-F858-5C7C-1DDC13D424C6}"/>
              </a:ext>
            </a:extLst>
          </p:cNvPr>
          <p:cNvPicPr>
            <a:picLocks noChangeAspect="1"/>
          </p:cNvPicPr>
          <p:nvPr/>
        </p:nvPicPr>
        <p:blipFill>
          <a:blip r:embed="rId4"/>
          <a:stretch>
            <a:fillRect/>
          </a:stretch>
        </p:blipFill>
        <p:spPr>
          <a:xfrm>
            <a:off x="628650" y="2314575"/>
            <a:ext cx="5382745" cy="32916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43913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6696644" y="2206735"/>
            <a:ext cx="4406785"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Bạn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nhỏ</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gặp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khó</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về</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sức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khỏe</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2" name="Picture 1">
            <a:extLst>
              <a:ext uri="{FF2B5EF4-FFF2-40B4-BE49-F238E27FC236}">
                <a16:creationId xmlns:a16="http://schemas.microsoft.com/office/drawing/2014/main" id="{451B8919-2CC1-8732-9C03-51272F1D5971}"/>
              </a:ext>
            </a:extLst>
          </p:cNvPr>
          <p:cNvPicPr>
            <a:picLocks noChangeAspect="1"/>
          </p:cNvPicPr>
          <p:nvPr/>
        </p:nvPicPr>
        <p:blipFill>
          <a:blip r:embed="rId4"/>
          <a:stretch>
            <a:fillRect/>
          </a:stretch>
        </p:blipFill>
        <p:spPr>
          <a:xfrm>
            <a:off x="1123949" y="2243137"/>
            <a:ext cx="4599161" cy="29056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25257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6696644" y="2206735"/>
            <a:ext cx="4876800"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black"/>
                </a:solidFill>
                <a:latin typeface="Calibri" panose="020F0502020204030204" pitchFamily="34" charset="0"/>
                <a:cs typeface="Calibri" panose="020F0502020204030204" pitchFamily="34" charset="0"/>
              </a:rPr>
              <a:t>Những người trong tranh gặp khó khăn về điều kiện kinh tế.</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3" name="Picture 2">
            <a:extLst>
              <a:ext uri="{FF2B5EF4-FFF2-40B4-BE49-F238E27FC236}">
                <a16:creationId xmlns:a16="http://schemas.microsoft.com/office/drawing/2014/main" id="{E6CCA65B-E1A3-DC77-C045-4A88FEF52813}"/>
              </a:ext>
            </a:extLst>
          </p:cNvPr>
          <p:cNvPicPr>
            <a:picLocks noChangeAspect="1"/>
          </p:cNvPicPr>
          <p:nvPr/>
        </p:nvPicPr>
        <p:blipFill>
          <a:blip r:embed="rId4"/>
          <a:stretch>
            <a:fillRect/>
          </a:stretch>
        </p:blipFill>
        <p:spPr>
          <a:xfrm>
            <a:off x="969811" y="2243136"/>
            <a:ext cx="4850308" cy="30337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827281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6696643" y="2206735"/>
            <a:ext cx="5133406"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Bạn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nhỏ</a:t>
            </a:r>
            <a:r>
              <a:rPr lang="vi-VN" sz="4000" b="1" dirty="0">
                <a:solidFill>
                  <a:prstClr val="black"/>
                </a:solidFill>
                <a:latin typeface="Calibri" panose="020F0502020204030204" pitchFamily="34" charset="0"/>
                <a:cs typeface="Calibri" panose="020F0502020204030204" pitchFamily="34" charset="0"/>
              </a:rPr>
              <a:t> bị lũ lụt cuốn trôi, làm ướt, hỏng sách vở</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2" name="Picture 1">
            <a:extLst>
              <a:ext uri="{FF2B5EF4-FFF2-40B4-BE49-F238E27FC236}">
                <a16:creationId xmlns:a16="http://schemas.microsoft.com/office/drawing/2014/main" id="{558CF983-94ED-C6E6-63F6-6E7CDF675656}"/>
              </a:ext>
            </a:extLst>
          </p:cNvPr>
          <p:cNvPicPr>
            <a:picLocks noChangeAspect="1"/>
          </p:cNvPicPr>
          <p:nvPr/>
        </p:nvPicPr>
        <p:blipFill>
          <a:blip r:embed="rId4"/>
          <a:stretch>
            <a:fillRect/>
          </a:stretch>
        </p:blipFill>
        <p:spPr>
          <a:xfrm>
            <a:off x="1282755" y="2109805"/>
            <a:ext cx="4775145" cy="30813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16033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04679" y="1940732"/>
            <a:ext cx="7574794" cy="1821643"/>
            <a:chOff x="4144021" y="1484380"/>
            <a:chExt cx="7574794" cy="4840220"/>
          </a:xfrm>
        </p:grpSpPr>
        <p:grpSp>
          <p:nvGrpSpPr>
            <p:cNvPr id="3" name="Group 2">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5"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p:cNvSpPr txBox="1"/>
            <p:nvPr/>
          </p:nvSpPr>
          <p:spPr>
            <a:xfrm>
              <a:off x="4685126" y="2092597"/>
              <a:ext cx="6767991" cy="1455783"/>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còn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biết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hoàn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cảnh</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khó</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khăn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khác</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字魂59号-创粗黑"/>
                <a:cs typeface="+mn-cs"/>
              </a:endParaRPr>
            </a:p>
          </p:txBody>
        </p:sp>
      </p:grpSp>
      <p:pic>
        <p:nvPicPr>
          <p:cNvPr id="17" name="Picture 16">
            <a:extLst>
              <a:ext uri="{FF2B5EF4-FFF2-40B4-BE49-F238E27FC236}">
                <a16:creationId xmlns:a16="http://schemas.microsoft.com/office/drawing/2014/main" id="{FE8C377A-D8CC-CB5A-6796-F6DDE9227822}"/>
              </a:ext>
            </a:extLst>
          </p:cNvPr>
          <p:cNvPicPr>
            <a:picLocks noChangeAspect="1"/>
          </p:cNvPicPr>
          <p:nvPr/>
        </p:nvPicPr>
        <p:blipFill>
          <a:blip r:embed="rId3"/>
          <a:stretch>
            <a:fillRect/>
          </a:stretch>
        </p:blipFill>
        <p:spPr>
          <a:xfrm>
            <a:off x="8610244" y="3322587"/>
            <a:ext cx="2435900" cy="3184934"/>
          </a:xfrm>
          <a:prstGeom prst="rect">
            <a:avLst/>
          </a:prstGeom>
        </p:spPr>
      </p:pic>
    </p:spTree>
    <p:extLst>
      <p:ext uri="{BB962C8B-B14F-4D97-AF65-F5344CB8AC3E}">
        <p14:creationId xmlns:p14="http://schemas.microsoft.com/office/powerpoint/2010/main" val="13868329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37"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900" decel="100000" fill="hold"/>
                                        <p:tgtEl>
                                          <p:spTgt spid="1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5" name="Picture 4">
            <a:extLst>
              <a:ext uri="{FF2B5EF4-FFF2-40B4-BE49-F238E27FC236}">
                <a16:creationId xmlns:a16="http://schemas.microsoft.com/office/drawing/2014/main" id="{0805BA11-81A6-1295-E6DF-2E153A7E2C3B}"/>
              </a:ext>
            </a:extLst>
          </p:cNvPr>
          <p:cNvPicPr>
            <a:picLocks noChangeAspect="1"/>
          </p:cNvPicPr>
          <p:nvPr/>
        </p:nvPicPr>
        <p:blipFill>
          <a:blip r:embed="rId14"/>
          <a:stretch>
            <a:fillRect/>
          </a:stretch>
        </p:blipFill>
        <p:spPr>
          <a:xfrm>
            <a:off x="5577144" y="652825"/>
            <a:ext cx="7267062" cy="4828450"/>
          </a:xfrm>
          <a:prstGeom prst="rect">
            <a:avLst/>
          </a:prstGeom>
        </p:spPr>
      </p:pic>
    </p:spTree>
    <p:custDataLst>
      <p:tags r:id="rId1"/>
    </p:custDataLst>
    <p:extLst>
      <p:ext uri="{BB962C8B-B14F-4D97-AF65-F5344CB8AC3E}">
        <p14:creationId xmlns:p14="http://schemas.microsoft.com/office/powerpoint/2010/main" val="27572529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542075" y="787469"/>
            <a:ext cx="2606287" cy="2157304"/>
            <a:chOff x="-546736" y="1194117"/>
            <a:chExt cx="4402144" cy="3395130"/>
          </a:xfrm>
        </p:grpSpPr>
        <p:sp>
          <p:nvSpPr>
            <p:cNvPr id="11"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546736" y="1250642"/>
              <a:ext cx="4402144" cy="3338605"/>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12" name="Picture 11"/>
            <p:cNvPicPr>
              <a:picLocks noChangeAspect="1"/>
            </p:cNvPicPr>
            <p:nvPr/>
          </p:nvPicPr>
          <p:blipFill rotWithShape="1">
            <a:blip r:embed="rId3"/>
            <a:srcRect l="13812" t="54386" r="47839" b="33042"/>
            <a:stretch/>
          </p:blipFill>
          <p:spPr>
            <a:xfrm>
              <a:off x="-328478" y="1510567"/>
              <a:ext cx="3944983" cy="28738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p:cNvPicPr>
              <a:picLocks noChangeAspect="1"/>
            </p:cNvPicPr>
            <p:nvPr/>
          </p:nvPicPr>
          <p:blipFill>
            <a:blip r:embed="rId4"/>
            <a:stretch>
              <a:fillRect/>
            </a:stretch>
          </p:blipFill>
          <p:spPr>
            <a:xfrm>
              <a:off x="-343545" y="1194117"/>
              <a:ext cx="701101" cy="859611"/>
            </a:xfrm>
            <a:prstGeom prst="rect">
              <a:avLst/>
            </a:prstGeom>
          </p:spPr>
        </p:pic>
      </p:grpSp>
      <p:grpSp>
        <p:nvGrpSpPr>
          <p:cNvPr id="14" name="Group 13"/>
          <p:cNvGrpSpPr/>
          <p:nvPr/>
        </p:nvGrpSpPr>
        <p:grpSpPr>
          <a:xfrm>
            <a:off x="9373410" y="723419"/>
            <a:ext cx="2583713" cy="2169260"/>
            <a:chOff x="4116694" y="1783055"/>
            <a:chExt cx="4217409" cy="3472524"/>
          </a:xfrm>
        </p:grpSpPr>
        <p:sp>
          <p:nvSpPr>
            <p:cNvPr id="15"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4116694" y="1930488"/>
              <a:ext cx="4217409" cy="3325091"/>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16" name="Picture 15"/>
            <p:cNvPicPr>
              <a:picLocks noChangeAspect="1"/>
            </p:cNvPicPr>
            <p:nvPr/>
          </p:nvPicPr>
          <p:blipFill rotWithShape="1">
            <a:blip r:embed="rId3"/>
            <a:srcRect l="53050" t="54387" r="9108" b="33156"/>
            <a:stretch/>
          </p:blipFill>
          <p:spPr>
            <a:xfrm>
              <a:off x="4274502" y="2117047"/>
              <a:ext cx="3892732" cy="28477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Picture 16"/>
            <p:cNvPicPr>
              <a:picLocks noChangeAspect="1"/>
            </p:cNvPicPr>
            <p:nvPr/>
          </p:nvPicPr>
          <p:blipFill>
            <a:blip r:embed="rId5"/>
            <a:stretch>
              <a:fillRect/>
            </a:stretch>
          </p:blipFill>
          <p:spPr>
            <a:xfrm>
              <a:off x="4307468" y="1783055"/>
              <a:ext cx="701101" cy="859611"/>
            </a:xfrm>
            <a:prstGeom prst="rect">
              <a:avLst/>
            </a:prstGeom>
          </p:spPr>
        </p:pic>
      </p:grpSp>
      <p:grpSp>
        <p:nvGrpSpPr>
          <p:cNvPr id="18" name="Group 17"/>
          <p:cNvGrpSpPr/>
          <p:nvPr/>
        </p:nvGrpSpPr>
        <p:grpSpPr>
          <a:xfrm>
            <a:off x="6572490" y="3109932"/>
            <a:ext cx="2457390" cy="2258902"/>
            <a:chOff x="3441861" y="3795668"/>
            <a:chExt cx="4209597" cy="3366232"/>
          </a:xfrm>
        </p:grpSpPr>
        <p:sp>
          <p:nvSpPr>
            <p:cNvPr id="19"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3441861" y="3890307"/>
              <a:ext cx="4209597" cy="3271593"/>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20" name="Picture 19"/>
            <p:cNvPicPr>
              <a:picLocks noChangeAspect="1"/>
            </p:cNvPicPr>
            <p:nvPr/>
          </p:nvPicPr>
          <p:blipFill rotWithShape="1">
            <a:blip r:embed="rId3"/>
            <a:srcRect l="13804" t="67930" r="48355" b="19794"/>
            <a:stretch/>
          </p:blipFill>
          <p:spPr>
            <a:xfrm>
              <a:off x="3622587" y="4131584"/>
              <a:ext cx="3857890" cy="28062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20"/>
            <p:cNvPicPr>
              <a:picLocks noChangeAspect="1"/>
            </p:cNvPicPr>
            <p:nvPr/>
          </p:nvPicPr>
          <p:blipFill>
            <a:blip r:embed="rId6"/>
            <a:stretch>
              <a:fillRect/>
            </a:stretch>
          </p:blipFill>
          <p:spPr>
            <a:xfrm>
              <a:off x="3622587" y="3795668"/>
              <a:ext cx="701101" cy="935109"/>
            </a:xfrm>
            <a:prstGeom prst="rect">
              <a:avLst/>
            </a:prstGeom>
          </p:spPr>
        </p:pic>
      </p:grpSp>
      <p:grpSp>
        <p:nvGrpSpPr>
          <p:cNvPr id="22" name="Group 21"/>
          <p:cNvGrpSpPr/>
          <p:nvPr/>
        </p:nvGrpSpPr>
        <p:grpSpPr>
          <a:xfrm>
            <a:off x="9449764" y="3080931"/>
            <a:ext cx="2595076" cy="2193328"/>
            <a:chOff x="6985321" y="3955735"/>
            <a:chExt cx="4340346" cy="3320275"/>
          </a:xfrm>
        </p:grpSpPr>
        <p:sp>
          <p:nvSpPr>
            <p:cNvPr id="23"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6985321" y="4131583"/>
              <a:ext cx="4340346" cy="3144427"/>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24" name="Picture 23"/>
            <p:cNvPicPr>
              <a:picLocks noChangeAspect="1"/>
            </p:cNvPicPr>
            <p:nvPr/>
          </p:nvPicPr>
          <p:blipFill rotWithShape="1">
            <a:blip r:embed="rId3"/>
            <a:srcRect l="53127" t="68368" r="9032" b="19794"/>
            <a:stretch/>
          </p:blipFill>
          <p:spPr>
            <a:xfrm>
              <a:off x="7191645" y="4327553"/>
              <a:ext cx="3892731" cy="27061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5" name="Picture 24"/>
            <p:cNvPicPr>
              <a:picLocks noChangeAspect="1"/>
            </p:cNvPicPr>
            <p:nvPr/>
          </p:nvPicPr>
          <p:blipFill>
            <a:blip r:embed="rId7"/>
            <a:stretch>
              <a:fillRect/>
            </a:stretch>
          </p:blipFill>
          <p:spPr>
            <a:xfrm>
              <a:off x="7216409" y="3955735"/>
              <a:ext cx="743776" cy="956541"/>
            </a:xfrm>
            <a:prstGeom prst="rect">
              <a:avLst/>
            </a:prstGeom>
          </p:spPr>
        </p:pic>
      </p:grpSp>
      <p:pic>
        <p:nvPicPr>
          <p:cNvPr id="4" name="Picture 3">
            <a:extLst>
              <a:ext uri="{FF2B5EF4-FFF2-40B4-BE49-F238E27FC236}">
                <a16:creationId xmlns:a16="http://schemas.microsoft.com/office/drawing/2014/main" id="{96C75DC0-8A26-12E7-CF1A-22408FE786E5}"/>
              </a:ext>
            </a:extLst>
          </p:cNvPr>
          <p:cNvPicPr>
            <a:picLocks noChangeAspect="1"/>
          </p:cNvPicPr>
          <p:nvPr/>
        </p:nvPicPr>
        <p:blipFill>
          <a:blip r:embed="rId8"/>
          <a:stretch>
            <a:fillRect/>
          </a:stretch>
        </p:blipFill>
        <p:spPr>
          <a:xfrm>
            <a:off x="428374" y="1149312"/>
            <a:ext cx="5791702" cy="3336964"/>
          </a:xfrm>
          <a:prstGeom prst="rect">
            <a:avLst/>
          </a:prstGeom>
        </p:spPr>
      </p:pic>
      <p:sp>
        <p:nvSpPr>
          <p:cNvPr id="5" name="TextBox 4">
            <a:extLst>
              <a:ext uri="{FF2B5EF4-FFF2-40B4-BE49-F238E27FC236}">
                <a16:creationId xmlns:a16="http://schemas.microsoft.com/office/drawing/2014/main" id="{7CFD0BB6-18F2-62DB-4F31-5F2F0AFD8D57}"/>
              </a:ext>
            </a:extLst>
          </p:cNvPr>
          <p:cNvSpPr txBox="1"/>
          <p:nvPr/>
        </p:nvSpPr>
        <p:spPr>
          <a:xfrm>
            <a:off x="1400175" y="2352675"/>
            <a:ext cx="4514850" cy="1200329"/>
          </a:xfrm>
          <a:prstGeom prst="rect">
            <a:avLst/>
          </a:prstGeom>
          <a:noFill/>
        </p:spPr>
        <p:txBody>
          <a:bodyPr wrap="square" rtlCol="0">
            <a:spAutoFit/>
          </a:bodyPr>
          <a:lstStyle/>
          <a:p>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Kể</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hoàn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600" dirty="0"/>
          </a:p>
        </p:txBody>
      </p:sp>
    </p:spTree>
    <p:extLst>
      <p:ext uri="{BB962C8B-B14F-4D97-AF65-F5344CB8AC3E}">
        <p14:creationId xmlns:p14="http://schemas.microsoft.com/office/powerpoint/2010/main" val="12357163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28354" y="1378757"/>
            <a:ext cx="7574794" cy="4840220"/>
            <a:chOff x="4144021" y="1484380"/>
            <a:chExt cx="7574794" cy="4840220"/>
          </a:xfrm>
        </p:grpSpPr>
        <p:grpSp>
          <p:nvGrpSpPr>
            <p:cNvPr id="3" name="Group 2">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5"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p:cNvSpPr txBox="1"/>
            <p:nvPr/>
          </p:nvSpPr>
          <p:spPr>
            <a:xfrm>
              <a:off x="4637501" y="1702072"/>
              <a:ext cx="6767991" cy="4262705"/>
            </a:xfrm>
            <a:prstGeom prst="rect">
              <a:avLst/>
            </a:prstGeom>
            <a:noFill/>
          </p:spPr>
          <p:txBody>
            <a:bodyPr wrap="square" rtlCol="0">
              <a:spAutoFit/>
            </a:bodyPr>
            <a:lstStyle/>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Tên của người đó;</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Nơi họ sống;</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Những khó khăn mà họ đang gặp;</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Những việc mà em có thể làm để giúp họ. </a:t>
              </a:r>
            </a:p>
          </p:txBody>
        </p:sp>
      </p:grpSp>
      <p:pic>
        <p:nvPicPr>
          <p:cNvPr id="15" name="Picture 14"/>
          <p:cNvPicPr>
            <a:picLocks noChangeAspect="1"/>
          </p:cNvPicPr>
          <p:nvPr/>
        </p:nvPicPr>
        <p:blipFill>
          <a:blip r:embed="rId2"/>
          <a:stretch>
            <a:fillRect/>
          </a:stretch>
        </p:blipFill>
        <p:spPr>
          <a:xfrm>
            <a:off x="8925944" y="2594502"/>
            <a:ext cx="3218967" cy="2548349"/>
          </a:xfrm>
          <a:prstGeom prst="rect">
            <a:avLst/>
          </a:prstGeom>
        </p:spPr>
      </p:pic>
      <p:pic>
        <p:nvPicPr>
          <p:cNvPr id="7" name="Picture 6"/>
          <p:cNvPicPr>
            <a:picLocks noChangeAspect="1"/>
          </p:cNvPicPr>
          <p:nvPr/>
        </p:nvPicPr>
        <p:blipFill>
          <a:blip r:embed="rId3"/>
          <a:stretch>
            <a:fillRect/>
          </a:stretch>
        </p:blipFill>
        <p:spPr>
          <a:xfrm>
            <a:off x="2872741" y="92390"/>
            <a:ext cx="3907875" cy="1286367"/>
          </a:xfrm>
          <a:prstGeom prst="rect">
            <a:avLst/>
          </a:prstGeom>
        </p:spPr>
      </p:pic>
    </p:spTree>
    <p:extLst>
      <p:ext uri="{BB962C8B-B14F-4D97-AF65-F5344CB8AC3E}">
        <p14:creationId xmlns:p14="http://schemas.microsoft.com/office/powerpoint/2010/main" val="19848047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78126" y="119352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5" cstate="print">
            <a:extLst>
              <a:ext uri="{28A0092B-C50C-407E-A947-70E740481C1C}">
                <a14:useLocalDpi xmlns:a14="http://schemas.microsoft.com/office/drawing/2010/main" val="0"/>
              </a:ext>
            </a:extLst>
          </a:blip>
          <a:srcRect l="28952" t="6935" r="12726" b="18934"/>
          <a:stretch/>
        </p:blipFill>
        <p:spPr>
          <a:xfrm>
            <a:off x="4616871" y="2047302"/>
            <a:ext cx="2974331" cy="21255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9A92E7-4F64-86BB-22FD-2A6BC9AE8979}"/>
              </a:ext>
            </a:extLst>
          </p:cNvPr>
          <p:cNvGrpSpPr/>
          <p:nvPr/>
        </p:nvGrpSpPr>
        <p:grpSpPr>
          <a:xfrm>
            <a:off x="1128354" y="1378757"/>
            <a:ext cx="10644546" cy="4840220"/>
            <a:chOff x="4144021" y="1484380"/>
            <a:chExt cx="7574794" cy="4840220"/>
          </a:xfrm>
        </p:grpSpPr>
        <p:grpSp>
          <p:nvGrpSpPr>
            <p:cNvPr id="9" name="Group 8">
              <a:extLst>
                <a:ext uri="{FF2B5EF4-FFF2-40B4-BE49-F238E27FC236}">
                  <a16:creationId xmlns:a16="http://schemas.microsoft.com/office/drawing/2014/main" id="{ACC39A72-C782-D12A-4BBD-09A2D93A0450}"/>
                </a:ext>
              </a:extLst>
            </p:cNvPr>
            <p:cNvGrpSpPr/>
            <p:nvPr/>
          </p:nvGrpSpPr>
          <p:grpSpPr>
            <a:xfrm>
              <a:off x="4144021" y="1484380"/>
              <a:ext cx="7574794" cy="4840220"/>
              <a:chOff x="4436414" y="1551563"/>
              <a:chExt cx="7327378" cy="4327762"/>
            </a:xfrm>
          </p:grpSpPr>
          <p:sp>
            <p:nvSpPr>
              <p:cNvPr id="11" name="Rectangle: Diagonal Corners Rounded 10">
                <a:extLst>
                  <a:ext uri="{FF2B5EF4-FFF2-40B4-BE49-F238E27FC236}">
                    <a16:creationId xmlns:a16="http://schemas.microsoft.com/office/drawing/2014/main" id="{D8AB4F81-2F6E-70C8-CD2A-58DD210330EE}"/>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4B941983-EEEF-4427-E34B-FEA9D35C3153}"/>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2AB696A2-258D-5F1B-C231-ECA853B5EE42}"/>
                </a:ext>
              </a:extLst>
            </p:cNvPr>
            <p:cNvSpPr txBox="1"/>
            <p:nvPr/>
          </p:nvSpPr>
          <p:spPr>
            <a:xfrm>
              <a:off x="4515495" y="1721122"/>
              <a:ext cx="6767991" cy="3990003"/>
            </a:xfrm>
            <a:prstGeom prst="rect">
              <a:avLst/>
            </a:prstGeom>
            <a:noFill/>
          </p:spPr>
          <p:txBody>
            <a:bodyPr wrap="square" rtlCol="0">
              <a:spAutoFit/>
            </a:bodyPr>
            <a:lstStyle/>
            <a:p>
              <a:pPr marR="0" lvl="0" algn="just" defTabSz="914400" rtl="0" eaLnBrk="1" fontAlgn="auto" latinLnBrk="0" hangingPunct="1">
                <a:lnSpc>
                  <a:spcPct val="114000"/>
                </a:lnSpc>
                <a:spcBef>
                  <a:spcPts val="0"/>
                </a:spcBef>
                <a:spcAft>
                  <a:spcPts val="0"/>
                </a:spcAft>
                <a:buClrTx/>
                <a:buSzTx/>
                <a:tabLst/>
                <a:defRPr/>
              </a:pPr>
              <a:r>
                <a:rPr lang="vi-VN" sz="3200" b="1" i="0" dirty="0">
                  <a:solidFill>
                    <a:srgbClr val="333333"/>
                  </a:solidFill>
                  <a:effectLst/>
                  <a:latin typeface="Calibri" panose="020F0502020204030204" pitchFamily="34" charset="0"/>
                  <a:cs typeface="Calibri" panose="020F0502020204030204" pitchFamily="34" charset="0"/>
                </a:rPr>
                <a:t>Lan có mẹ bị ốm yếu nên khó khăn trong sinh hoạt. Gia đình nguồn kinh tế chính dựa vào lương hưu của mẹ. Hằng ngày Lan phải về dọn dẹp nhà cửa và chăm sóc mẹ. Cuộc sống vô cùng khó khăn. Sau khi em biết hoàn cảnh của Lan em cùng các các bạn động viên, an ủi bạn trong thời gian này và quyên góp một chút tiền, đồ dùng hằng ngày cho Lan.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16" name="TextBox 15">
            <a:extLst>
              <a:ext uri="{FF2B5EF4-FFF2-40B4-BE49-F238E27FC236}">
                <a16:creationId xmlns:a16="http://schemas.microsoft.com/office/drawing/2014/main" id="{8A3257B9-6310-5DEB-AF48-AB45D6E6BE1B}"/>
              </a:ext>
            </a:extLst>
          </p:cNvPr>
          <p:cNvSpPr txBox="1"/>
          <p:nvPr/>
        </p:nvSpPr>
        <p:spPr>
          <a:xfrm>
            <a:off x="5248275" y="381000"/>
            <a:ext cx="2800350" cy="923330"/>
          </a:xfrm>
          <a:prstGeom prst="rect">
            <a:avLst/>
          </a:prstGeom>
          <a:noFill/>
        </p:spPr>
        <p:txBody>
          <a:bodyPr wrap="square" rtlCol="0">
            <a:spAutoFit/>
          </a:bodyPr>
          <a:lstStyle/>
          <a:p>
            <a:r>
              <a:rPr lang="en-US" sz="5400" b="1" dirty="0" err="1">
                <a:solidFill>
                  <a:srgbClr val="FF0000"/>
                </a:solidFill>
                <a:latin typeface="Calibri" panose="020F0502020204030204" pitchFamily="34" charset="0"/>
                <a:cs typeface="Calibri" panose="020F0502020204030204" pitchFamily="34" charset="0"/>
              </a:rPr>
              <a:t>Ví</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dụ</a:t>
            </a:r>
            <a:r>
              <a:rPr lang="en-US" sz="5400" b="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2967186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5" name="Picture 4">
            <a:extLst>
              <a:ext uri="{FF2B5EF4-FFF2-40B4-BE49-F238E27FC236}">
                <a16:creationId xmlns:a16="http://schemas.microsoft.com/office/drawing/2014/main" id="{E34FF05B-1BCC-242B-AAE6-07F6FA011A37}"/>
              </a:ext>
            </a:extLst>
          </p:cNvPr>
          <p:cNvPicPr>
            <a:picLocks noChangeAspect="1"/>
          </p:cNvPicPr>
          <p:nvPr/>
        </p:nvPicPr>
        <p:blipFill>
          <a:blip r:embed="rId14"/>
          <a:stretch>
            <a:fillRect/>
          </a:stretch>
        </p:blipFill>
        <p:spPr>
          <a:xfrm>
            <a:off x="6435614" y="781652"/>
            <a:ext cx="5492972" cy="3694496"/>
          </a:xfrm>
          <a:prstGeom prst="rect">
            <a:avLst/>
          </a:prstGeom>
        </p:spPr>
      </p:pic>
    </p:spTree>
    <p:custDataLst>
      <p:tags r:id="rId1"/>
    </p:custDataLst>
    <p:extLst>
      <p:ext uri="{BB962C8B-B14F-4D97-AF65-F5344CB8AC3E}">
        <p14:creationId xmlns:p14="http://schemas.microsoft.com/office/powerpoint/2010/main" val="36937611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4" name="Picture 3">
            <a:extLst>
              <a:ext uri="{FF2B5EF4-FFF2-40B4-BE49-F238E27FC236}">
                <a16:creationId xmlns:a16="http://schemas.microsoft.com/office/drawing/2014/main" id="{C58F8C47-657F-CCB4-BA21-85BA7D560208}"/>
              </a:ext>
            </a:extLst>
          </p:cNvPr>
          <p:cNvPicPr>
            <a:picLocks noChangeAspect="1"/>
          </p:cNvPicPr>
          <p:nvPr/>
        </p:nvPicPr>
        <p:blipFill>
          <a:blip r:embed="rId14"/>
          <a:stretch>
            <a:fillRect/>
          </a:stretch>
        </p:blipFill>
        <p:spPr>
          <a:xfrm>
            <a:off x="6141833" y="548050"/>
            <a:ext cx="6175783" cy="4828450"/>
          </a:xfrm>
          <a:prstGeom prst="rect">
            <a:avLst/>
          </a:prstGeom>
        </p:spPr>
      </p:pic>
    </p:spTree>
    <p:custDataLst>
      <p:tags r:id="rId1"/>
    </p:custDataLst>
    <p:extLst>
      <p:ext uri="{BB962C8B-B14F-4D97-AF65-F5344CB8AC3E}">
        <p14:creationId xmlns:p14="http://schemas.microsoft.com/office/powerpoint/2010/main" val="15401263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4255" y="2374878"/>
            <a:ext cx="4167745" cy="5625223"/>
          </a:xfrm>
          <a:prstGeom prst="rect">
            <a:avLst/>
          </a:prstGeom>
        </p:spPr>
      </p:pic>
      <p:grpSp>
        <p:nvGrpSpPr>
          <p:cNvPr id="8" name="Group 7"/>
          <p:cNvGrpSpPr/>
          <p:nvPr/>
        </p:nvGrpSpPr>
        <p:grpSpPr>
          <a:xfrm>
            <a:off x="809163" y="1063337"/>
            <a:ext cx="8820611" cy="2289463"/>
            <a:chOff x="4144021" y="1484380"/>
            <a:chExt cx="7574794" cy="4840220"/>
          </a:xfrm>
        </p:grpSpPr>
        <p:grpSp>
          <p:nvGrpSpPr>
            <p:cNvPr id="9" name="Group 8">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517037" y="1785747"/>
              <a:ext cx="6964568" cy="3688134"/>
            </a:xfrm>
            <a:prstGeom prst="rect">
              <a:avLst/>
            </a:prstGeom>
            <a:noFill/>
          </p:spPr>
          <p:txBody>
            <a:bodyPr wrap="square" rtlCol="0">
              <a:spAutoFit/>
            </a:bodyPr>
            <a:lstStyle/>
            <a:p>
              <a:pPr marR="0" lvl="0" algn="just" defTabSz="914400" rtl="0" eaLnBrk="1" fontAlgn="auto" latinLnBrk="0" hangingPunct="1">
                <a:lnSpc>
                  <a:spcPct val="114000"/>
                </a:lnSpc>
                <a:spcBef>
                  <a:spcPts val="0"/>
                </a:spcBef>
                <a:spcAft>
                  <a:spcPts val="0"/>
                </a:spcAft>
                <a:buClrTx/>
                <a:buSzTx/>
                <a:tabLst/>
                <a:defRPr/>
              </a:pP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32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những</a:t>
              </a:r>
              <a:r>
                <a:rPr lang="vi-VN"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câu ca dao, tục ngữ, bài thơ, bài hát,... nói về sự cảm thông, giúp đỡ con người.</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95551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40026" y="25079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00955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36734" y="1149531"/>
            <a:ext cx="9996876" cy="3882198"/>
            <a:chOff x="1511500" y="979714"/>
            <a:chExt cx="9996876" cy="3882198"/>
          </a:xfrm>
        </p:grpSpPr>
        <p:sp>
          <p:nvSpPr>
            <p:cNvPr id="2" name="Rounded Rectangle 1"/>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p:cNvSpPr txBox="1"/>
            <p:nvPr/>
          </p:nvSpPr>
          <p:spPr>
            <a:xfrm>
              <a:off x="1833433" y="1181875"/>
              <a:ext cx="9674943"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Nhiễu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phủ</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lấy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gương</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nước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phải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lành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đùm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ít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đùm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nhiều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như</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thể</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thân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con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ngựa</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tàu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bỏ</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cỏ</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pic>
        <p:nvPicPr>
          <p:cNvPr id="2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4476" y="-474579"/>
            <a:ext cx="2404505" cy="2404505"/>
          </a:xfrm>
          <a:prstGeom prst="rect">
            <a:avLst/>
          </a:prstGeom>
        </p:spPr>
      </p:pic>
      <p:grpSp>
        <p:nvGrpSpPr>
          <p:cNvPr id="22" name="组合 24">
            <a:extLst>
              <a:ext uri="{FF2B5EF4-FFF2-40B4-BE49-F238E27FC236}">
                <a16:creationId xmlns:a16="http://schemas.microsoft.com/office/drawing/2014/main" id="{FF946401-A754-4D28-8FC0-8A5ACB4D5B8B}"/>
              </a:ext>
            </a:extLst>
          </p:cNvPr>
          <p:cNvGrpSpPr/>
          <p:nvPr/>
        </p:nvGrpSpPr>
        <p:grpSpPr>
          <a:xfrm>
            <a:off x="0" y="2686117"/>
            <a:ext cx="12265024" cy="4210953"/>
            <a:chOff x="0" y="2686117"/>
            <a:chExt cx="12265024" cy="4210953"/>
          </a:xfrm>
        </p:grpSpPr>
        <p:grpSp>
          <p:nvGrpSpPr>
            <p:cNvPr id="23" name="组合 25">
              <a:extLst>
                <a:ext uri="{FF2B5EF4-FFF2-40B4-BE49-F238E27FC236}">
                  <a16:creationId xmlns:a16="http://schemas.microsoft.com/office/drawing/2014/main" id="{3C8208C8-F741-48BA-803F-1A4124D43CA3}"/>
                </a:ext>
              </a:extLst>
            </p:cNvPr>
            <p:cNvGrpSpPr/>
            <p:nvPr/>
          </p:nvGrpSpPr>
          <p:grpSpPr>
            <a:xfrm>
              <a:off x="4734045" y="2686117"/>
              <a:ext cx="7530979" cy="4210953"/>
              <a:chOff x="-1" y="39071"/>
              <a:chExt cx="12265026" cy="6858000"/>
            </a:xfrm>
          </p:grpSpPr>
          <p:pic>
            <p:nvPicPr>
              <p:cNvPr id="27" name="图片 29">
                <a:extLst>
                  <a:ext uri="{FF2B5EF4-FFF2-40B4-BE49-F238E27FC236}">
                    <a16:creationId xmlns:a16="http://schemas.microsoft.com/office/drawing/2014/main" id="{5192F37C-45CE-4802-9A84-E95108A84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8" name="图片 30">
                <a:extLst>
                  <a:ext uri="{FF2B5EF4-FFF2-40B4-BE49-F238E27FC236}">
                    <a16:creationId xmlns:a16="http://schemas.microsoft.com/office/drawing/2014/main" id="{1E5BE042-2365-4F0E-A37A-85F504F909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58"/>
              <a:stretch/>
            </p:blipFill>
            <p:spPr>
              <a:xfrm>
                <a:off x="-1" y="39071"/>
                <a:ext cx="5845893" cy="6858000"/>
              </a:xfrm>
              <a:prstGeom prst="rect">
                <a:avLst/>
              </a:prstGeom>
            </p:spPr>
          </p:pic>
        </p:grpSp>
        <p:grpSp>
          <p:nvGrpSpPr>
            <p:cNvPr id="24" name="组合 26">
              <a:extLst>
                <a:ext uri="{FF2B5EF4-FFF2-40B4-BE49-F238E27FC236}">
                  <a16:creationId xmlns:a16="http://schemas.microsoft.com/office/drawing/2014/main" id="{7DB48047-073D-4AEA-925C-0E0C124E137E}"/>
                </a:ext>
              </a:extLst>
            </p:cNvPr>
            <p:cNvGrpSpPr/>
            <p:nvPr/>
          </p:nvGrpSpPr>
          <p:grpSpPr>
            <a:xfrm>
              <a:off x="0" y="2686117"/>
              <a:ext cx="4969257" cy="4210953"/>
              <a:chOff x="4172044" y="39071"/>
              <a:chExt cx="8092981" cy="6858000"/>
            </a:xfrm>
          </p:grpSpPr>
          <p:pic>
            <p:nvPicPr>
              <p:cNvPr id="25" name="图片 27">
                <a:extLst>
                  <a:ext uri="{FF2B5EF4-FFF2-40B4-BE49-F238E27FC236}">
                    <a16:creationId xmlns:a16="http://schemas.microsoft.com/office/drawing/2014/main" id="{46743C91-7E9C-4339-AAA2-6EC9D2A437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6" name="图片 28">
                <a:extLst>
                  <a:ext uri="{FF2B5EF4-FFF2-40B4-BE49-F238E27FC236}">
                    <a16:creationId xmlns:a16="http://schemas.microsoft.com/office/drawing/2014/main" id="{3D23991A-FEDF-40C1-9E42-B002965B52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93"/>
              <a:stretch/>
            </p:blipFill>
            <p:spPr>
              <a:xfrm>
                <a:off x="4172044" y="39071"/>
                <a:ext cx="1673848" cy="6858000"/>
              </a:xfrm>
              <a:prstGeom prst="rect">
                <a:avLst/>
              </a:prstGeom>
            </p:spPr>
          </p:pic>
        </p:grpSp>
      </p:grpSp>
      <p:pic>
        <p:nvPicPr>
          <p:cNvPr id="29"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spTree>
    <p:extLst>
      <p:ext uri="{BB962C8B-B14F-4D97-AF65-F5344CB8AC3E}">
        <p14:creationId xmlns:p14="http://schemas.microsoft.com/office/powerpoint/2010/main" val="7040200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9FE43B94-F53C-456E-CCC9-03B9D862CA55}"/>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a:ea typeface="+mn-ea"/>
                <a:cs typeface="Calibri" panose="020F0502020204030204" pitchFamily="34" charset="0"/>
              </a:rPr>
              <a:t>VỀ</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a:ea typeface="+mn-ea"/>
                <a:cs typeface="Calibri" panose="020F0502020204030204" pitchFamily="34" charset="0"/>
              </a:rPr>
              <a:t>NHÀ</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a:ea typeface="+mn-ea"/>
                <a:cs typeface="Calibri" panose="020F0502020204030204" pitchFamily="34" charset="0"/>
              </a:rPr>
              <a:t>ÔN</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a:ea typeface="+mn-ea"/>
                <a:cs typeface="Calibri" panose="020F0502020204030204" pitchFamily="34" charset="0"/>
              </a:rPr>
              <a:t>LẠI</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a:ea typeface="+mn-ea"/>
                <a:cs typeface="Calibri" panose="020F0502020204030204" pitchFamily="34" charset="0"/>
              </a:rPr>
              <a:t>BÀI</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n-ea"/>
                <a:cs typeface="Calibri" panose="020F0502020204030204" pitchFamily="34" charset="0"/>
              </a:rPr>
              <a:t>.</a:t>
            </a:r>
          </a:p>
        </p:txBody>
      </p:sp>
      <p:pic>
        <p:nvPicPr>
          <p:cNvPr id="28" name="Picture 27">
            <a:extLst>
              <a:ext uri="{FF2B5EF4-FFF2-40B4-BE49-F238E27FC236}">
                <a16:creationId xmlns:a16="http://schemas.microsoft.com/office/drawing/2014/main" id="{9BCDE319-9200-A6CE-B271-53B81800407E}"/>
              </a:ext>
            </a:extLst>
          </p:cNvPr>
          <p:cNvPicPr>
            <a:picLocks noChangeAspect="1"/>
          </p:cNvPicPr>
          <p:nvPr/>
        </p:nvPicPr>
        <p:blipFill>
          <a:blip r:embed="rId2"/>
          <a:stretch>
            <a:fillRect/>
          </a:stretch>
        </p:blipFill>
        <p:spPr>
          <a:xfrm rot="737208" flipH="1">
            <a:off x="655043" y="1974806"/>
            <a:ext cx="919996" cy="919996"/>
          </a:xfrm>
          <a:prstGeom prst="rect">
            <a:avLst/>
          </a:prstGeom>
        </p:spPr>
      </p:pic>
      <p:sp>
        <p:nvSpPr>
          <p:cNvPr id="29" name="TextBox 28">
            <a:extLst>
              <a:ext uri="{FF2B5EF4-FFF2-40B4-BE49-F238E27FC236}">
                <a16:creationId xmlns:a16="http://schemas.microsoft.com/office/drawing/2014/main" id="{DA62F5A7-5045-A14F-3C0D-F4D23D4812D5}"/>
              </a:ext>
            </a:extLst>
          </p:cNvPr>
          <p:cNvSpPr txBox="1"/>
          <p:nvPr/>
        </p:nvSpPr>
        <p:spPr>
          <a:xfrm>
            <a:off x="1662392" y="2982155"/>
            <a:ext cx="10219890" cy="2217082"/>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a:ea typeface="+mn-ea"/>
                <a:cs typeface="Calibri" panose="020F0502020204030204" pitchFamily="34" charset="0"/>
              </a:rPr>
              <a:t>CHUẨN</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a:ea typeface="+mn-ea"/>
                <a:cs typeface="Calibri" panose="020F0502020204030204" pitchFamily="34" charset="0"/>
              </a:rPr>
              <a:t>BỊ</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a:ea typeface="+mn-ea"/>
                <a:cs typeface="Calibri" panose="020F0502020204030204" pitchFamily="34" charset="0"/>
              </a:rPr>
              <a:t>BÀI</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a:ea typeface="+mn-ea"/>
                <a:cs typeface="Calibri" panose="020F0502020204030204" pitchFamily="34" charset="0"/>
              </a:rPr>
              <a:t>HỌC</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n-ea"/>
                <a:cs typeface="Calibri" panose="020F0502020204030204" pitchFamily="34" charset="0"/>
              </a:rPr>
              <a:t> SAU </a:t>
            </a:r>
          </a:p>
          <a:p>
            <a:pPr marL="0" marR="0" lvl="0" indent="0"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n-ea"/>
                <a:cs typeface="Calibri" panose="020F0502020204030204" pitchFamily="34" charset="0"/>
              </a:rPr>
              <a:t>     “</a:t>
            </a:r>
            <a:r>
              <a:rPr kumimoji="0" lang="en-US" sz="32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
                <a:ea typeface="+mn-ea"/>
                <a:cs typeface="Calibri" panose="020F0502020204030204" pitchFamily="34" charset="0"/>
              </a:rPr>
              <a:t>CẢM</a:t>
            </a:r>
            <a:r>
              <a:rPr kumimoji="0" lang="en-US"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
                <a:ea typeface="+mn-ea"/>
                <a:cs typeface="Calibri" panose="020F0502020204030204" pitchFamily="34" charset="0"/>
              </a:rPr>
              <a:t> THÔNG </a:t>
            </a:r>
            <a:r>
              <a:rPr kumimoji="0" lang="en-US" sz="32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
                <a:ea typeface="+mn-ea"/>
                <a:cs typeface="Calibri" panose="020F0502020204030204" pitchFamily="34" charset="0"/>
              </a:rPr>
              <a:t>GIÚP</a:t>
            </a:r>
            <a:r>
              <a:rPr kumimoji="0" lang="en-US"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
                <a:ea typeface="+mn-ea"/>
                <a:cs typeface="Calibri" panose="020F0502020204030204" pitchFamily="34" charset="0"/>
              </a:rPr>
              <a:t> </a:t>
            </a:r>
            <a:r>
              <a:rPr kumimoji="0" lang="en-US" sz="32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
                <a:ea typeface="+mn-ea"/>
                <a:cs typeface="Calibri" panose="020F0502020204030204" pitchFamily="34" charset="0"/>
              </a:rPr>
              <a:t>ĐỠ</a:t>
            </a:r>
            <a:r>
              <a:rPr kumimoji="0" lang="en-US"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
                <a:ea typeface="+mn-ea"/>
                <a:cs typeface="Calibri" panose="020F0502020204030204" pitchFamily="34" charset="0"/>
              </a:rPr>
              <a:t> </a:t>
            </a:r>
            <a:r>
              <a:rPr kumimoji="0" lang="en-US" sz="32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
                <a:ea typeface="+mn-ea"/>
                <a:cs typeface="Calibri" panose="020F0502020204030204" pitchFamily="34" charset="0"/>
              </a:rPr>
              <a:t>NGƯỜI</a:t>
            </a:r>
            <a:r>
              <a:rPr kumimoji="0" lang="en-US"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
                <a:ea typeface="+mn-ea"/>
                <a:cs typeface="Calibri" panose="020F0502020204030204" pitchFamily="34" charset="0"/>
              </a:rPr>
              <a:t> </a:t>
            </a:r>
            <a:r>
              <a:rPr kumimoji="0" lang="en-US" sz="32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
                <a:ea typeface="+mn-ea"/>
                <a:cs typeface="Calibri" panose="020F0502020204030204" pitchFamily="34" charset="0"/>
              </a:rPr>
              <a:t>GẶP</a:t>
            </a:r>
            <a:r>
              <a:rPr kumimoji="0" lang="en-US"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
                <a:ea typeface="+mn-ea"/>
                <a:cs typeface="Calibri" panose="020F0502020204030204" pitchFamily="34" charset="0"/>
              </a:rPr>
              <a:t> </a:t>
            </a:r>
            <a:r>
              <a:rPr kumimoji="0" lang="en-US" sz="32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
                <a:ea typeface="+mn-ea"/>
                <a:cs typeface="Calibri" panose="020F0502020204030204" pitchFamily="34" charset="0"/>
              </a:rPr>
              <a:t>KHÓ</a:t>
            </a:r>
            <a:r>
              <a:rPr kumimoji="0" lang="en-US"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
                <a:ea typeface="+mn-ea"/>
                <a:cs typeface="Calibri" panose="020F0502020204030204" pitchFamily="34" charset="0"/>
              </a:rPr>
              <a:t> </a:t>
            </a:r>
            <a:r>
              <a:rPr kumimoji="0" lang="en-US" sz="32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
                <a:ea typeface="+mn-ea"/>
                <a:cs typeface="Calibri" panose="020F0502020204030204" pitchFamily="34" charset="0"/>
              </a:rPr>
              <a:t>KHĂN</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n-ea"/>
                <a:cs typeface="Calibri" panose="020F0502020204030204" pitchFamily="34" charset="0"/>
              </a:rPr>
              <a:t> –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a:ea typeface="+mn-ea"/>
                <a:cs typeface="Calibri" panose="020F0502020204030204" pitchFamily="34" charset="0"/>
              </a:rPr>
              <a:t>TIẾT</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n-ea"/>
                <a:cs typeface="Calibri" panose="020F0502020204030204" pitchFamily="34" charset="0"/>
              </a:rPr>
              <a:t> 2”</a:t>
            </a:r>
          </a:p>
        </p:txBody>
      </p:sp>
      <p:pic>
        <p:nvPicPr>
          <p:cNvPr id="30" name="Picture 29">
            <a:extLst>
              <a:ext uri="{FF2B5EF4-FFF2-40B4-BE49-F238E27FC236}">
                <a16:creationId xmlns:a16="http://schemas.microsoft.com/office/drawing/2014/main" id="{A37D82DE-FAC9-B8FB-85F3-4F2A861AEA7B}"/>
              </a:ext>
            </a:extLst>
          </p:cNvPr>
          <p:cNvPicPr>
            <a:picLocks noChangeAspect="1"/>
          </p:cNvPicPr>
          <p:nvPr/>
        </p:nvPicPr>
        <p:blipFill>
          <a:blip r:embed="rId2"/>
          <a:stretch>
            <a:fillRect/>
          </a:stretch>
        </p:blipFill>
        <p:spPr>
          <a:xfrm rot="737208" flipH="1">
            <a:off x="655042" y="3069509"/>
            <a:ext cx="919996" cy="919996"/>
          </a:xfrm>
          <a:prstGeom prst="rect">
            <a:avLst/>
          </a:prstGeom>
        </p:spPr>
      </p:pic>
      <p:pic>
        <p:nvPicPr>
          <p:cNvPr id="35" name="Picture 34">
            <a:extLst>
              <a:ext uri="{FF2B5EF4-FFF2-40B4-BE49-F238E27FC236}">
                <a16:creationId xmlns:a16="http://schemas.microsoft.com/office/drawing/2014/main" id="{1183B2EB-9FA4-B8F3-2B22-3966CA4CD92C}"/>
              </a:ext>
            </a:extLst>
          </p:cNvPr>
          <p:cNvPicPr>
            <a:picLocks noChangeAspect="1"/>
          </p:cNvPicPr>
          <p:nvPr/>
        </p:nvPicPr>
        <p:blipFill>
          <a:blip r:embed="rId3"/>
          <a:stretch>
            <a:fillRect/>
          </a:stretch>
        </p:blipFill>
        <p:spPr>
          <a:xfrm>
            <a:off x="3145377" y="121017"/>
            <a:ext cx="6090432" cy="1444877"/>
          </a:xfrm>
          <a:prstGeom prst="rect">
            <a:avLst/>
          </a:prstGeom>
        </p:spPr>
      </p:pic>
    </p:spTree>
    <p:extLst>
      <p:ext uri="{BB962C8B-B14F-4D97-AF65-F5344CB8AC3E}">
        <p14:creationId xmlns:p14="http://schemas.microsoft.com/office/powerpoint/2010/main" val="2342912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7">
                                            <p:txEl>
                                              <p:pRg st="0" end="0"/>
                                            </p:txEl>
                                          </p:spTgt>
                                        </p:tgtEl>
                                        <p:attrNameLst>
                                          <p:attrName>style.visibility</p:attrName>
                                        </p:attrNameLst>
                                      </p:cBhvr>
                                      <p:to>
                                        <p:strVal val="visible"/>
                                      </p:to>
                                    </p:set>
                                    <p:animEffect transition="in" filter="wipe(left)">
                                      <p:cBhvr>
                                        <p:cTn id="11" dur="500"/>
                                        <p:tgtEl>
                                          <p:spTgt spid="27">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9">
                                            <p:txEl>
                                              <p:pRg st="0" end="0"/>
                                            </p:txEl>
                                          </p:spTgt>
                                        </p:tgtEl>
                                        <p:attrNameLst>
                                          <p:attrName>style.visibility</p:attrName>
                                        </p:attrNameLst>
                                      </p:cBhvr>
                                      <p:to>
                                        <p:strVal val="visible"/>
                                      </p:to>
                                    </p:set>
                                    <p:animEffect transition="in" filter="wipe(left)">
                                      <p:cBhvr>
                                        <p:cTn id="19" dur="500"/>
                                        <p:tgtEl>
                                          <p:spTgt spid="29">
                                            <p:txEl>
                                              <p:pRg st="0" end="0"/>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9">
                                            <p:txEl>
                                              <p:pRg st="1" end="1"/>
                                            </p:txEl>
                                          </p:spTgt>
                                        </p:tgtEl>
                                        <p:attrNameLst>
                                          <p:attrName>style.visibility</p:attrName>
                                        </p:attrNameLst>
                                      </p:cBhvr>
                                      <p:to>
                                        <p:strVal val="visible"/>
                                      </p:to>
                                    </p:set>
                                    <p:animEffect transition="in" filter="wipe(left)">
                                      <p:cBhvr>
                                        <p:cTn id="23" dur="500"/>
                                        <p:tgtEl>
                                          <p:spTgt spid="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uiExpand="1" build="p"/>
      <p:bldP spid="29"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307161" y="1849608"/>
            <a:ext cx="9943438" cy="2139881"/>
          </a:xfrm>
          <a:prstGeom prst="rect">
            <a:avLst/>
          </a:prstGeom>
        </p:spPr>
      </p:pic>
      <p:pic>
        <p:nvPicPr>
          <p:cNvPr id="10" name="Picture 9"/>
          <p:cNvPicPr>
            <a:picLocks noChangeAspect="1"/>
          </p:cNvPicPr>
          <p:nvPr/>
        </p:nvPicPr>
        <p:blipFill rotWithShape="1">
          <a:blip r:embed="rId4"/>
          <a:srcRect t="52531"/>
          <a:stretch/>
        </p:blipFill>
        <p:spPr>
          <a:xfrm>
            <a:off x="31988" y="4728754"/>
            <a:ext cx="12266215" cy="2098131"/>
          </a:xfrm>
          <a:prstGeom prst="rect">
            <a:avLst/>
          </a:prstGeom>
        </p:spPr>
      </p:pic>
      <p:pic>
        <p:nvPicPr>
          <p:cNvPr id="11"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09829" y="-95096"/>
            <a:ext cx="2095074" cy="2095074"/>
          </a:xfrm>
          <a:prstGeom prst="rect">
            <a:avLst/>
          </a:prstGeom>
        </p:spPr>
      </p:pic>
    </p:spTree>
    <p:extLst>
      <p:ext uri="{BB962C8B-B14F-4D97-AF65-F5344CB8AC3E}">
        <p14:creationId xmlns:p14="http://schemas.microsoft.com/office/powerpoint/2010/main" val="1967387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02052" y="974664"/>
            <a:ext cx="1916103" cy="1667533"/>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77206" y="885803"/>
            <a:ext cx="1787980" cy="1787980"/>
          </a:xfrm>
          <a:prstGeom prst="rect">
            <a:avLst/>
          </a:prstGeom>
        </p:spPr>
      </p:pic>
      <p:pic>
        <p:nvPicPr>
          <p:cNvPr id="2" name="Picture 1"/>
          <p:cNvPicPr>
            <a:picLocks noChangeAspect="1"/>
          </p:cNvPicPr>
          <p:nvPr/>
        </p:nvPicPr>
        <p:blipFill>
          <a:blip r:embed="rId14"/>
          <a:stretch>
            <a:fillRect/>
          </a:stretch>
        </p:blipFill>
        <p:spPr>
          <a:xfrm>
            <a:off x="5376554" y="1640492"/>
            <a:ext cx="2054530" cy="987638"/>
          </a:xfrm>
          <a:prstGeom prst="rect">
            <a:avLst/>
          </a:prstGeom>
        </p:spPr>
      </p:pic>
      <p:pic>
        <p:nvPicPr>
          <p:cNvPr id="5" name="Picture 4" descr="A group of children wearing clothing&#10;&#10;Description automatically generated">
            <a:extLst>
              <a:ext uri="{FF2B5EF4-FFF2-40B4-BE49-F238E27FC236}">
                <a16:creationId xmlns:a16="http://schemas.microsoft.com/office/drawing/2014/main" id="{2291FE2A-F5F5-0FD2-4086-35EB2CAE0F3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41566" y="3048000"/>
            <a:ext cx="6484065" cy="3692587"/>
          </a:xfrm>
          <a:prstGeom prst="rect">
            <a:avLst/>
          </a:prstGeom>
        </p:spPr>
      </p:pic>
      <p:pic>
        <p:nvPicPr>
          <p:cNvPr id="6" name="Picture 5">
            <a:extLst>
              <a:ext uri="{FF2B5EF4-FFF2-40B4-BE49-F238E27FC236}">
                <a16:creationId xmlns:a16="http://schemas.microsoft.com/office/drawing/2014/main" id="{06B434FC-1CBD-8F5D-22DC-A1080DD55B44}"/>
              </a:ext>
            </a:extLst>
          </p:cNvPr>
          <p:cNvPicPr>
            <a:picLocks noChangeAspect="1"/>
          </p:cNvPicPr>
          <p:nvPr/>
        </p:nvPicPr>
        <p:blipFill>
          <a:blip r:embed="rId16"/>
          <a:stretch>
            <a:fillRect/>
          </a:stretch>
        </p:blipFill>
        <p:spPr>
          <a:xfrm>
            <a:off x="4563541" y="2236025"/>
            <a:ext cx="3883489" cy="1493649"/>
          </a:xfrm>
          <a:prstGeom prst="rect">
            <a:avLst/>
          </a:prstGeom>
        </p:spPr>
      </p:pic>
    </p:spTree>
    <p:extLst>
      <p:ext uri="{BB962C8B-B14F-4D97-AF65-F5344CB8AC3E}">
        <p14:creationId xmlns:p14="http://schemas.microsoft.com/office/powerpoint/2010/main" val="2585238801"/>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Bầu Và Bí Bé Bào Ngư Offici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3680523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4255" y="2374878"/>
            <a:ext cx="4167745" cy="5625223"/>
          </a:xfrm>
          <a:prstGeom prst="rect">
            <a:avLst/>
          </a:prstGeom>
        </p:spPr>
      </p:pic>
      <p:grpSp>
        <p:nvGrpSpPr>
          <p:cNvPr id="8" name="Group 7"/>
          <p:cNvGrpSpPr/>
          <p:nvPr/>
        </p:nvGrpSpPr>
        <p:grpSpPr>
          <a:xfrm>
            <a:off x="809163" y="1063337"/>
            <a:ext cx="8820611" cy="2289463"/>
            <a:chOff x="4144021" y="1484380"/>
            <a:chExt cx="7574794" cy="4840220"/>
          </a:xfrm>
        </p:grpSpPr>
        <p:grpSp>
          <p:nvGrpSpPr>
            <p:cNvPr id="9" name="Group 8">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525216" y="2248900"/>
              <a:ext cx="6964568" cy="3077713"/>
            </a:xfrm>
            <a:prstGeom prst="rect">
              <a:avLst/>
            </a:prstGeom>
            <a:noFill/>
          </p:spPr>
          <p:txBody>
            <a:bodyPr wrap="square" rtlCol="0">
              <a:spAutoFit/>
            </a:bodyPr>
            <a:lstStyle/>
            <a:p>
              <a:pPr marL="571500" marR="0" lvl="0" indent="-5715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hát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nhắn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nhủ</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chúng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ta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gì</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71500" marR="0" lvl="0" indent="-5715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Trong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hát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có</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câu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ca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dao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321155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36734" y="1149531"/>
            <a:ext cx="9996876" cy="2784294"/>
            <a:chOff x="1511500" y="979714"/>
            <a:chExt cx="9996876" cy="3882198"/>
          </a:xfrm>
        </p:grpSpPr>
        <p:sp>
          <p:nvSpPr>
            <p:cNvPr id="2" name="Rounded Rectangle 1"/>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p:cNvSpPr txBox="1"/>
            <p:nvPr/>
          </p:nvSpPr>
          <p:spPr>
            <a:xfrm>
              <a:off x="1833433" y="1181875"/>
              <a:ext cx="9674943"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Bài hát nhắn nhủ chúng ta là những người dân của nước Việt Nam hãy giữ vững truyền thống thương yêu, đùm bọc lẫn nhau trong cuộc sống.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4476" y="-474579"/>
            <a:ext cx="2404505" cy="2404505"/>
          </a:xfrm>
          <a:prstGeom prst="rect">
            <a:avLst/>
          </a:prstGeom>
        </p:spPr>
      </p:pic>
      <p:grpSp>
        <p:nvGrpSpPr>
          <p:cNvPr id="22" name="组合 24">
            <a:extLst>
              <a:ext uri="{FF2B5EF4-FFF2-40B4-BE49-F238E27FC236}">
                <a16:creationId xmlns:a16="http://schemas.microsoft.com/office/drawing/2014/main" id="{FF946401-A754-4D28-8FC0-8A5ACB4D5B8B}"/>
              </a:ext>
            </a:extLst>
          </p:cNvPr>
          <p:cNvGrpSpPr/>
          <p:nvPr/>
        </p:nvGrpSpPr>
        <p:grpSpPr>
          <a:xfrm>
            <a:off x="0" y="2686117"/>
            <a:ext cx="12265024" cy="4210953"/>
            <a:chOff x="0" y="2686117"/>
            <a:chExt cx="12265024" cy="4210953"/>
          </a:xfrm>
        </p:grpSpPr>
        <p:grpSp>
          <p:nvGrpSpPr>
            <p:cNvPr id="23" name="组合 25">
              <a:extLst>
                <a:ext uri="{FF2B5EF4-FFF2-40B4-BE49-F238E27FC236}">
                  <a16:creationId xmlns:a16="http://schemas.microsoft.com/office/drawing/2014/main" id="{3C8208C8-F741-48BA-803F-1A4124D43CA3}"/>
                </a:ext>
              </a:extLst>
            </p:cNvPr>
            <p:cNvGrpSpPr/>
            <p:nvPr/>
          </p:nvGrpSpPr>
          <p:grpSpPr>
            <a:xfrm>
              <a:off x="4734045" y="2686117"/>
              <a:ext cx="7530979" cy="4210953"/>
              <a:chOff x="-1" y="39071"/>
              <a:chExt cx="12265026" cy="6858000"/>
            </a:xfrm>
          </p:grpSpPr>
          <p:pic>
            <p:nvPicPr>
              <p:cNvPr id="27" name="图片 29">
                <a:extLst>
                  <a:ext uri="{FF2B5EF4-FFF2-40B4-BE49-F238E27FC236}">
                    <a16:creationId xmlns:a16="http://schemas.microsoft.com/office/drawing/2014/main" id="{5192F37C-45CE-4802-9A84-E95108A84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8" name="图片 30">
                <a:extLst>
                  <a:ext uri="{FF2B5EF4-FFF2-40B4-BE49-F238E27FC236}">
                    <a16:creationId xmlns:a16="http://schemas.microsoft.com/office/drawing/2014/main" id="{1E5BE042-2365-4F0E-A37A-85F504F909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58"/>
              <a:stretch/>
            </p:blipFill>
            <p:spPr>
              <a:xfrm>
                <a:off x="-1" y="39071"/>
                <a:ext cx="5845893" cy="6858000"/>
              </a:xfrm>
              <a:prstGeom prst="rect">
                <a:avLst/>
              </a:prstGeom>
            </p:spPr>
          </p:pic>
        </p:grpSp>
        <p:grpSp>
          <p:nvGrpSpPr>
            <p:cNvPr id="24" name="组合 26">
              <a:extLst>
                <a:ext uri="{FF2B5EF4-FFF2-40B4-BE49-F238E27FC236}">
                  <a16:creationId xmlns:a16="http://schemas.microsoft.com/office/drawing/2014/main" id="{7DB48047-073D-4AEA-925C-0E0C124E137E}"/>
                </a:ext>
              </a:extLst>
            </p:cNvPr>
            <p:cNvGrpSpPr/>
            <p:nvPr/>
          </p:nvGrpSpPr>
          <p:grpSpPr>
            <a:xfrm>
              <a:off x="0" y="2686117"/>
              <a:ext cx="4969257" cy="4210953"/>
              <a:chOff x="4172044" y="39071"/>
              <a:chExt cx="8092981" cy="6858000"/>
            </a:xfrm>
          </p:grpSpPr>
          <p:pic>
            <p:nvPicPr>
              <p:cNvPr id="25" name="图片 27">
                <a:extLst>
                  <a:ext uri="{FF2B5EF4-FFF2-40B4-BE49-F238E27FC236}">
                    <a16:creationId xmlns:a16="http://schemas.microsoft.com/office/drawing/2014/main" id="{46743C91-7E9C-4339-AAA2-6EC9D2A437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6" name="图片 28">
                <a:extLst>
                  <a:ext uri="{FF2B5EF4-FFF2-40B4-BE49-F238E27FC236}">
                    <a16:creationId xmlns:a16="http://schemas.microsoft.com/office/drawing/2014/main" id="{3D23991A-FEDF-40C1-9E42-B002965B52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93"/>
              <a:stretch/>
            </p:blipFill>
            <p:spPr>
              <a:xfrm>
                <a:off x="4172044" y="39071"/>
                <a:ext cx="1673848" cy="6858000"/>
              </a:xfrm>
              <a:prstGeom prst="rect">
                <a:avLst/>
              </a:prstGeom>
            </p:spPr>
          </p:pic>
        </p:grpSp>
      </p:grpSp>
      <p:pic>
        <p:nvPicPr>
          <p:cNvPr id="29"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grpSp>
        <p:nvGrpSpPr>
          <p:cNvPr id="6" name="Group 5">
            <a:extLst>
              <a:ext uri="{FF2B5EF4-FFF2-40B4-BE49-F238E27FC236}">
                <a16:creationId xmlns:a16="http://schemas.microsoft.com/office/drawing/2014/main" id="{73FDFE14-1D19-DDD9-2FAA-A9DC151DD289}"/>
              </a:ext>
            </a:extLst>
          </p:cNvPr>
          <p:cNvGrpSpPr/>
          <p:nvPr/>
        </p:nvGrpSpPr>
        <p:grpSpPr>
          <a:xfrm>
            <a:off x="946259" y="1149531"/>
            <a:ext cx="9996876" cy="2784294"/>
            <a:chOff x="1511500" y="979714"/>
            <a:chExt cx="9996876" cy="3882198"/>
          </a:xfrm>
        </p:grpSpPr>
        <p:sp>
          <p:nvSpPr>
            <p:cNvPr id="7" name="Rounded Rectangle 1">
              <a:extLst>
                <a:ext uri="{FF2B5EF4-FFF2-40B4-BE49-F238E27FC236}">
                  <a16:creationId xmlns:a16="http://schemas.microsoft.com/office/drawing/2014/main" id="{FAD10DCC-09D9-3153-7B94-CA32C0C9157E}"/>
                </a:ext>
              </a:extLst>
            </p:cNvPr>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18D421E2-3294-2233-5C3A-144059B128C8}"/>
                </a:ext>
              </a:extLst>
            </p:cNvPr>
            <p:cNvSpPr txBox="1"/>
            <p:nvPr/>
          </p:nvSpPr>
          <p:spPr>
            <a:xfrm>
              <a:off x="1833433" y="1181875"/>
              <a:ext cx="9674943" cy="31327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Trong bài hát, câu ca dao được nhắc đến: </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Bầu ơi thương lấy bì cùng</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Tuy rằng khác giống nhưng chung một giàn</a:t>
              </a:r>
            </a:p>
          </p:txBody>
        </p:sp>
      </p:grpSp>
    </p:spTree>
    <p:extLst>
      <p:ext uri="{BB962C8B-B14F-4D97-AF65-F5344CB8AC3E}">
        <p14:creationId xmlns:p14="http://schemas.microsoft.com/office/powerpoint/2010/main" val="904083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4" name="Picture 3">
            <a:extLst>
              <a:ext uri="{FF2B5EF4-FFF2-40B4-BE49-F238E27FC236}">
                <a16:creationId xmlns:a16="http://schemas.microsoft.com/office/drawing/2014/main" id="{425159A9-C110-2452-EB17-BA77D69A50C4}"/>
              </a:ext>
            </a:extLst>
          </p:cNvPr>
          <p:cNvPicPr>
            <a:picLocks noChangeAspect="1"/>
          </p:cNvPicPr>
          <p:nvPr/>
        </p:nvPicPr>
        <p:blipFill>
          <a:blip r:embed="rId14"/>
          <a:stretch>
            <a:fillRect/>
          </a:stretch>
        </p:blipFill>
        <p:spPr>
          <a:xfrm>
            <a:off x="6440189" y="1076927"/>
            <a:ext cx="5407621" cy="3694496"/>
          </a:xfrm>
          <a:prstGeom prst="rect">
            <a:avLst/>
          </a:prstGeom>
        </p:spPr>
      </p:pic>
    </p:spTree>
    <p:custDataLst>
      <p:tags r:id="rId1"/>
    </p:custDataLst>
    <p:extLst>
      <p:ext uri="{BB962C8B-B14F-4D97-AF65-F5344CB8AC3E}">
        <p14:creationId xmlns:p14="http://schemas.microsoft.com/office/powerpoint/2010/main" val="34043940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39">
            <a:extLst>
              <a:ext uri="{FF2B5EF4-FFF2-40B4-BE49-F238E27FC236}">
                <a16:creationId xmlns:a16="http://schemas.microsoft.com/office/drawing/2014/main" id="{05FA9F27-87EC-4097-BA4A-322F1C0B1B34}"/>
              </a:ext>
            </a:extLst>
          </p:cNvPr>
          <p:cNvSpPr/>
          <p:nvPr/>
        </p:nvSpPr>
        <p:spPr>
          <a:xfrm>
            <a:off x="481183" y="312327"/>
            <a:ext cx="11392860" cy="6233346"/>
          </a:xfrm>
          <a:prstGeom prst="rect">
            <a:avLst/>
          </a:prstGeom>
          <a:noFill/>
          <a:ln w="57150">
            <a:solidFill>
              <a:srgbClr val="9FDE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40">
            <a:extLst>
              <a:ext uri="{FF2B5EF4-FFF2-40B4-BE49-F238E27FC236}">
                <a16:creationId xmlns:a16="http://schemas.microsoft.com/office/drawing/2014/main" id="{076C82DF-BC8D-48AF-9823-065BD7559E35}"/>
              </a:ext>
            </a:extLst>
          </p:cNvPr>
          <p:cNvPicPr>
            <a:picLocks noChangeAspect="1"/>
          </p:cNvPicPr>
          <p:nvPr/>
        </p:nvPicPr>
        <p:blipFill>
          <a:blip r:embed="rId2">
            <a:extLst>
              <a:ext uri="{28A0092B-C50C-407E-A947-70E740481C1C}">
                <a14:useLocalDpi xmlns:a14="http://schemas.microsoft.com/office/drawing/2010/main" val="0"/>
              </a:ext>
            </a:extLst>
          </a:blip>
          <a:srcRect r="79453" b="40138"/>
          <a:stretch>
            <a:fillRect/>
          </a:stretch>
        </p:blipFill>
        <p:spPr>
          <a:xfrm>
            <a:off x="-42601" y="0"/>
            <a:ext cx="1896259" cy="3107252"/>
          </a:xfrm>
          <a:prstGeom prst="rect">
            <a:avLst/>
          </a:prstGeom>
        </p:spPr>
      </p:pic>
      <p:pic>
        <p:nvPicPr>
          <p:cNvPr id="24"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8391" y="3107252"/>
            <a:ext cx="3976535" cy="3976535"/>
          </a:xfrm>
          <a:prstGeom prst="rect">
            <a:avLst/>
          </a:prstGeom>
        </p:spPr>
      </p:pic>
      <p:pic>
        <p:nvPicPr>
          <p:cNvPr id="2" name="Picture 1" descr="A cartoon of a person and person&#10;&#10;Description automatically generated">
            <a:extLst>
              <a:ext uri="{FF2B5EF4-FFF2-40B4-BE49-F238E27FC236}">
                <a16:creationId xmlns:a16="http://schemas.microsoft.com/office/drawing/2014/main" id="{39DE7BB4-2CD8-601F-6173-920E8C238FC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472" y="3190875"/>
            <a:ext cx="2428559" cy="3667125"/>
          </a:xfrm>
          <a:prstGeom prst="rect">
            <a:avLst/>
          </a:prstGeom>
        </p:spPr>
      </p:pic>
      <p:pic>
        <p:nvPicPr>
          <p:cNvPr id="5" name="Picture 4">
            <a:extLst>
              <a:ext uri="{FF2B5EF4-FFF2-40B4-BE49-F238E27FC236}">
                <a16:creationId xmlns:a16="http://schemas.microsoft.com/office/drawing/2014/main" id="{B1F94AD8-CA06-7197-3A47-30DEAEE802EB}"/>
              </a:ext>
            </a:extLst>
          </p:cNvPr>
          <p:cNvPicPr>
            <a:picLocks noChangeAspect="1"/>
          </p:cNvPicPr>
          <p:nvPr/>
        </p:nvPicPr>
        <p:blipFill>
          <a:blip r:embed="rId5"/>
          <a:stretch>
            <a:fillRect/>
          </a:stretch>
        </p:blipFill>
        <p:spPr>
          <a:xfrm>
            <a:off x="1133475" y="1486888"/>
            <a:ext cx="9353550" cy="1894487"/>
          </a:xfrm>
          <a:prstGeom prst="rect">
            <a:avLst/>
          </a:prstGeom>
        </p:spPr>
      </p:pic>
      <p:sp>
        <p:nvSpPr>
          <p:cNvPr id="6" name="TextBox 5">
            <a:extLst>
              <a:ext uri="{FF2B5EF4-FFF2-40B4-BE49-F238E27FC236}">
                <a16:creationId xmlns:a16="http://schemas.microsoft.com/office/drawing/2014/main" id="{EE21FD78-8CEE-942E-195D-682A75342093}"/>
              </a:ext>
            </a:extLst>
          </p:cNvPr>
          <p:cNvSpPr txBox="1"/>
          <p:nvPr/>
        </p:nvSpPr>
        <p:spPr>
          <a:xfrm>
            <a:off x="1333500" y="1809750"/>
            <a:ext cx="8963025" cy="1107996"/>
          </a:xfrm>
          <a:prstGeom prst="rect">
            <a:avLst/>
          </a:prstGeom>
          <a:noFill/>
        </p:spPr>
        <p:txBody>
          <a:bodyPr wrap="square" rtlCol="0">
            <a:spAutoFit/>
          </a:bodyPr>
          <a:lstStyle/>
          <a:p>
            <a:pPr algn="just"/>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Hoạt</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động</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hiểu</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số</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biểu</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hoàn</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cảnh</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67690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0A37310-C378-C88D-9458-42DC157721DA}"/>
              </a:ext>
            </a:extLst>
          </p:cNvPr>
          <p:cNvGrpSpPr/>
          <p:nvPr/>
        </p:nvGrpSpPr>
        <p:grpSpPr>
          <a:xfrm>
            <a:off x="1437865" y="76200"/>
            <a:ext cx="9449619" cy="1606442"/>
            <a:chOff x="1437865" y="76200"/>
            <a:chExt cx="9449619" cy="1606442"/>
          </a:xfrm>
        </p:grpSpPr>
        <p:pic>
          <p:nvPicPr>
            <p:cNvPr id="5" name="Picture 4">
              <a:extLst>
                <a:ext uri="{FF2B5EF4-FFF2-40B4-BE49-F238E27FC236}">
                  <a16:creationId xmlns:a16="http://schemas.microsoft.com/office/drawing/2014/main" id="{D71B6D9B-004E-1D08-F548-1E495B41493D}"/>
                </a:ext>
              </a:extLst>
            </p:cNvPr>
            <p:cNvPicPr>
              <a:picLocks noChangeAspect="1"/>
            </p:cNvPicPr>
            <p:nvPr/>
          </p:nvPicPr>
          <p:blipFill>
            <a:blip r:embed="rId3"/>
            <a:stretch>
              <a:fillRect/>
            </a:stretch>
          </p:blipFill>
          <p:spPr>
            <a:xfrm>
              <a:off x="1437865" y="76200"/>
              <a:ext cx="9449619" cy="1606442"/>
            </a:xfrm>
            <a:prstGeom prst="rect">
              <a:avLst/>
            </a:prstGeom>
          </p:spPr>
        </p:pic>
        <p:sp>
          <p:nvSpPr>
            <p:cNvPr id="8" name="TextBox 7">
              <a:extLst>
                <a:ext uri="{FF2B5EF4-FFF2-40B4-BE49-F238E27FC236}">
                  <a16:creationId xmlns:a16="http://schemas.microsoft.com/office/drawing/2014/main" id="{10DA8BF4-C68A-5D94-3173-49B1503C20D8}"/>
                </a:ext>
              </a:extLst>
            </p:cNvPr>
            <p:cNvSpPr txBox="1"/>
            <p:nvPr/>
          </p:nvSpPr>
          <p:spPr>
            <a:xfrm>
              <a:off x="2124075" y="228600"/>
              <a:ext cx="8372475" cy="1077218"/>
            </a:xfrm>
            <a:prstGeom prst="rect">
              <a:avLst/>
            </a:prstGeom>
            <a:noFill/>
          </p:spPr>
          <p:txBody>
            <a:bodyPr wrap="square" rtlCol="0">
              <a:spAutoFit/>
            </a:bodyPr>
            <a:lstStyle/>
            <a:p>
              <a:pPr algn="just"/>
              <a:r>
                <a:rPr lang="en-US" sz="3200" b="1" dirty="0">
                  <a:latin typeface="Calibri" panose="020F0502020204030204" pitchFamily="34" charset="0"/>
                  <a:cs typeface="Calibri" panose="020F0502020204030204" pitchFamily="34" charset="0"/>
                </a:rPr>
                <a:t>a) </a:t>
              </a:r>
              <a:r>
                <a:rPr lang="en-US" sz="3200" b="1" dirty="0" err="1">
                  <a:latin typeface="Calibri" panose="020F0502020204030204" pitchFamily="34" charset="0"/>
                  <a:cs typeface="Calibri" panose="020F0502020204030204" pitchFamily="34" charset="0"/>
                </a:rPr>
                <a:t>Em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hãy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quan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sát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biết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những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người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trong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đang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gặp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khó</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khăn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gì</a:t>
              </a:r>
              <a:r>
                <a:rPr lang="en-US" sz="3200" b="1" dirty="0">
                  <a:latin typeface="Calibri" panose="020F0502020204030204" pitchFamily="34" charset="0"/>
                  <a:cs typeface="Calibri" panose="020F0502020204030204" pitchFamily="34" charset="0"/>
                </a:rPr>
                <a:t>?</a:t>
              </a:r>
            </a:p>
          </p:txBody>
        </p:sp>
      </p:grpSp>
      <p:pic>
        <p:nvPicPr>
          <p:cNvPr id="14" name="Picture 13">
            <a:extLst>
              <a:ext uri="{FF2B5EF4-FFF2-40B4-BE49-F238E27FC236}">
                <a16:creationId xmlns:a16="http://schemas.microsoft.com/office/drawing/2014/main" id="{4F3F57C0-C654-E8A6-35F9-D340AB50E2DD}"/>
              </a:ext>
            </a:extLst>
          </p:cNvPr>
          <p:cNvPicPr>
            <a:picLocks noChangeAspect="1"/>
          </p:cNvPicPr>
          <p:nvPr/>
        </p:nvPicPr>
        <p:blipFill>
          <a:blip r:embed="rId4"/>
          <a:stretch>
            <a:fillRect/>
          </a:stretch>
        </p:blipFill>
        <p:spPr>
          <a:xfrm>
            <a:off x="2390774" y="1885950"/>
            <a:ext cx="3582521" cy="2190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6" name="Picture 15">
            <a:extLst>
              <a:ext uri="{FF2B5EF4-FFF2-40B4-BE49-F238E27FC236}">
                <a16:creationId xmlns:a16="http://schemas.microsoft.com/office/drawing/2014/main" id="{C4A7447C-9DD8-77E7-34E6-325BB7870CE0}"/>
              </a:ext>
            </a:extLst>
          </p:cNvPr>
          <p:cNvPicPr>
            <a:picLocks noChangeAspect="1"/>
          </p:cNvPicPr>
          <p:nvPr/>
        </p:nvPicPr>
        <p:blipFill>
          <a:blip r:embed="rId5"/>
          <a:stretch>
            <a:fillRect/>
          </a:stretch>
        </p:blipFill>
        <p:spPr>
          <a:xfrm>
            <a:off x="6319837" y="1852612"/>
            <a:ext cx="3384723" cy="21383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Picture 17">
            <a:extLst>
              <a:ext uri="{FF2B5EF4-FFF2-40B4-BE49-F238E27FC236}">
                <a16:creationId xmlns:a16="http://schemas.microsoft.com/office/drawing/2014/main" id="{FCBEECC9-11C5-CDD9-1159-F413CE582191}"/>
              </a:ext>
            </a:extLst>
          </p:cNvPr>
          <p:cNvPicPr>
            <a:picLocks noChangeAspect="1"/>
          </p:cNvPicPr>
          <p:nvPr/>
        </p:nvPicPr>
        <p:blipFill>
          <a:blip r:embed="rId6"/>
          <a:stretch>
            <a:fillRect/>
          </a:stretch>
        </p:blipFill>
        <p:spPr>
          <a:xfrm>
            <a:off x="2495550" y="4452937"/>
            <a:ext cx="3486493" cy="21806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Picture 19">
            <a:extLst>
              <a:ext uri="{FF2B5EF4-FFF2-40B4-BE49-F238E27FC236}">
                <a16:creationId xmlns:a16="http://schemas.microsoft.com/office/drawing/2014/main" id="{09142C18-C64A-C603-8369-17C6F78637FA}"/>
              </a:ext>
            </a:extLst>
          </p:cNvPr>
          <p:cNvPicPr>
            <a:picLocks noChangeAspect="1"/>
          </p:cNvPicPr>
          <p:nvPr/>
        </p:nvPicPr>
        <p:blipFill>
          <a:blip r:embed="rId7"/>
          <a:stretch>
            <a:fillRect/>
          </a:stretch>
        </p:blipFill>
        <p:spPr>
          <a:xfrm>
            <a:off x="6381750" y="4338655"/>
            <a:ext cx="3381375" cy="21819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20">
            <a:extLst>
              <a:ext uri="{FF2B5EF4-FFF2-40B4-BE49-F238E27FC236}">
                <a16:creationId xmlns:a16="http://schemas.microsoft.com/office/drawing/2014/main" id="{F7A91966-1310-AD8D-966F-820DCF72FDC1}"/>
              </a:ext>
            </a:extLst>
          </p:cNvPr>
          <p:cNvPicPr>
            <a:picLocks noChangeAspect="1"/>
          </p:cNvPicPr>
          <p:nvPr/>
        </p:nvPicPr>
        <p:blipFill>
          <a:blip r:embed="rId8"/>
          <a:stretch>
            <a:fillRect/>
          </a:stretch>
        </p:blipFill>
        <p:spPr>
          <a:xfrm>
            <a:off x="9199880" y="4155537"/>
            <a:ext cx="3129131" cy="2540802"/>
          </a:xfrm>
          <a:prstGeom prst="rect">
            <a:avLst/>
          </a:prstGeom>
        </p:spPr>
      </p:pic>
    </p:spTree>
    <p:extLst>
      <p:ext uri="{BB962C8B-B14F-4D97-AF65-F5344CB8AC3E}">
        <p14:creationId xmlns:p14="http://schemas.microsoft.com/office/powerpoint/2010/main" val="11917330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439</Words>
  <Application>Microsoft Office PowerPoint</Application>
  <PresentationFormat>Widescreen</PresentationFormat>
  <Paragraphs>51</Paragraphs>
  <Slides>25</Slides>
  <Notes>19</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25</vt:i4>
      </vt:variant>
    </vt:vector>
  </HeadingPairs>
  <TitlesOfParts>
    <vt:vector size="41" baseType="lpstr">
      <vt:lpstr>Arial</vt:lpstr>
      <vt:lpstr>Bellota Text</vt:lpstr>
      <vt:lpstr>Calibri</vt:lpstr>
      <vt:lpstr>Chau Philomene One</vt:lpstr>
      <vt:lpstr>等线</vt:lpstr>
      <vt:lpstr>Georgia</vt:lpstr>
      <vt:lpstr>Poller One</vt:lpstr>
      <vt:lpstr>黑体</vt:lpstr>
      <vt:lpstr>Tahoma</vt:lpstr>
      <vt:lpstr>Times New Roman</vt:lpstr>
      <vt:lpstr>字魂59号-创粗黑</vt:lpstr>
      <vt:lpstr>思源黑体 CN Medium</vt:lpstr>
      <vt:lpstr>1_Office 主题</vt:lpstr>
      <vt:lpstr>1_Office 主题​​</vt:lpstr>
      <vt:lpstr>1_Simple Light</vt:lpstr>
      <vt:lpstr>Cooperative Learning Activities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44</cp:revision>
  <dcterms:created xsi:type="dcterms:W3CDTF">2023-07-25T11:51:11Z</dcterms:created>
  <dcterms:modified xsi:type="dcterms:W3CDTF">2025-02-11T07:05:52Z</dcterms:modified>
</cp:coreProperties>
</file>