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38"/>
  </p:notesMasterIdLst>
  <p:sldIdLst>
    <p:sldId id="306" r:id="rId7"/>
    <p:sldId id="307" r:id="rId8"/>
    <p:sldId id="308" r:id="rId9"/>
    <p:sldId id="304" r:id="rId10"/>
    <p:sldId id="305" r:id="rId11"/>
    <p:sldId id="260" r:id="rId12"/>
    <p:sldId id="261" r:id="rId13"/>
    <p:sldId id="309" r:id="rId14"/>
    <p:sldId id="310" r:id="rId15"/>
    <p:sldId id="311" r:id="rId16"/>
    <p:sldId id="266" r:id="rId17"/>
    <p:sldId id="312" r:id="rId18"/>
    <p:sldId id="351" r:id="rId19"/>
    <p:sldId id="300" r:id="rId20"/>
    <p:sldId id="262" r:id="rId21"/>
    <p:sldId id="313" r:id="rId22"/>
    <p:sldId id="314" r:id="rId23"/>
    <p:sldId id="315" r:id="rId24"/>
    <p:sldId id="348" r:id="rId25"/>
    <p:sldId id="349" r:id="rId26"/>
    <p:sldId id="350" r:id="rId27"/>
    <p:sldId id="352" r:id="rId28"/>
    <p:sldId id="353" r:id="rId29"/>
    <p:sldId id="355" r:id="rId30"/>
    <p:sldId id="354" r:id="rId31"/>
    <p:sldId id="291" r:id="rId32"/>
    <p:sldId id="337" r:id="rId33"/>
    <p:sldId id="345" r:id="rId34"/>
    <p:sldId id="344" r:id="rId35"/>
    <p:sldId id="356" r:id="rId36"/>
    <p:sldId id="3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10151701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493229202"/>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29622416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8846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571938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8466159"/>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2456921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413779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6881569"/>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296368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7647461"/>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375537"/>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845022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530323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70461520"/>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08939123"/>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261642"/>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23917229"/>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6462527"/>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916416"/>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1799923"/>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2476365"/>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40425079"/>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82207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3814631"/>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20430815"/>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3580446"/>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0743958"/>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8054454"/>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9603952"/>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0105560"/>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8507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11/2/2025</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11/2/2025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08318879"/>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r>
                <a:rPr lang="en-US" sz="3600" b="1" dirty="0">
                  <a:solidFill>
                    <a:srgbClr val="002060"/>
                  </a:solidFill>
                </a:rPr>
                <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r>
                <a:rPr lang="en-US" sz="3600" b="1" dirty="0">
                  <a:solidFill>
                    <a:srgbClr val="002060"/>
                  </a:solidFill>
                </a:rPr>
                <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r>
                <a:rPr lang="en-US" sz="3600" b="1" dirty="0">
                  <a:solidFill>
                    <a:srgbClr val="002060"/>
                  </a:solidFill>
                </a:rPr>
                <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E43B94-F53C-456E-CCC9-03B9D862CA55}"/>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VỀ</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ÔN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t>
            </a:r>
          </a:p>
        </p:txBody>
      </p:sp>
      <p:pic>
        <p:nvPicPr>
          <p:cNvPr id="28" name="Picture 27">
            <a:extLst>
              <a:ext uri="{FF2B5EF4-FFF2-40B4-BE49-F238E27FC236}">
                <a16:creationId xmlns:a16="http://schemas.microsoft.com/office/drawing/2014/main" id="{9BCDE319-9200-A6CE-B271-53B81800407E}"/>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29" name="TextBox 28">
            <a:extLst>
              <a:ext uri="{FF2B5EF4-FFF2-40B4-BE49-F238E27FC236}">
                <a16:creationId xmlns:a16="http://schemas.microsoft.com/office/drawing/2014/main" id="{DA62F5A7-5045-A14F-3C0D-F4D23D4812D5}"/>
              </a:ext>
            </a:extLst>
          </p:cNvPr>
          <p:cNvSpPr txBox="1"/>
          <p:nvPr/>
        </p:nvSpPr>
        <p:spPr>
          <a:xfrm>
            <a:off x="2156874" y="3038469"/>
            <a:ext cx="9350029"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CHUẨN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BỊ</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SAU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 </a:t>
            </a:r>
            <a:r>
              <a:rPr lang="en-US" sz="3200" dirty="0" err="1">
                <a:solidFill>
                  <a:prstClr val="black"/>
                </a:solidFill>
                <a:latin typeface="Arial"/>
                <a:cs typeface="Calibri" panose="020F0502020204030204" pitchFamily="34" charset="0"/>
              </a:rPr>
              <a:t>BIẾT</a:t>
            </a:r>
            <a:r>
              <a:rPr lang="en-US" sz="3200" dirty="0">
                <a:solidFill>
                  <a:prstClr val="black"/>
                </a:solidFill>
                <a:latin typeface="Arial"/>
                <a:cs typeface="Calibri" panose="020F0502020204030204" pitchFamily="34" charset="0"/>
              </a:rPr>
              <a:t> </a:t>
            </a:r>
            <a:r>
              <a:rPr lang="en-US" sz="3200" dirty="0" err="1">
                <a:solidFill>
                  <a:prstClr val="black"/>
                </a:solidFill>
                <a:latin typeface="Arial"/>
                <a:cs typeface="Calibri" panose="020F0502020204030204" pitchFamily="34" charset="0"/>
              </a:rPr>
              <a:t>ƠN</a:t>
            </a:r>
            <a:r>
              <a:rPr lang="en-US" sz="3200" dirty="0">
                <a:solidFill>
                  <a:prstClr val="black"/>
                </a:solidFill>
                <a:latin typeface="Arial"/>
                <a:cs typeface="Calibri" panose="020F0502020204030204" pitchFamily="34" charset="0"/>
              </a:rPr>
              <a:t> </a:t>
            </a:r>
            <a:r>
              <a:rPr lang="en-US" sz="3200" dirty="0" err="1">
                <a:solidFill>
                  <a:prstClr val="black"/>
                </a:solidFill>
                <a:latin typeface="Arial"/>
                <a:cs typeface="Calibri" panose="020F0502020204030204" pitchFamily="34" charset="0"/>
              </a:rPr>
              <a:t>NGƯỜI</a:t>
            </a:r>
            <a:r>
              <a:rPr lang="en-US" sz="3200" dirty="0">
                <a:solidFill>
                  <a:prstClr val="black"/>
                </a:solidFill>
                <a:latin typeface="Arial"/>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LAO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ĐỘNG</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TIẾT</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2”</a:t>
            </a:r>
          </a:p>
        </p:txBody>
      </p:sp>
      <p:pic>
        <p:nvPicPr>
          <p:cNvPr id="30" name="Picture 29">
            <a:extLst>
              <a:ext uri="{FF2B5EF4-FFF2-40B4-BE49-F238E27FC236}">
                <a16:creationId xmlns:a16="http://schemas.microsoft.com/office/drawing/2014/main" id="{A37D82DE-FAC9-B8FB-85F3-4F2A861AEA7B}"/>
              </a:ext>
            </a:extLst>
          </p:cNvPr>
          <p:cNvPicPr>
            <a:picLocks noChangeAspect="1"/>
          </p:cNvPicPr>
          <p:nvPr/>
        </p:nvPicPr>
        <p:blipFill>
          <a:blip r:embed="rId2"/>
          <a:stretch>
            <a:fillRect/>
          </a:stretch>
        </p:blipFill>
        <p:spPr>
          <a:xfrm rot="737208" flipH="1">
            <a:off x="964760" y="2955818"/>
            <a:ext cx="919996" cy="919996"/>
          </a:xfrm>
          <a:prstGeom prst="rect">
            <a:avLst/>
          </a:prstGeom>
        </p:spPr>
      </p:pic>
      <p:pic>
        <p:nvPicPr>
          <p:cNvPr id="35" name="Picture 34">
            <a:extLst>
              <a:ext uri="{FF2B5EF4-FFF2-40B4-BE49-F238E27FC236}">
                <a16:creationId xmlns:a16="http://schemas.microsoft.com/office/drawing/2014/main" id="{1183B2EB-9FA4-B8F3-2B22-3966CA4CD92C}"/>
              </a:ext>
            </a:extLst>
          </p:cNvPr>
          <p:cNvPicPr>
            <a:picLocks noChangeAspect="1"/>
          </p:cNvPicPr>
          <p:nvPr/>
        </p:nvPicPr>
        <p:blipFill>
          <a:blip r:embed="rId3"/>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2342912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animEffect transition="in" filter="wipe(left)">
                                      <p:cBhvr>
                                        <p:cTn id="23"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1"/>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2"/>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7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pic>
        <p:nvPicPr>
          <p:cNvPr id="7" name="Picture 6" descr="A picture containing text, furniture&#10;&#10;Description automatically generated"/>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3780" y="410864"/>
            <a:ext cx="2090558" cy="1845270"/>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614</Words>
  <Application>Microsoft Office PowerPoint</Application>
  <PresentationFormat>Widescreen</PresentationFormat>
  <Paragraphs>57</Paragraphs>
  <Slides>31</Slides>
  <Notes>0</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Bellota Text</vt:lpstr>
      <vt:lpstr>Calibri</vt:lpstr>
      <vt:lpstr>Calibri Light</vt:lpstr>
      <vt:lpstr>Cambria</vt:lpstr>
      <vt:lpstr>Chau Philomene One</vt:lpstr>
      <vt:lpstr>Poller One</vt:lpstr>
      <vt:lpstr>Times New Roman</vt:lpstr>
      <vt:lpstr>Chủ đề Office</vt:lpstr>
      <vt:lpstr>Custom Design</vt:lpstr>
      <vt:lpstr>1_Office Theme</vt:lpstr>
      <vt:lpstr>2_Office Theme</vt:lpstr>
      <vt:lpstr>Office Theme</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2023-06-09T11:13:51Z</dcterms:created>
  <dcterms:modified xsi:type="dcterms:W3CDTF">2025-02-11T07:04:50Z</dcterms:modified>
</cp:coreProperties>
</file>