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</p:sldMasterIdLst>
  <p:notesMasterIdLst>
    <p:notesMasterId r:id="rId22"/>
  </p:notesMasterIdLst>
  <p:sldIdLst>
    <p:sldId id="1057" r:id="rId3"/>
    <p:sldId id="2639" r:id="rId4"/>
    <p:sldId id="257" r:id="rId5"/>
    <p:sldId id="258" r:id="rId6"/>
    <p:sldId id="259" r:id="rId7"/>
    <p:sldId id="1061" r:id="rId8"/>
    <p:sldId id="1074" r:id="rId9"/>
    <p:sldId id="1075" r:id="rId10"/>
    <p:sldId id="1058" r:id="rId11"/>
    <p:sldId id="1064" r:id="rId12"/>
    <p:sldId id="2635" r:id="rId13"/>
    <p:sldId id="2640" r:id="rId14"/>
    <p:sldId id="2636" r:id="rId15"/>
    <p:sldId id="2638" r:id="rId16"/>
    <p:sldId id="2641" r:id="rId17"/>
    <p:sldId id="1059" r:id="rId18"/>
    <p:sldId id="1072" r:id="rId19"/>
    <p:sldId id="1056" r:id="rId20"/>
    <p:sldId id="106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27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F86D3-A677-46D5-BF57-7C8733CFF2F3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A1109-7DCC-4E0C-87FA-4D6F5E341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09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0702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921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0386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FE2CA-7442-415B-86AF-29DD26089C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9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4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32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2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32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8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3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2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7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4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3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10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14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27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0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6716504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4792511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1427788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866164480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991399655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0547668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151312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98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7145951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6497358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39562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259254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264275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9074691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8760861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63221681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8570152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50916785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38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63125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76728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723433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0641195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08304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49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45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78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1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60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829EE4D-A8E4-D43A-E752-045D8BD89F70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900" y="276224"/>
            <a:ext cx="1247775" cy="1247775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AC73465-317B-D8FA-8DE1-1B7D31503451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89" y="8952392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3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32571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5" Type="http://schemas.openxmlformats.org/officeDocument/2006/relationships/image" Target="../media/image41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4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5" Type="http://schemas.openxmlformats.org/officeDocument/2006/relationships/image" Target="../media/image23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openxmlformats.org/officeDocument/2006/relationships/image" Target="../media/image17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87960E-5197-80D2-43BF-7537E964ED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3974" y="892992"/>
            <a:ext cx="6118489" cy="51583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9F1D9E-AD40-75D0-5B13-014616FCCA5F}"/>
              </a:ext>
            </a:extLst>
          </p:cNvPr>
          <p:cNvSpPr txBox="1"/>
          <p:nvPr/>
        </p:nvSpPr>
        <p:spPr>
          <a:xfrm>
            <a:off x="1949196" y="245258"/>
            <a:ext cx="7942997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14523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/>
      </p:transition>
    </mc:Choice>
    <mc:Fallback xmlns="">
      <p:transition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2E71CCE-3C6A-83D1-E1F2-C6D46EBE181F}"/>
              </a:ext>
            </a:extLst>
          </p:cNvPr>
          <p:cNvGrpSpPr/>
          <p:nvPr/>
        </p:nvGrpSpPr>
        <p:grpSpPr>
          <a:xfrm>
            <a:off x="2188414" y="252108"/>
            <a:ext cx="4355261" cy="1229723"/>
            <a:chOff x="2188414" y="252108"/>
            <a:chExt cx="7329212" cy="220065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52EEC7F-01E2-BD9A-40FC-E1A4489D850D}"/>
                </a:ext>
              </a:extLst>
            </p:cNvPr>
            <p:cNvSpPr/>
            <p:nvPr/>
          </p:nvSpPr>
          <p:spPr>
            <a:xfrm>
              <a:off x="2188414" y="252108"/>
              <a:ext cx="7329212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3AF51C-D6C9-B67F-499D-98FDE222914F}"/>
                </a:ext>
              </a:extLst>
            </p:cNvPr>
            <p:cNvSpPr txBox="1"/>
            <p:nvPr/>
          </p:nvSpPr>
          <p:spPr>
            <a:xfrm>
              <a:off x="2451123" y="304710"/>
              <a:ext cx="6803797" cy="2148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5F78A97-C6F0-EC7B-75D6-67B645562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43" y="-120628"/>
            <a:ext cx="1347333" cy="160338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39B8FA-1775-6FD6-09E9-0BD67236A730}"/>
              </a:ext>
            </a:extLst>
          </p:cNvPr>
          <p:cNvSpPr/>
          <p:nvPr/>
        </p:nvSpPr>
        <p:spPr>
          <a:xfrm>
            <a:off x="276225" y="1152524"/>
            <a:ext cx="11582400" cy="545782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3DE1F9-AEAA-7D66-FC8B-1E65F1937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2" y="2657474"/>
            <a:ext cx="10150078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3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/>
      </p:transition>
    </mc:Choice>
    <mc:Fallback xmlns="">
      <p:transition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27 283 x 3 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143375" y="1512172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27 283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505700" y="2596374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682568" y="3099072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38575" y="3962397"/>
            <a:ext cx="4667250" cy="123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643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54241" y="38824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075384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673043" y="3108597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4314825" y="3879398"/>
            <a:ext cx="9620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5855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/>
      </p:transition>
    </mc:Choice>
    <mc:Fallback xmlns="">
      <p:transition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40 819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x 5 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143375" y="1512172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40 819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505700" y="2596374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682567" y="31943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38575" y="3962397"/>
            <a:ext cx="4667250" cy="123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5786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868541" y="38824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189684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2578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673042" y="32038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3676650" y="3879398"/>
            <a:ext cx="1714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40312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/>
      </p:transition>
    </mc:Choice>
    <mc:Fallback xmlns="">
      <p:transition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374 519 x 2 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552825" y="1340722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374 519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620000" y="2586849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092017" y="302287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505200" y="3971924"/>
            <a:ext cx="5000625" cy="11429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63582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7001891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265884" y="385785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082492" y="303239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4429125" y="3860348"/>
            <a:ext cx="10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9C6319-434F-8BCF-2845-15F54B98FB85}"/>
              </a:ext>
            </a:extLst>
          </p:cNvPr>
          <p:cNvSpPr txBox="1"/>
          <p:nvPr/>
        </p:nvSpPr>
        <p:spPr>
          <a:xfrm>
            <a:off x="3724275" y="3869873"/>
            <a:ext cx="10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8778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/>
      </p:transition>
    </mc:Choice>
    <mc:Fallback xmlns="">
      <p:transition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06ED257-CBAC-8E6B-E54D-49BB594762B3}"/>
              </a:ext>
            </a:extLst>
          </p:cNvPr>
          <p:cNvGrpSpPr/>
          <p:nvPr/>
        </p:nvGrpSpPr>
        <p:grpSpPr>
          <a:xfrm>
            <a:off x="1494145" y="223533"/>
            <a:ext cx="2182505" cy="846235"/>
            <a:chOff x="1458354" y="227044"/>
            <a:chExt cx="9648514" cy="139187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1F79C48-8AFD-AE29-D454-0EA74547CAFB}"/>
                </a:ext>
              </a:extLst>
            </p:cNvPr>
            <p:cNvSpPr/>
            <p:nvPr/>
          </p:nvSpPr>
          <p:spPr>
            <a:xfrm>
              <a:off x="1458354" y="227044"/>
              <a:ext cx="9648514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EC3E74-5D3B-2F42-E877-EF8905278A79}"/>
                </a:ext>
              </a:extLst>
            </p:cNvPr>
            <p:cNvSpPr txBox="1"/>
            <p:nvPr/>
          </p:nvSpPr>
          <p:spPr>
            <a:xfrm>
              <a:off x="1458354" y="252107"/>
              <a:ext cx="9648514" cy="1366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Đ, S?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5E1B3B-45A3-0427-1E96-3B358DB3E967}"/>
              </a:ext>
            </a:extLst>
          </p:cNvPr>
          <p:cNvSpPr/>
          <p:nvPr/>
        </p:nvSpPr>
        <p:spPr>
          <a:xfrm>
            <a:off x="219075" y="1152524"/>
            <a:ext cx="11734800" cy="545782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0F3513E-857D-815A-D0C6-00B34FF7F2EF}"/>
              </a:ext>
            </a:extLst>
          </p:cNvPr>
          <p:cNvSpPr/>
          <p:nvPr/>
        </p:nvSpPr>
        <p:spPr>
          <a:xfrm>
            <a:off x="581025" y="3238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A38C32D-C545-FB8C-6232-D6442BEC9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711" y="1894982"/>
            <a:ext cx="10589844" cy="291514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77C8B9D-9ADD-DBC2-CA72-4974345E10D7}"/>
              </a:ext>
            </a:extLst>
          </p:cNvPr>
          <p:cNvSpPr/>
          <p:nvPr/>
        </p:nvSpPr>
        <p:spPr>
          <a:xfrm>
            <a:off x="2886075" y="4057650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A3D29FE-19C1-4805-1EB2-3A059A1399A2}"/>
              </a:ext>
            </a:extLst>
          </p:cNvPr>
          <p:cNvSpPr/>
          <p:nvPr/>
        </p:nvSpPr>
        <p:spPr>
          <a:xfrm>
            <a:off x="1609725" y="4114800"/>
            <a:ext cx="600075" cy="352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62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95B7486-E359-9226-BCCE-312F1C962090}"/>
              </a:ext>
            </a:extLst>
          </p:cNvPr>
          <p:cNvSpPr/>
          <p:nvPr/>
        </p:nvSpPr>
        <p:spPr>
          <a:xfrm>
            <a:off x="6600825" y="4038600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008156D-EB33-1546-8593-91917CB2A0ED}"/>
              </a:ext>
            </a:extLst>
          </p:cNvPr>
          <p:cNvSpPr/>
          <p:nvPr/>
        </p:nvSpPr>
        <p:spPr>
          <a:xfrm>
            <a:off x="5219701" y="4124326"/>
            <a:ext cx="304800" cy="342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00" dirty="0"/>
              <a:t>7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17C0118-DA23-8C38-1FCE-C32C2837E090}"/>
              </a:ext>
            </a:extLst>
          </p:cNvPr>
          <p:cNvSpPr/>
          <p:nvPr/>
        </p:nvSpPr>
        <p:spPr>
          <a:xfrm>
            <a:off x="10372725" y="4029075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91629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/>
      </p:transition>
    </mc:Choice>
    <mc:Fallback xmlns="">
      <p:transition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5E1B3B-45A3-0427-1E96-3B358DB3E967}"/>
              </a:ext>
            </a:extLst>
          </p:cNvPr>
          <p:cNvSpPr/>
          <p:nvPr/>
        </p:nvSpPr>
        <p:spPr>
          <a:xfrm>
            <a:off x="219075" y="0"/>
            <a:ext cx="11734800" cy="66103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BC675B-544B-9129-DDF5-1E96879A2DDE}"/>
              </a:ext>
            </a:extLst>
          </p:cNvPr>
          <p:cNvSpPr/>
          <p:nvPr/>
        </p:nvSpPr>
        <p:spPr>
          <a:xfrm>
            <a:off x="638175" y="2476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628766-26DB-7E48-8679-029B6E066D34}"/>
              </a:ext>
            </a:extLst>
          </p:cNvPr>
          <p:cNvSpPr txBox="1"/>
          <p:nvPr/>
        </p:nvSpPr>
        <p:spPr>
          <a:xfrm>
            <a:off x="1457325" y="152400"/>
            <a:ext cx="9782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Bóng đèn trong nhà có tuổi thọ 12 250 giờ. Bóng đèn đường có tuổi thọ gấp 3 lần tuổi thọ của bóng đèn trong nhà. Hỏi tuổi thọ của bóng đèn đường là bao nhiêu giờ?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C4A2D0-5514-2925-DE58-4A9AED81B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616" y="1828800"/>
            <a:ext cx="4351734" cy="25908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124302E-6308-6FDA-610B-ACC131B6828D}"/>
              </a:ext>
            </a:extLst>
          </p:cNvPr>
          <p:cNvGrpSpPr/>
          <p:nvPr/>
        </p:nvGrpSpPr>
        <p:grpSpPr>
          <a:xfrm>
            <a:off x="2152650" y="2609850"/>
            <a:ext cx="1000125" cy="266700"/>
            <a:chOff x="1057275" y="2057400"/>
            <a:chExt cx="1000125" cy="2667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025254B-B830-4C4A-4D72-4F9F06EA7CB6}"/>
                </a:ext>
              </a:extLst>
            </p:cNvPr>
            <p:cNvCxnSpPr/>
            <p:nvPr/>
          </p:nvCxnSpPr>
          <p:spPr>
            <a:xfrm>
              <a:off x="1076325" y="2066925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6D3B449-35C2-2525-95EB-3B82567E09D6}"/>
                </a:ext>
              </a:extLst>
            </p:cNvPr>
            <p:cNvCxnSpPr/>
            <p:nvPr/>
          </p:nvCxnSpPr>
          <p:spPr>
            <a:xfrm>
              <a:off x="2038350" y="205740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623EF7E-A70A-6454-1903-0872237A2916}"/>
                </a:ext>
              </a:extLst>
            </p:cNvPr>
            <p:cNvCxnSpPr>
              <a:cxnSpLocks/>
            </p:cNvCxnSpPr>
            <p:nvPr/>
          </p:nvCxnSpPr>
          <p:spPr>
            <a:xfrm>
              <a:off x="1057275" y="2190750"/>
              <a:ext cx="10001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72AE9F0-B301-599A-8888-6A8F910BAB11}"/>
              </a:ext>
            </a:extLst>
          </p:cNvPr>
          <p:cNvGrpSpPr/>
          <p:nvPr/>
        </p:nvGrpSpPr>
        <p:grpSpPr>
          <a:xfrm>
            <a:off x="2162175" y="3248025"/>
            <a:ext cx="2790825" cy="276225"/>
            <a:chOff x="1057275" y="2647950"/>
            <a:chExt cx="2790825" cy="276225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5A4FAAC-EA47-61B9-2AA9-ED5E2201424E}"/>
                </a:ext>
              </a:extLst>
            </p:cNvPr>
            <p:cNvCxnSpPr/>
            <p:nvPr/>
          </p:nvCxnSpPr>
          <p:spPr>
            <a:xfrm>
              <a:off x="1076325" y="2657475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3BE7DFA-CCD5-A1B8-EEFB-A26C6250ED64}"/>
                </a:ext>
              </a:extLst>
            </p:cNvPr>
            <p:cNvCxnSpPr/>
            <p:nvPr/>
          </p:nvCxnSpPr>
          <p:spPr>
            <a:xfrm>
              <a:off x="2038350" y="264795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6D225AB-A8FB-CF71-A53C-D812B783BAD8}"/>
                </a:ext>
              </a:extLst>
            </p:cNvPr>
            <p:cNvCxnSpPr>
              <a:cxnSpLocks/>
            </p:cNvCxnSpPr>
            <p:nvPr/>
          </p:nvCxnSpPr>
          <p:spPr>
            <a:xfrm>
              <a:off x="1057275" y="2781300"/>
              <a:ext cx="27908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F157CAD-F785-3E23-BAF6-5517A92F096B}"/>
                </a:ext>
              </a:extLst>
            </p:cNvPr>
            <p:cNvCxnSpPr/>
            <p:nvPr/>
          </p:nvCxnSpPr>
          <p:spPr>
            <a:xfrm>
              <a:off x="2933700" y="264795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A432E3F-DCFF-A8B3-7CCB-989A295BF2FB}"/>
                </a:ext>
              </a:extLst>
            </p:cNvPr>
            <p:cNvCxnSpPr/>
            <p:nvPr/>
          </p:nvCxnSpPr>
          <p:spPr>
            <a:xfrm>
              <a:off x="3829050" y="266700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05631CE4-C2FC-3CE9-9F51-7D2806E5B169}"/>
              </a:ext>
            </a:extLst>
          </p:cNvPr>
          <p:cNvSpPr txBox="1"/>
          <p:nvPr/>
        </p:nvSpPr>
        <p:spPr>
          <a:xfrm>
            <a:off x="619125" y="2590800"/>
            <a:ext cx="164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Bóng</a:t>
            </a:r>
            <a:r>
              <a:rPr lang="en-US" b="1" dirty="0"/>
              <a:t> </a:t>
            </a:r>
            <a:r>
              <a:rPr lang="en-US" b="1" dirty="0" err="1"/>
              <a:t>đèn</a:t>
            </a:r>
            <a:r>
              <a:rPr lang="en-US" b="1" dirty="0"/>
              <a:t> </a:t>
            </a:r>
            <a:r>
              <a:rPr lang="en-US" b="1" dirty="0" err="1"/>
              <a:t>nhà</a:t>
            </a:r>
            <a:endParaRPr lang="en-US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B43318C-0783-8BF8-FBED-ACFC9D6A51BD}"/>
              </a:ext>
            </a:extLst>
          </p:cNvPr>
          <p:cNvSpPr txBox="1"/>
          <p:nvPr/>
        </p:nvSpPr>
        <p:spPr>
          <a:xfrm>
            <a:off x="428625" y="3209925"/>
            <a:ext cx="183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Bóng</a:t>
            </a:r>
            <a:r>
              <a:rPr lang="en-US" b="1" dirty="0"/>
              <a:t> </a:t>
            </a:r>
            <a:r>
              <a:rPr lang="en-US" b="1" dirty="0" err="1"/>
              <a:t>đèn</a:t>
            </a:r>
            <a:r>
              <a:rPr lang="en-US" b="1" dirty="0"/>
              <a:t> </a:t>
            </a:r>
            <a:r>
              <a:rPr lang="en-US" b="1" dirty="0" err="1"/>
              <a:t>đường</a:t>
            </a:r>
            <a:endParaRPr lang="en-US" b="1" dirty="0"/>
          </a:p>
        </p:txBody>
      </p:sp>
      <p:sp>
        <p:nvSpPr>
          <p:cNvPr id="38" name="Left Bracket 37">
            <a:extLst>
              <a:ext uri="{FF2B5EF4-FFF2-40B4-BE49-F238E27FC236}">
                <a16:creationId xmlns:a16="http://schemas.microsoft.com/office/drawing/2014/main" id="{A2CD5CFF-1AEB-7F97-92E1-5978700B6A8C}"/>
              </a:ext>
            </a:extLst>
          </p:cNvPr>
          <p:cNvSpPr/>
          <p:nvPr/>
        </p:nvSpPr>
        <p:spPr>
          <a:xfrm rot="5400000">
            <a:off x="2540795" y="2083596"/>
            <a:ext cx="219072" cy="1004887"/>
          </a:xfrm>
          <a:prstGeom prst="leftBracket">
            <a:avLst>
              <a:gd name="adj" fmla="val 75454"/>
            </a:avLst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F14985-8DF0-AF6C-A38C-DB5484DBADE1}"/>
              </a:ext>
            </a:extLst>
          </p:cNvPr>
          <p:cNvSpPr txBox="1"/>
          <p:nvPr/>
        </p:nvSpPr>
        <p:spPr>
          <a:xfrm>
            <a:off x="2247900" y="2066925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12 250</a:t>
            </a:r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0458F7DD-4C71-82AA-67F4-E88A5CE75D37}"/>
              </a:ext>
            </a:extLst>
          </p:cNvPr>
          <p:cNvSpPr/>
          <p:nvPr/>
        </p:nvSpPr>
        <p:spPr>
          <a:xfrm rot="16200000">
            <a:off x="3479010" y="2193133"/>
            <a:ext cx="171446" cy="2738440"/>
          </a:xfrm>
          <a:prstGeom prst="leftBracket">
            <a:avLst>
              <a:gd name="adj" fmla="val 75454"/>
            </a:avLst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CB0DB5-440B-093E-F8A4-8355FC3FEE68}"/>
              </a:ext>
            </a:extLst>
          </p:cNvPr>
          <p:cNvSpPr txBox="1"/>
          <p:nvPr/>
        </p:nvSpPr>
        <p:spPr>
          <a:xfrm>
            <a:off x="3114675" y="3762375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? </a:t>
            </a:r>
            <a:r>
              <a:rPr lang="en-US" sz="2000" dirty="0" err="1"/>
              <a:t>Giờ</a:t>
            </a:r>
            <a:endParaRPr lang="en-US" sz="2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CED1A62-F6BD-D490-4367-0C1F8C4D54BA}"/>
              </a:ext>
            </a:extLst>
          </p:cNvPr>
          <p:cNvSpPr txBox="1"/>
          <p:nvPr/>
        </p:nvSpPr>
        <p:spPr>
          <a:xfrm>
            <a:off x="2114550" y="1581150"/>
            <a:ext cx="217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A67BB7E-521D-E4E7-A554-F02E40786E39}"/>
                  </a:ext>
                </a:extLst>
              </p:cNvPr>
              <p:cNvSpPr txBox="1"/>
              <p:nvPr/>
            </p:nvSpPr>
            <p:spPr>
              <a:xfrm>
                <a:off x="1028700" y="4600575"/>
                <a:ext cx="803910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u="sng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Bài giải:</a:t>
                </a:r>
                <a:endParaRPr lang="en-US" sz="2800" u="sng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Tuổi thọ của </a:t>
                </a:r>
                <a:r>
                  <a:rPr lang="nl-NL" sz="280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bóng đèn </a:t>
                </a: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đường là: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12 250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3 = 36 750 (giờ)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Đáp số: 36 750 giờ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A67BB7E-521D-E4E7-A554-F02E40786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4600575"/>
                <a:ext cx="8039100" cy="1815882"/>
              </a:xfrm>
              <a:prstGeom prst="rect">
                <a:avLst/>
              </a:prstGeom>
              <a:blipFill>
                <a:blip r:embed="rId3"/>
                <a:stretch>
                  <a:fillRect t="-3691" r="-1516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443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/>
      </p:transition>
    </mc:Choice>
    <mc:Fallback xmlns="">
      <p:transition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36" grpId="0"/>
      <p:bldP spid="37" grpId="0"/>
      <p:bldP spid="38" grpId="0" animBg="1"/>
      <p:bldP spid="39" grpId="0"/>
      <p:bldP spid="40" grpId="0" animBg="1"/>
      <p:bldP spid="41" grpId="0"/>
      <p:bldP spid="42" grpId="0"/>
      <p:bldP spid="4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8BFBF-B3FB-ED47-B4CC-2E5128970D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1865" y="838914"/>
            <a:ext cx="6288269" cy="51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9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/>
      </p:transition>
    </mc:Choice>
    <mc:Fallback xmlns="">
      <p:transition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44F74A-E434-13F1-D1FE-0A2C289654CF}"/>
              </a:ext>
            </a:extLst>
          </p:cNvPr>
          <p:cNvSpPr txBox="1"/>
          <p:nvPr/>
        </p:nvSpPr>
        <p:spPr>
          <a:xfrm>
            <a:off x="1523999" y="1041427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Gia đình Lan có 4 người, trung bình một tháng chi phí sinh hoạt điện nước cho 1 người là 230 000 đồng. Hỏi một tháng gia đình Lan phải trả bao nhiêu tiền cho khoản chi phí đó?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FF288-1687-C0C8-8597-B8C53265F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1194F7A-1046-F970-6891-05D6574DB23E}"/>
              </a:ext>
            </a:extLst>
          </p:cNvPr>
          <p:cNvSpPr/>
          <p:nvPr/>
        </p:nvSpPr>
        <p:spPr>
          <a:xfrm>
            <a:off x="1774373" y="3087904"/>
            <a:ext cx="9144000" cy="3116955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ED815E-D315-D01E-CB92-292AC239AE7C}"/>
              </a:ext>
            </a:extLst>
          </p:cNvPr>
          <p:cNvSpPr txBox="1"/>
          <p:nvPr/>
        </p:nvSpPr>
        <p:spPr>
          <a:xfrm>
            <a:off x="4906655" y="316135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3B8239-5484-B077-FE8A-B33373FD88A0}"/>
              </a:ext>
            </a:extLst>
          </p:cNvPr>
          <p:cNvSpPr txBox="1"/>
          <p:nvPr/>
        </p:nvSpPr>
        <p:spPr>
          <a:xfrm>
            <a:off x="1935550" y="3927482"/>
            <a:ext cx="89906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E25B0C-5AE7-FE17-1ABB-66C1AB10A316}"/>
              </a:ext>
            </a:extLst>
          </p:cNvPr>
          <p:cNvSpPr txBox="1"/>
          <p:nvPr/>
        </p:nvSpPr>
        <p:spPr>
          <a:xfrm>
            <a:off x="2952750" y="4517585"/>
            <a:ext cx="702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230 000 x 4 = 920 000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63FCEC-1C35-AFD6-AC1D-BC61EA6FF301}"/>
              </a:ext>
            </a:extLst>
          </p:cNvPr>
          <p:cNvSpPr txBox="1"/>
          <p:nvPr/>
        </p:nvSpPr>
        <p:spPr>
          <a:xfrm>
            <a:off x="3680360" y="5241233"/>
            <a:ext cx="5703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920 000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1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/>
      </p:transition>
    </mc:Choice>
    <mc:Fallback xmlns="">
      <p:transition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DC58FAA8-D49E-EC03-C437-7ABC5FBCC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4539"/>
            <a:ext cx="2702889" cy="49228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5B4C40-F10A-2FCC-9415-02D7BCE06D58}"/>
              </a:ext>
            </a:extLst>
          </p:cNvPr>
          <p:cNvGrpSpPr/>
          <p:nvPr/>
        </p:nvGrpSpPr>
        <p:grpSpPr>
          <a:xfrm>
            <a:off x="3030350" y="2179314"/>
            <a:ext cx="5797963" cy="966658"/>
            <a:chOff x="4219202" y="2176021"/>
            <a:chExt cx="5797963" cy="9666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D6060B-F686-8F17-E62E-408A832A9D39}"/>
                </a:ext>
              </a:extLst>
            </p:cNvPr>
            <p:cNvSpPr/>
            <p:nvPr/>
          </p:nvSpPr>
          <p:spPr>
            <a:xfrm>
              <a:off x="4219202" y="2176021"/>
              <a:ext cx="5708887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814F5E-4352-73D3-455C-258E1C2E6C26}"/>
                </a:ext>
              </a:extLst>
            </p:cNvPr>
            <p:cNvSpPr txBox="1"/>
            <p:nvPr/>
          </p:nvSpPr>
          <p:spPr>
            <a:xfrm>
              <a:off x="4219202" y="2186907"/>
              <a:ext cx="579796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F1A7C7-F789-F4F0-8A84-46923CEF7720}"/>
              </a:ext>
            </a:extLst>
          </p:cNvPr>
          <p:cNvGrpSpPr/>
          <p:nvPr/>
        </p:nvGrpSpPr>
        <p:grpSpPr>
          <a:xfrm>
            <a:off x="3030350" y="3429000"/>
            <a:ext cx="7209696" cy="3001557"/>
            <a:chOff x="4219202" y="2176021"/>
            <a:chExt cx="7059571" cy="158054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F0FCE63-5074-8FFF-BAF3-3C866F530415}"/>
                </a:ext>
              </a:extLst>
            </p:cNvPr>
            <p:cNvSpPr/>
            <p:nvPr/>
          </p:nvSpPr>
          <p:spPr>
            <a:xfrm>
              <a:off x="4219203" y="2176021"/>
              <a:ext cx="7059570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A54B67-FB4D-E779-8BB8-C54BE6A95FA0}"/>
                </a:ext>
              </a:extLst>
            </p:cNvPr>
            <p:cNvSpPr txBox="1"/>
            <p:nvPr/>
          </p:nvSpPr>
          <p:spPr>
            <a:xfrm>
              <a:off x="4219202" y="2186907"/>
              <a:ext cx="686850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: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Nhân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chữ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MY" sz="1800" kern="0" dirty="0">
                  <a:solidFill>
                    <a:srgbClr val="000000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(</a:t>
              </a:r>
              <a:r>
                <a:rPr lang="en-MY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T2)</a:t>
              </a:r>
              <a:endPara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165E9C0-F643-B89C-1F9D-FA726E688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868" y="493828"/>
            <a:ext cx="4304149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/>
      </p:transition>
    </mc:Choice>
    <mc:Fallback xmlns="">
      <p:transition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95798" y="2919345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3F066F23-1ECD-B1A3-91E1-DD2EDD34698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097" y="3654360"/>
            <a:ext cx="5035054" cy="355687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3A9D6B-1C3E-F838-718A-046D43C7A3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6380" y="879703"/>
            <a:ext cx="9126503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/>
      </p:transition>
    </mc:Choice>
    <mc:Fallback xmlns="">
      <p:transition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ập 21 Là la lá  Chanh dâu tây và bài hát vận động nhanh chậm_v720P">
            <a:hlinkClick r:id="" action="ppaction://media"/>
            <a:extLst>
              <a:ext uri="{FF2B5EF4-FFF2-40B4-BE49-F238E27FC236}">
                <a16:creationId xmlns:a16="http://schemas.microsoft.com/office/drawing/2014/main" id="{65C85588-095A-9606-484B-DBBDB9FD9E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4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/>
      </p:transition>
    </mc:Choice>
    <mc:Fallback xmlns="">
      <p:transition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805804" y="2919346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F62100-7AA8-5DB7-F1F4-87B9D5D2376A}"/>
              </a:ext>
            </a:extLst>
          </p:cNvPr>
          <p:cNvSpPr/>
          <p:nvPr/>
        </p:nvSpPr>
        <p:spPr>
          <a:xfrm>
            <a:off x="630638" y="876300"/>
            <a:ext cx="10875562" cy="448627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83A9A-7D1B-889E-A0B0-BCD9383757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04410" y="887796"/>
            <a:ext cx="2969009" cy="145707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CE888421-389F-1144-0D4D-E923AB204FF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BA63D-15D4-2701-EA38-EE12839F9D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2082" y="2024891"/>
            <a:ext cx="8980186" cy="2865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BF0229-1CDF-3428-2E73-4EF1EA411A6D}"/>
              </a:ext>
            </a:extLst>
          </p:cNvPr>
          <p:cNvSpPr txBox="1"/>
          <p:nvPr/>
        </p:nvSpPr>
        <p:spPr>
          <a:xfrm>
            <a:off x="9036762" y="3639089"/>
            <a:ext cx="1892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(</a:t>
            </a:r>
            <a:r>
              <a:rPr lang="en-US" sz="4000" b="1" dirty="0" err="1">
                <a:solidFill>
                  <a:srgbClr val="FF0000"/>
                </a:solidFill>
              </a:rPr>
              <a:t>Tiết</a:t>
            </a:r>
            <a:r>
              <a:rPr lang="en-US" sz="4000" b="1" dirty="0">
                <a:solidFill>
                  <a:srgbClr val="FF0000"/>
                </a:solidFill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4372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/>
      </p:transition>
    </mc:Choice>
    <mc:Fallback xmlns="">
      <p:transition advClick="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CB6FDEA-668D-4DCD-9962-B8A4076DC2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47CC696-F00A-47E1-BE4D-ACAE72C2BF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94A8BAB-9E42-43C6-AC3D-EF786261E9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4525055" y="1773788"/>
            <a:ext cx="9158051" cy="33967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25E606D-AE75-4D99-BF7F-2ECEEF5DA7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7480"/>
            <a:ext cx="4024602" cy="18063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24E4419-57E3-4755-82B5-C57F58EFCB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0" y="1197411"/>
            <a:ext cx="1485090" cy="15620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E2AFD7B-087D-4E73-A576-8C9C2C3B61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0" y="3062225"/>
            <a:ext cx="1149833" cy="116501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63B1C82-5204-445F-BF26-2906804F2E1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6" y="99308"/>
            <a:ext cx="1253969" cy="10717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3BABACF-4D84-4792-99A8-C2E22E8191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989" y="1574505"/>
            <a:ext cx="2006784" cy="14622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821D620-5B07-4F5E-8645-2B479C5AA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27737C24-C675-41D0-ACC0-AA6A0433DE96}"/>
              </a:ext>
            </a:extLst>
          </p:cNvPr>
          <p:cNvSpPr/>
          <p:nvPr/>
        </p:nvSpPr>
        <p:spPr>
          <a:xfrm>
            <a:off x="7235231" y="4994283"/>
            <a:ext cx="656574" cy="656574"/>
          </a:xfrm>
          <a:prstGeom prst="ellipse">
            <a:avLst/>
          </a:prstGeom>
          <a:solidFill>
            <a:srgbClr val="06967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E510CAD-80CA-4DC7-B930-C179AD6B8D6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697" y="3306237"/>
            <a:ext cx="2189762" cy="32849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EDC33B5-874C-9C3E-C8A8-5F6521CCF391}"/>
              </a:ext>
            </a:extLst>
          </p:cNvPr>
          <p:cNvGrpSpPr/>
          <p:nvPr/>
        </p:nvGrpSpPr>
        <p:grpSpPr>
          <a:xfrm>
            <a:off x="592538" y="1769323"/>
            <a:ext cx="8276256" cy="2707427"/>
            <a:chOff x="659213" y="426298"/>
            <a:chExt cx="8276256" cy="610755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0FA2281-A7B3-935D-F5C1-74C7440717BF}"/>
                </a:ext>
              </a:extLst>
            </p:cNvPr>
            <p:cNvSpPr/>
            <p:nvPr/>
          </p:nvSpPr>
          <p:spPr>
            <a:xfrm>
              <a:off x="659213" y="426298"/>
              <a:ext cx="8276256" cy="6107552"/>
            </a:xfrm>
            <a:prstGeom prst="roundRect">
              <a:avLst/>
            </a:prstGeom>
            <a:solidFill>
              <a:srgbClr val="EAE6C2"/>
            </a:solidFill>
            <a:ln w="28575">
              <a:solidFill>
                <a:srgbClr val="058F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B3AF502-1E0F-8AD5-52D5-33BF3F7DB4B7}"/>
                </a:ext>
              </a:extLst>
            </p:cNvPr>
            <p:cNvSpPr txBox="1"/>
            <p:nvPr/>
          </p:nvSpPr>
          <p:spPr>
            <a:xfrm>
              <a:off x="956392" y="1146476"/>
              <a:ext cx="7857921" cy="40963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Thực hiện được các phép nhân với số có một chữ số.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Vận dụng được các phép tính đã học vào giải quyết một số tình huống gắn với thực tế.</a:t>
              </a:r>
            </a:p>
          </p:txBody>
        </p:sp>
      </p:grpSp>
      <p:pic>
        <p:nvPicPr>
          <p:cNvPr id="11" name="图片 2">
            <a:extLst>
              <a:ext uri="{FF2B5EF4-FFF2-40B4-BE49-F238E27FC236}">
                <a16:creationId xmlns:a16="http://schemas.microsoft.com/office/drawing/2014/main" id="{06436D4F-AC08-1836-8215-4798F6042A0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93F463-A83A-1AA8-C861-9C3961FB68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10104" y="1063526"/>
            <a:ext cx="1755800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4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/>
      </p:transition>
    </mc:Choice>
    <mc:Fallback xmlns="">
      <p:transition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D05F73-8A83-47E7-8032-00395B9043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1236" y="858137"/>
            <a:ext cx="6490376" cy="514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3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/>
      </p:transition>
    </mc:Choice>
    <mc:Fallback xmlns="">
      <p:transition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AF0FE4-71D3-8EE5-862D-FE9B47B7D0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31" y="240135"/>
            <a:ext cx="2396280" cy="1198140"/>
          </a:xfrm>
          <a:prstGeom prst="rect">
            <a:avLst/>
          </a:prstGeom>
        </p:spPr>
      </p:pic>
      <p:pic>
        <p:nvPicPr>
          <p:cNvPr id="4" name="Picture 3" descr="A cartoon of a child in a room&#10;&#10;Description automatically generated">
            <a:extLst>
              <a:ext uri="{FF2B5EF4-FFF2-40B4-BE49-F238E27FC236}">
                <a16:creationId xmlns:a16="http://schemas.microsoft.com/office/drawing/2014/main" id="{C72411C4-59C0-D5C8-F82B-4052C45CA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2662237"/>
            <a:ext cx="8648700" cy="322897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AEB0B90-3B93-BEC5-E4F6-CF906FE53D8D}"/>
              </a:ext>
            </a:extLst>
          </p:cNvPr>
          <p:cNvSpPr/>
          <p:nvPr/>
        </p:nvSpPr>
        <p:spPr>
          <a:xfrm>
            <a:off x="1085850" y="1657350"/>
            <a:ext cx="3162300" cy="1371600"/>
          </a:xfrm>
          <a:prstGeom prst="wedgeRoundRectCallout">
            <a:avLst>
              <a:gd name="adj1" fmla="val 41215"/>
              <a:gd name="adj2" fmla="val 71528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160 140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EA40C3F-5387-460C-4FE9-2046AC7A6D9A}"/>
              </a:ext>
            </a:extLst>
          </p:cNvPr>
          <p:cNvSpPr/>
          <p:nvPr/>
        </p:nvSpPr>
        <p:spPr>
          <a:xfrm>
            <a:off x="8324850" y="981075"/>
            <a:ext cx="3086100" cy="1562100"/>
          </a:xfrm>
          <a:prstGeom prst="wedgeRoundRectCallout">
            <a:avLst>
              <a:gd name="adj1" fmla="val -26556"/>
              <a:gd name="adj2" fmla="val 86806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Trong 7 </a:t>
            </a:r>
            <a:r>
              <a:rPr lang="en-US" sz="2400" dirty="0" err="1"/>
              <a:t>ngày</a:t>
            </a:r>
            <a:r>
              <a:rPr lang="en-US" sz="2400" dirty="0"/>
              <a:t>,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nhỉ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432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/>
      </p:transition>
    </mc:Choice>
    <mc:Fallback xmlns="">
      <p:transition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5F1C29-EA64-8F15-BDAA-C1B304168958}"/>
              </a:ext>
            </a:extLst>
          </p:cNvPr>
          <p:cNvGrpSpPr/>
          <p:nvPr/>
        </p:nvGrpSpPr>
        <p:grpSpPr>
          <a:xfrm>
            <a:off x="3314700" y="367047"/>
            <a:ext cx="6076950" cy="920837"/>
            <a:chOff x="5960318" y="3592285"/>
            <a:chExt cx="4168200" cy="920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62F927C-79B4-70F6-9F5D-5E494B34F97F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08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C23D63-2387-7EB8-DBE7-ECE975A6BEFF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160 140 x 7 = 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3DA684-D82F-9A7C-26C8-3C34C1A22ECB}"/>
              </a:ext>
            </a:extLst>
          </p:cNvPr>
          <p:cNvSpPr/>
          <p:nvPr/>
        </p:nvSpPr>
        <p:spPr>
          <a:xfrm>
            <a:off x="819150" y="184785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FBC7D-2944-E68A-5481-A36AFF9F7C54}"/>
              </a:ext>
            </a:extLst>
          </p:cNvPr>
          <p:cNvSpPr txBox="1"/>
          <p:nvPr/>
        </p:nvSpPr>
        <p:spPr>
          <a:xfrm>
            <a:off x="1381125" y="190500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160 140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7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D8E58-9CE1-11C5-D0FD-E35E5AAD8E54}"/>
              </a:ext>
            </a:extLst>
          </p:cNvPr>
          <p:cNvSpPr txBox="1"/>
          <p:nvPr/>
        </p:nvSpPr>
        <p:spPr>
          <a:xfrm>
            <a:off x="971550" y="252412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C17B4E-8025-B5B9-9A62-AF6DFF1F91AF}"/>
              </a:ext>
            </a:extLst>
          </p:cNvPr>
          <p:cNvCxnSpPr>
            <a:cxnSpLocks/>
          </p:cNvCxnSpPr>
          <p:nvPr/>
        </p:nvCxnSpPr>
        <p:spPr>
          <a:xfrm>
            <a:off x="1304925" y="3152775"/>
            <a:ext cx="21717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4EA935F-6ACF-A2D4-6213-97F33465EBCE}"/>
              </a:ext>
            </a:extLst>
          </p:cNvPr>
          <p:cNvSpPr txBox="1"/>
          <p:nvPr/>
        </p:nvSpPr>
        <p:spPr>
          <a:xfrm>
            <a:off x="5105400" y="195262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CAEB46-7813-8446-FEB0-030A24CFA7EA}"/>
              </a:ext>
            </a:extLst>
          </p:cNvPr>
          <p:cNvSpPr txBox="1"/>
          <p:nvPr/>
        </p:nvSpPr>
        <p:spPr>
          <a:xfrm>
            <a:off x="304800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E1118E-F2A6-31C9-9D1B-33286C7E8B59}"/>
              </a:ext>
            </a:extLst>
          </p:cNvPr>
          <p:cNvSpPr txBox="1"/>
          <p:nvPr/>
        </p:nvSpPr>
        <p:spPr>
          <a:xfrm>
            <a:off x="5095875" y="261937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28,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11C327-8EDE-0835-5C4C-F6A883B345AE}"/>
              </a:ext>
            </a:extLst>
          </p:cNvPr>
          <p:cNvSpPr txBox="1"/>
          <p:nvPr/>
        </p:nvSpPr>
        <p:spPr>
          <a:xfrm>
            <a:off x="272415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898B0B-0F6F-0CD0-DB84-CF7F123AB38F}"/>
              </a:ext>
            </a:extLst>
          </p:cNvPr>
          <p:cNvSpPr txBox="1"/>
          <p:nvPr/>
        </p:nvSpPr>
        <p:spPr>
          <a:xfrm>
            <a:off x="5095875" y="32004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52A75-13D6-4DB7-2FBE-0C09521885D4}"/>
              </a:ext>
            </a:extLst>
          </p:cNvPr>
          <p:cNvSpPr txBox="1"/>
          <p:nvPr/>
        </p:nvSpPr>
        <p:spPr>
          <a:xfrm>
            <a:off x="243840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647796-8D86-F0C3-3B97-B94682A34359}"/>
              </a:ext>
            </a:extLst>
          </p:cNvPr>
          <p:cNvSpPr txBox="1"/>
          <p:nvPr/>
        </p:nvSpPr>
        <p:spPr>
          <a:xfrm>
            <a:off x="5124450" y="38100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7AD7F9-D68A-46F4-8265-B9F45C3971F2}"/>
              </a:ext>
            </a:extLst>
          </p:cNvPr>
          <p:cNvSpPr txBox="1"/>
          <p:nvPr/>
        </p:nvSpPr>
        <p:spPr>
          <a:xfrm>
            <a:off x="2047875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4F8271-1BA2-807B-16BE-7158F85C32AB}"/>
              </a:ext>
            </a:extLst>
          </p:cNvPr>
          <p:cNvSpPr txBox="1"/>
          <p:nvPr/>
        </p:nvSpPr>
        <p:spPr>
          <a:xfrm>
            <a:off x="5114925" y="44577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42,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F69A0F-EEE7-A268-8A04-33E798BDCC15}"/>
              </a:ext>
            </a:extLst>
          </p:cNvPr>
          <p:cNvSpPr txBox="1"/>
          <p:nvPr/>
        </p:nvSpPr>
        <p:spPr>
          <a:xfrm>
            <a:off x="173355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F2D4F7-A270-02DB-8CA2-38C123426927}"/>
              </a:ext>
            </a:extLst>
          </p:cNvPr>
          <p:cNvSpPr txBox="1"/>
          <p:nvPr/>
        </p:nvSpPr>
        <p:spPr>
          <a:xfrm>
            <a:off x="5162550" y="5057775"/>
            <a:ext cx="655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B6DCC7-4854-5D20-EE5A-2B7A9DC2CB1C}"/>
              </a:ext>
            </a:extLst>
          </p:cNvPr>
          <p:cNvSpPr txBox="1"/>
          <p:nvPr/>
        </p:nvSpPr>
        <p:spPr>
          <a:xfrm>
            <a:off x="1085850" y="3076575"/>
            <a:ext cx="790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524A1AA-6E1A-C9D7-19A1-C564F9402A2B}"/>
              </a:ext>
            </a:extLst>
          </p:cNvPr>
          <p:cNvGrpSpPr/>
          <p:nvPr/>
        </p:nvGrpSpPr>
        <p:grpSpPr>
          <a:xfrm>
            <a:off x="295275" y="4667250"/>
            <a:ext cx="4648200" cy="828675"/>
            <a:chOff x="5960318" y="3592285"/>
            <a:chExt cx="4168200" cy="92083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523F0B9-F319-A5F4-111D-892A4C7219C1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ln w="38100"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E9EB8A3-73F1-774D-D660-28EB7294CC7F}"/>
                </a:ext>
              </a:extLst>
            </p:cNvPr>
            <p:cNvSpPr txBox="1"/>
            <p:nvPr/>
          </p:nvSpPr>
          <p:spPr>
            <a:xfrm>
              <a:off x="6047520" y="3754210"/>
              <a:ext cx="3950197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160 140 x 7 = 1 120 980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464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/>
      </p:transition>
    </mc:Choice>
    <mc:Fallback xmlns="">
      <p:transition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3" grpId="0"/>
      <p:bldP spid="16" grpId="0"/>
      <p:bldP spid="18" grpId="0"/>
      <p:bldP spid="20" grpId="0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04800" y="159037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5F1C29-EA64-8F15-BDAA-C1B304168958}"/>
              </a:ext>
            </a:extLst>
          </p:cNvPr>
          <p:cNvGrpSpPr/>
          <p:nvPr/>
        </p:nvGrpSpPr>
        <p:grpSpPr>
          <a:xfrm>
            <a:off x="3314700" y="367047"/>
            <a:ext cx="6076950" cy="920837"/>
            <a:chOff x="5960318" y="3592285"/>
            <a:chExt cx="4168200" cy="920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62F927C-79B4-70F6-9F5D-5E494B34F97F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08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C23D63-2387-7EB8-DBE7-ECE975A6BEFF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Làm thêm vào nháp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F1EBF9-C9A0-76E6-4060-6E47435D72AE}"/>
              </a:ext>
            </a:extLst>
          </p:cNvPr>
          <p:cNvSpPr/>
          <p:nvPr/>
        </p:nvSpPr>
        <p:spPr>
          <a:xfrm>
            <a:off x="6734175" y="236220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2A6CE6-9253-4E05-0108-9861707E4FC7}"/>
              </a:ext>
            </a:extLst>
          </p:cNvPr>
          <p:cNvSpPr txBox="1"/>
          <p:nvPr/>
        </p:nvSpPr>
        <p:spPr>
          <a:xfrm>
            <a:off x="7296150" y="241935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214 325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4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E19D61-CD7E-AC14-6CB2-6E541F5AF5F3}"/>
              </a:ext>
            </a:extLst>
          </p:cNvPr>
          <p:cNvSpPr txBox="1"/>
          <p:nvPr/>
        </p:nvSpPr>
        <p:spPr>
          <a:xfrm>
            <a:off x="6886575" y="30384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46643D5-9B3A-FD1A-677F-D1B8C30783CD}"/>
              </a:ext>
            </a:extLst>
          </p:cNvPr>
          <p:cNvCxnSpPr/>
          <p:nvPr/>
        </p:nvCxnSpPr>
        <p:spPr>
          <a:xfrm>
            <a:off x="7353300" y="3667125"/>
            <a:ext cx="203835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7FA28C9-A9BF-5CEE-BECE-A423D10126A8}"/>
              </a:ext>
            </a:extLst>
          </p:cNvPr>
          <p:cNvSpPr txBox="1"/>
          <p:nvPr/>
        </p:nvSpPr>
        <p:spPr>
          <a:xfrm>
            <a:off x="896302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1246FE-8FEE-56E4-DD23-F6753B2E25FC}"/>
              </a:ext>
            </a:extLst>
          </p:cNvPr>
          <p:cNvSpPr txBox="1"/>
          <p:nvPr/>
        </p:nvSpPr>
        <p:spPr>
          <a:xfrm>
            <a:off x="863917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4144E8-F148-BACB-1657-14155BCA4E06}"/>
              </a:ext>
            </a:extLst>
          </p:cNvPr>
          <p:cNvSpPr txBox="1"/>
          <p:nvPr/>
        </p:nvSpPr>
        <p:spPr>
          <a:xfrm>
            <a:off x="835342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4EFFFB-A4AE-26D8-9A7F-283F48E06E82}"/>
              </a:ext>
            </a:extLst>
          </p:cNvPr>
          <p:cNvSpPr txBox="1"/>
          <p:nvPr/>
        </p:nvSpPr>
        <p:spPr>
          <a:xfrm>
            <a:off x="7962900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6F9406-3A61-82DE-B0D8-BF8012845418}"/>
              </a:ext>
            </a:extLst>
          </p:cNvPr>
          <p:cNvSpPr txBox="1"/>
          <p:nvPr/>
        </p:nvSpPr>
        <p:spPr>
          <a:xfrm>
            <a:off x="764857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598F9B-87A7-5C93-7868-CEAB9E149F2D}"/>
              </a:ext>
            </a:extLst>
          </p:cNvPr>
          <p:cNvSpPr txBox="1"/>
          <p:nvPr/>
        </p:nvSpPr>
        <p:spPr>
          <a:xfrm>
            <a:off x="7334250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69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/>
      </p:transition>
    </mc:Choice>
    <mc:Fallback xmlns="">
      <p:transition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3502B0-7FCA-C612-8CD2-AC72AD47C2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2926" y="2629803"/>
            <a:ext cx="7495177" cy="171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1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/>
      </p:transition>
    </mc:Choice>
    <mc:Fallback xmlns="">
      <p:transition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384</Words>
  <Application>Microsoft Office PowerPoint</Application>
  <PresentationFormat>Widescreen</PresentationFormat>
  <Paragraphs>85</Paragraphs>
  <Slides>19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微软雅黑</vt:lpstr>
      <vt:lpstr>Aptos</vt:lpstr>
      <vt:lpstr>Arial</vt:lpstr>
      <vt:lpstr>Bebas Neue</vt:lpstr>
      <vt:lpstr>Calibri</vt:lpstr>
      <vt:lpstr>Cambria</vt:lpstr>
      <vt:lpstr>Cambria Math</vt:lpstr>
      <vt:lpstr>等线</vt:lpstr>
      <vt:lpstr>Karla</vt:lpstr>
      <vt:lpstr>Love Ya Like A Sister</vt:lpstr>
      <vt:lpstr>Times New Roman</vt:lpstr>
      <vt:lpstr>Wingdings</vt:lpstr>
      <vt:lpstr>字魂105号-简雅黑</vt:lpstr>
      <vt:lpstr>字魂151号-联盟综艺体</vt:lpstr>
      <vt:lpstr>Office 主题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28</cp:revision>
  <dcterms:created xsi:type="dcterms:W3CDTF">2023-10-24T11:07:46Z</dcterms:created>
  <dcterms:modified xsi:type="dcterms:W3CDTF">2025-02-11T01:57:32Z</dcterms:modified>
</cp:coreProperties>
</file>