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9" r:id="rId3"/>
    <p:sldMasterId id="2147483675" r:id="rId4"/>
  </p:sldMasterIdLst>
  <p:notesMasterIdLst>
    <p:notesMasterId r:id="rId28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5" r:id="rId20"/>
    <p:sldId id="320" r:id="rId21"/>
    <p:sldId id="322" r:id="rId22"/>
    <p:sldId id="269" r:id="rId23"/>
    <p:sldId id="275" r:id="rId24"/>
    <p:sldId id="260" r:id="rId25"/>
    <p:sldId id="327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42" d="100"/>
          <a:sy n="42" d="100"/>
        </p:scale>
        <p:origin x="43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>
            <a:fillRect/>
          </a:stretch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197" y="312173"/>
            <a:ext cx="1900085" cy="1900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40" y="1443120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38445" y="119950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74674">
            <a:off x="3541686" y="-567967"/>
            <a:ext cx="8310427" cy="6177816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412961A-4F59-C64B-511F-235515011563}"/>
              </a:ext>
            </a:extLst>
          </p:cNvPr>
          <p:cNvSpPr txBox="1"/>
          <p:nvPr/>
        </p:nvSpPr>
        <p:spPr>
          <a:xfrm>
            <a:off x="1129806" y="-33102"/>
            <a:ext cx="1024479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>
            <a:fillRect/>
          </a:stretch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>
            <a:fillRect/>
          </a:stretch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/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>
            <a:fillRect/>
          </a:stretch>
        </p:blipFill>
        <p:spPr>
          <a:xfrm>
            <a:off x="7308276" y="264752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960034"/>
            <a:ext cx="6842760" cy="5017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17316">
            <a:off x="6533423" y="4573185"/>
            <a:ext cx="2302000" cy="1873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en-US" sz="3735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rồi tính và thử lại (theo mẫu)</a:t>
            </a:r>
            <a:endParaRPr lang="en-US" sz="37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vi-VN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Tính giá trị của biểu thức.</a:t>
            </a: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plit orient="vert"/>
      </p:transition>
    </mc:Choice>
    <mc:Fallback xmlns="">
      <p:transition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4 và nêu bài toán theo tóm tắt trên.</a:t>
            </a:r>
            <a:endParaRPr lang="en-US" sz="37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pageCurlDoubl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600" indent="-609600" algn="just" defTabSz="1219200">
                <a:buFontTx/>
                <a:buChar char="-"/>
              </a:pP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5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just" defTabSz="1219200">
                <a:buFontTx/>
                <a:buChar char="-"/>
              </a:pP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5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5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Bar dir="vert"/>
      </p:transition>
    </mc:Choice>
    <mc:Fallback xmlns="">
      <p:transition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>
            <a:fillRect/>
          </a:stretch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1865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2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GB" sz="4265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5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vi-VN" sz="373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Tính giá trị của biểu thức.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6530" y="1567576"/>
            <a:ext cx="5118653" cy="1339714"/>
            <a:chOff x="674228" y="4862098"/>
            <a:chExt cx="5343799" cy="167283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3338" y="5036141"/>
              <a:ext cx="5205574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( 13 640 – 5 537) x 8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>
            <a:fillRect/>
          </a:stretch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>
            <a:fillRect/>
          </a:stretch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GB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600" indent="-609600" algn="ctr" defTabSz="12192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32417926-6F94-C321-EB15-16E34600D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47" y="4026870"/>
            <a:ext cx="5173502" cy="37957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FFCF75-82B4-3C02-D979-3F4A77186F74}"/>
              </a:ext>
            </a:extLst>
          </p:cNvPr>
          <p:cNvGrpSpPr/>
          <p:nvPr/>
        </p:nvGrpSpPr>
        <p:grpSpPr>
          <a:xfrm>
            <a:off x="1214966" y="1955672"/>
            <a:ext cx="6419644" cy="1230073"/>
            <a:chOff x="674228" y="4862098"/>
            <a:chExt cx="6419644" cy="12300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6A9C234-7AB4-F3C4-D863-7F8297742B72}"/>
                </a:ext>
              </a:extLst>
            </p:cNvPr>
            <p:cNvSpPr/>
            <p:nvPr/>
          </p:nvSpPr>
          <p:spPr>
            <a:xfrm>
              <a:off x="674228" y="4862098"/>
              <a:ext cx="6419644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7DAB65-E55A-999E-758A-3027CBA7AC73}"/>
                </a:ext>
              </a:extLst>
            </p:cNvPr>
            <p:cNvSpPr txBox="1"/>
            <p:nvPr/>
          </p:nvSpPr>
          <p:spPr>
            <a:xfrm>
              <a:off x="743340" y="5036141"/>
              <a:ext cx="63505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hômnay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1FD071-7FDE-C7DE-C490-B25151BC4D1F}"/>
              </a:ext>
            </a:extLst>
          </p:cNvPr>
          <p:cNvGrpSpPr/>
          <p:nvPr/>
        </p:nvGrpSpPr>
        <p:grpSpPr>
          <a:xfrm>
            <a:off x="1478507" y="3373509"/>
            <a:ext cx="8969652" cy="1230073"/>
            <a:chOff x="513277" y="4342739"/>
            <a:chExt cx="6446401" cy="123007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31C6E3-2D80-6889-F1AD-DAE8A01702C1}"/>
                </a:ext>
              </a:extLst>
            </p:cNvPr>
            <p:cNvSpPr/>
            <p:nvPr/>
          </p:nvSpPr>
          <p:spPr>
            <a:xfrm>
              <a:off x="513277" y="4342739"/>
              <a:ext cx="6351585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9F6918-5D5D-8761-49C5-CF306A9AD430}"/>
                </a:ext>
              </a:extLst>
            </p:cNvPr>
            <p:cNvSpPr txBox="1"/>
            <p:nvPr/>
          </p:nvSpPr>
          <p:spPr>
            <a:xfrm>
              <a:off x="513277" y="4398230"/>
              <a:ext cx="644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r>
                <a:rPr lang="en-US" sz="40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(t2)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84CC833C-AC08-2775-D167-F31E6023C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12" y="4100542"/>
            <a:ext cx="3678723" cy="3400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68BC0-483E-8306-5564-C68B90AF8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74" y="-149817"/>
            <a:ext cx="641964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vi-VN" sz="2400" dirty="0">
                <a:solidFill>
                  <a:prstClr val="white"/>
                </a:solidFill>
                <a:latin typeface="Arial" panose="020B0604020202020204"/>
              </a:rPr>
              <a:t>B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>
            <a:fillRect/>
          </a:stretch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45 123;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 advClick="0">
        <p159:morph option="byObject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596</Words>
  <Application>Microsoft Office PowerPoint</Application>
  <PresentationFormat>Widescreen</PresentationFormat>
  <Paragraphs>123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Cambria</vt:lpstr>
      <vt:lpstr>等线</vt:lpstr>
      <vt:lpstr>SVN-Berkshire Swash</vt:lpstr>
      <vt:lpstr>Times New Roman</vt:lpstr>
      <vt:lpstr>UTM Futura Extra</vt:lpstr>
      <vt:lpstr>UVN Bo Quen</vt:lpstr>
      <vt:lpstr>字魂64号-萌趣软糖体</vt:lpstr>
      <vt:lpstr>思源黑体 CN Normal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2023-07-09T02:40:00Z</dcterms:created>
  <dcterms:modified xsi:type="dcterms:W3CDTF">2025-02-11T01:58:23Z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6D0B0835598F4EEC996F752EBC2CF5C4</vt:lpwstr>
  </property>
  <property fmtid="{D5CDD505-2E9C-101B-9397-08002B2CF9AE}" pid="3" name="KSOProductBuildVer">
    <vt:lpwstr>1033-11.2.0.11537</vt:lpwstr>
  </property>
</Properties>
</file>