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0" r:id="rId2"/>
    <p:sldId id="324" r:id="rId3"/>
    <p:sldId id="258" r:id="rId4"/>
    <p:sldId id="259" r:id="rId5"/>
    <p:sldId id="267" r:id="rId6"/>
    <p:sldId id="331" r:id="rId7"/>
    <p:sldId id="325" r:id="rId8"/>
    <p:sldId id="326" r:id="rId9"/>
    <p:sldId id="327" r:id="rId10"/>
    <p:sldId id="268" r:id="rId11"/>
    <p:sldId id="269" r:id="rId12"/>
    <p:sldId id="270" r:id="rId13"/>
    <p:sldId id="292" r:id="rId14"/>
    <p:sldId id="328" r:id="rId15"/>
    <p:sldId id="295" r:id="rId16"/>
    <p:sldId id="301" r:id="rId17"/>
    <p:sldId id="307" r:id="rId18"/>
    <p:sldId id="308" r:id="rId19"/>
    <p:sldId id="309" r:id="rId20"/>
    <p:sldId id="310" r:id="rId21"/>
    <p:sldId id="329" r:id="rId22"/>
    <p:sldId id="313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27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9.jpe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31.png"/><Relationship Id="rId10" Type="http://schemas.microsoft.com/office/2007/relationships/hdphoto" Target="../media/hdphoto8.wdp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jpeg"/><Relationship Id="rId7" Type="http://schemas.microsoft.com/office/2007/relationships/hdphoto" Target="../media/hdphoto12.wdp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5" Type="http://schemas.microsoft.com/office/2007/relationships/hdphoto" Target="../media/hdphoto9.wdp"/><Relationship Id="rId10" Type="http://schemas.microsoft.com/office/2007/relationships/hdphoto" Target="../media/hdphoto8.wdp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1137268" y="0"/>
            <a:ext cx="10256420" cy="11272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Sáu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27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9 </a:t>
            </a:r>
            <a:r>
              <a:rPr kumimoji="0" lang="en-US" altLang="zh-CN" sz="5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50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906BF-F6CE-496C-1E18-AD1973BE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748527"/>
            <a:ext cx="8686800" cy="2828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BA90C-3158-403C-4CFB-CACB4CDF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49" y="3629025"/>
            <a:ext cx="8071942" cy="2438399"/>
          </a:xfrm>
          <a:prstGeom prst="rect">
            <a:avLst/>
          </a:prstGeom>
        </p:spPr>
      </p:pic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28F5F299-3A96-7D5E-FB3F-571BC6A71FDD}"/>
              </a:ext>
            </a:extLst>
          </p:cNvPr>
          <p:cNvSpPr txBox="1"/>
          <p:nvPr/>
        </p:nvSpPr>
        <p:spPr>
          <a:xfrm>
            <a:off x="1752600" y="933450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601690" y="3168024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721659" y="1498279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4373305C-930B-811A-0352-9145953E09C8}"/>
              </a:ext>
            </a:extLst>
          </p:cNvPr>
          <p:cNvSpPr txBox="1"/>
          <p:nvPr/>
        </p:nvSpPr>
        <p:spPr>
          <a:xfrm>
            <a:off x="9540119" y="2153002"/>
            <a:ext cx="973435" cy="7831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id="{772AEECF-79C4-9AD2-879F-DB191247D2AE}"/>
              </a:ext>
            </a:extLst>
          </p:cNvPr>
          <p:cNvSpPr txBox="1"/>
          <p:nvPr/>
        </p:nvSpPr>
        <p:spPr>
          <a:xfrm>
            <a:off x="5526126" y="4161225"/>
            <a:ext cx="1349401" cy="7831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22" name="Hộp Văn bản 25">
            <a:extLst>
              <a:ext uri="{FF2B5EF4-FFF2-40B4-BE49-F238E27FC236}">
                <a16:creationId xmlns:a16="http://schemas.microsoft.com/office/drawing/2014/main" id="{90F6E0F0-22B1-C624-8054-EDA2961F5451}"/>
              </a:ext>
            </a:extLst>
          </p:cNvPr>
          <p:cNvSpPr txBox="1"/>
          <p:nvPr/>
        </p:nvSpPr>
        <p:spPr>
          <a:xfrm>
            <a:off x="9596355" y="4218891"/>
            <a:ext cx="1262062" cy="7831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924CAD-92BC-413F-1497-3BA37306881F}"/>
              </a:ext>
            </a:extLst>
          </p:cNvPr>
          <p:cNvSpPr txBox="1"/>
          <p:nvPr/>
        </p:nvSpPr>
        <p:spPr>
          <a:xfrm>
            <a:off x="6309971" y="3463719"/>
            <a:ext cx="6182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90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  <p:bldP spid="21" grpId="0" animBg="1"/>
      <p:bldP spid="22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125200" y="547687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819151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934700" y="5419725"/>
            <a:ext cx="723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0" y="704796"/>
            <a:ext cx="7235950" cy="309706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BACBB5-EC7C-586C-FD2C-62A6DF49589A}"/>
              </a:ext>
            </a:extLst>
          </p:cNvPr>
          <p:cNvCxnSpPr>
            <a:cxnSpLocks/>
          </p:cNvCxnSpPr>
          <p:nvPr/>
        </p:nvCxnSpPr>
        <p:spPr>
          <a:xfrm>
            <a:off x="1952625" y="3457575"/>
            <a:ext cx="11334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3CF815-D150-DCA4-E210-E7D387865BE2}"/>
              </a:ext>
            </a:extLst>
          </p:cNvPr>
          <p:cNvCxnSpPr>
            <a:cxnSpLocks/>
          </p:cNvCxnSpPr>
          <p:nvPr/>
        </p:nvCxnSpPr>
        <p:spPr>
          <a:xfrm flipV="1">
            <a:off x="1981200" y="1533525"/>
            <a:ext cx="1095375" cy="19240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3095625" y="1571625"/>
            <a:ext cx="0" cy="1914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C727CE-018B-8416-A06E-A4F15E0DEC8D}"/>
              </a:ext>
            </a:extLst>
          </p:cNvPr>
          <p:cNvCxnSpPr>
            <a:cxnSpLocks/>
          </p:cNvCxnSpPr>
          <p:nvPr/>
        </p:nvCxnSpPr>
        <p:spPr>
          <a:xfrm>
            <a:off x="1962150" y="3467100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4914900" y="1647825"/>
            <a:ext cx="476250" cy="1171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5381625" y="2838450"/>
            <a:ext cx="20193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1657350"/>
            <a:ext cx="248602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028258-AC85-853D-5FC0-2CB032244C0A}"/>
              </a:ext>
            </a:extLst>
          </p:cNvPr>
          <p:cNvCxnSpPr>
            <a:cxnSpLocks/>
          </p:cNvCxnSpPr>
          <p:nvPr/>
        </p:nvCxnSpPr>
        <p:spPr>
          <a:xfrm flipV="1">
            <a:off x="7410450" y="1438275"/>
            <a:ext cx="0" cy="1647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DE604-979B-B496-6084-B371258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-321935"/>
            <a:ext cx="7249101" cy="8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:a16="http://schemas.microsoft.com/office/drawing/2014/main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5" y="882613"/>
            <a:ext cx="8705255" cy="220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939C7-6631-8ADE-6E16-E8EE9F72BBA0}"/>
              </a:ext>
            </a:extLst>
          </p:cNvPr>
          <p:cNvSpPr txBox="1"/>
          <p:nvPr/>
        </p:nvSpPr>
        <p:spPr>
          <a:xfrm>
            <a:off x="1333500" y="3505200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94569-4103-C4E0-5CD0-02D5A2EDCBF0}"/>
              </a:ext>
            </a:extLst>
          </p:cNvPr>
          <p:cNvSpPr txBox="1"/>
          <p:nvPr/>
        </p:nvSpPr>
        <p:spPr>
          <a:xfrm>
            <a:off x="1333500" y="4886325"/>
            <a:ext cx="982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40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6E44F7A-B61C-7481-F8A0-759ABD28B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t="17614" r="67932" b="42005"/>
          <a:stretch/>
        </p:blipFill>
        <p:spPr>
          <a:xfrm>
            <a:off x="906281" y="5365585"/>
            <a:ext cx="1136648" cy="10310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94" y="4141902"/>
            <a:ext cx="6098177" cy="30555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64" y="-274023"/>
            <a:ext cx="6285521" cy="1938696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0729DC9E-4CD8-58B8-C961-C6B96352AF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96" y="3826106"/>
            <a:ext cx="5173502" cy="34144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34EA5C6-6165-DA66-BC2A-26B4D464089F}"/>
              </a:ext>
            </a:extLst>
          </p:cNvPr>
          <p:cNvGrpSpPr/>
          <p:nvPr/>
        </p:nvGrpSpPr>
        <p:grpSpPr>
          <a:xfrm>
            <a:off x="1874611" y="2050280"/>
            <a:ext cx="6419644" cy="1230073"/>
            <a:chOff x="674228" y="4862098"/>
            <a:chExt cx="6419644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83A939-47D4-EBDC-CF91-BB7C2F0C1966}"/>
                </a:ext>
              </a:extLst>
            </p:cNvPr>
            <p:cNvSpPr/>
            <p:nvPr/>
          </p:nvSpPr>
          <p:spPr>
            <a:xfrm>
              <a:off x="674228" y="4862098"/>
              <a:ext cx="6419644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514337-B8AA-20C8-4B28-DB8357FD1CE5}"/>
                </a:ext>
              </a:extLst>
            </p:cNvPr>
            <p:cNvSpPr txBox="1"/>
            <p:nvPr/>
          </p:nvSpPr>
          <p:spPr>
            <a:xfrm>
              <a:off x="743340" y="5036141"/>
              <a:ext cx="63505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Ôn tập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nay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học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9AAB74F-2D3B-721A-1695-1D545358CDC9}"/>
              </a:ext>
            </a:extLst>
          </p:cNvPr>
          <p:cNvGrpSpPr/>
          <p:nvPr/>
        </p:nvGrpSpPr>
        <p:grpSpPr>
          <a:xfrm>
            <a:off x="1478507" y="3373509"/>
            <a:ext cx="10316230" cy="1230073"/>
            <a:chOff x="513277" y="4342739"/>
            <a:chExt cx="7414173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73564D5-CEE5-5811-10F2-6B10502774F8}"/>
                </a:ext>
              </a:extLst>
            </p:cNvPr>
            <p:cNvSpPr/>
            <p:nvPr/>
          </p:nvSpPr>
          <p:spPr>
            <a:xfrm>
              <a:off x="513277" y="4342739"/>
              <a:ext cx="7274646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3A826A-059B-0BB5-C34D-9F05098B4C7B}"/>
                </a:ext>
              </a:extLst>
            </p:cNvPr>
            <p:cNvSpPr txBox="1"/>
            <p:nvPr/>
          </p:nvSpPr>
          <p:spPr>
            <a:xfrm>
              <a:off x="568327" y="4366155"/>
              <a:ext cx="73591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r>
                <a:rPr lang="en-US" sz="40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b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: </a:t>
              </a:r>
              <a:r>
                <a:rPr lang="en-US" sz="40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Đo</a:t>
              </a:r>
              <a:r>
                <a:rPr lang="en-US" sz="40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lang="en-US" sz="4000" b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đ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(t2)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AAC15876-4F5C-BA5B-37EF-DEEA070D18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12" y="4100542"/>
            <a:ext cx="3678723" cy="3400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264F8-4BFE-20FB-C242-73BD7184A5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464" y="-134827"/>
            <a:ext cx="6419644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56" y="1697645"/>
            <a:ext cx="8010838" cy="2091109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0524349" cy="6414446"/>
          </a:xfrm>
          <a:custGeom>
            <a:avLst/>
            <a:gdLst>
              <a:gd name="connsiteX0" fmla="*/ 0 w 10524349"/>
              <a:gd name="connsiteY0" fmla="*/ 1069096 h 6414446"/>
              <a:gd name="connsiteX1" fmla="*/ 1069096 w 10524349"/>
              <a:gd name="connsiteY1" fmla="*/ 0 h 6414446"/>
              <a:gd name="connsiteX2" fmla="*/ 9455253 w 10524349"/>
              <a:gd name="connsiteY2" fmla="*/ 0 h 6414446"/>
              <a:gd name="connsiteX3" fmla="*/ 10524349 w 10524349"/>
              <a:gd name="connsiteY3" fmla="*/ 1069096 h 6414446"/>
              <a:gd name="connsiteX4" fmla="*/ 10524349 w 10524349"/>
              <a:gd name="connsiteY4" fmla="*/ 5345350 h 6414446"/>
              <a:gd name="connsiteX5" fmla="*/ 9455253 w 10524349"/>
              <a:gd name="connsiteY5" fmla="*/ 6414446 h 6414446"/>
              <a:gd name="connsiteX6" fmla="*/ 1069096 w 10524349"/>
              <a:gd name="connsiteY6" fmla="*/ 6414446 h 6414446"/>
              <a:gd name="connsiteX7" fmla="*/ 0 w 10524349"/>
              <a:gd name="connsiteY7" fmla="*/ 5345350 h 6414446"/>
              <a:gd name="connsiteX8" fmla="*/ 0 w 105243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4808378" y="77600"/>
                  <a:pt x="8033953" y="-27269"/>
                  <a:pt x="9455253" y="0"/>
                </a:cubicBezTo>
                <a:cubicBezTo>
                  <a:pt x="10116328" y="-93171"/>
                  <a:pt x="10633933" y="510911"/>
                  <a:pt x="10524349" y="1069096"/>
                </a:cubicBezTo>
                <a:cubicBezTo>
                  <a:pt x="10633349" y="2536417"/>
                  <a:pt x="10446140" y="4353943"/>
                  <a:pt x="10524349" y="5345350"/>
                </a:cubicBezTo>
                <a:cubicBezTo>
                  <a:pt x="10512484" y="5931154"/>
                  <a:pt x="9976813" y="6444826"/>
                  <a:pt x="9455253" y="6414446"/>
                </a:cubicBezTo>
                <a:cubicBezTo>
                  <a:pt x="6661189" y="6463623"/>
                  <a:pt x="4144863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0524349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4530271" y="-129276"/>
                  <a:pt x="6840857" y="-77778"/>
                  <a:pt x="9455253" y="0"/>
                </a:cubicBezTo>
                <a:cubicBezTo>
                  <a:pt x="10027995" y="-56436"/>
                  <a:pt x="10508619" y="569352"/>
                  <a:pt x="10524349" y="1069096"/>
                </a:cubicBezTo>
                <a:cubicBezTo>
                  <a:pt x="10605948" y="1542640"/>
                  <a:pt x="10678649" y="3696807"/>
                  <a:pt x="10524349" y="5345350"/>
                </a:cubicBezTo>
                <a:cubicBezTo>
                  <a:pt x="10571112" y="6034414"/>
                  <a:pt x="10014199" y="6425151"/>
                  <a:pt x="9455253" y="6414446"/>
                </a:cubicBezTo>
                <a:cubicBezTo>
                  <a:pt x="5750226" y="6458666"/>
                  <a:pt x="4577293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3209" y="514163"/>
            <a:ext cx="8166016" cy="1169551"/>
            <a:chOff x="3763146" y="155682"/>
            <a:chExt cx="8166016" cy="1169551"/>
          </a:xfrm>
        </p:grpSpPr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8673307C-6A9C-D34C-CFF5-A1C57367BA34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32" name="Hình ảnh 24">
              <a:extLst>
                <a:ext uri="{FF2B5EF4-FFF2-40B4-BE49-F238E27FC236}">
                  <a16:creationId xmlns:a16="http://schemas.microsoft.com/office/drawing/2014/main" id="{18C3BE43-1FDC-B367-2E7D-F3854A531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41" name="TextBox 32">
            <a:extLst>
              <a:ext uri="{FF2B5EF4-FFF2-40B4-BE49-F238E27FC236}">
                <a16:creationId xmlns:a16="http://schemas.microsoft.com/office/drawing/2014/main" id="{5FA1C729-A609-831B-9438-F890BAF32E17}"/>
              </a:ext>
            </a:extLst>
          </p:cNvPr>
          <p:cNvSpPr txBox="1"/>
          <p:nvPr/>
        </p:nvSpPr>
        <p:spPr>
          <a:xfrm>
            <a:off x="717387" y="1963267"/>
            <a:ext cx="947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vị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độ</a:t>
            </a:r>
            <a:r>
              <a:rPr lang="en-US" sz="4000" b="1" dirty="0">
                <a:solidFill>
                  <a:srgbClr val="002060"/>
                </a:solidFill>
              </a:rPr>
              <a:t> (°)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9" b="97857" l="9878" r="89878">
                        <a14:foregroundMark x1="40898" y1="58878" x2="35592" y2="63061"/>
                        <a14:foregroundMark x1="62122" y1="44184" x2="66531" y2="49898"/>
                        <a14:foregroundMark x1="26449" y1="35000" x2="32082" y2="31633"/>
                        <a14:foregroundMark x1="29959" y1="31837" x2="45959" y2="26122"/>
                        <a14:foregroundMark x1="82531" y1="28571" x2="86204" y2="32143"/>
                        <a14:foregroundMark x1="86204" y1="35204" x2="88163" y2="45306"/>
                        <a14:foregroundMark x1="86776" y1="37755" x2="86776" y2="37755"/>
                        <a14:foregroundMark x1="87265" y1="36429" x2="89224" y2="43265"/>
                        <a14:foregroundMark x1="81878" y1="27041" x2="84653" y2="29694"/>
                        <a14:foregroundMark x1="47184" y1="26429" x2="51592" y2="24184"/>
                        <a14:foregroundMark x1="62122" y1="47857" x2="58286" y2="4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53" y="3919965"/>
            <a:ext cx="3732254" cy="2985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7638730" y="-371103"/>
            <a:ext cx="3012466" cy="2250051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EE261F26-1192-6E16-9D11-753195A87EED}"/>
              </a:ext>
            </a:extLst>
          </p:cNvPr>
          <p:cNvSpPr txBox="1"/>
          <p:nvPr/>
        </p:nvSpPr>
        <p:spPr>
          <a:xfrm>
            <a:off x="726912" y="2887192"/>
            <a:ext cx="947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được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góc</a:t>
            </a:r>
            <a:r>
              <a:rPr lang="en-US" sz="4000" b="1" dirty="0">
                <a:solidFill>
                  <a:srgbClr val="002060"/>
                </a:solidFill>
              </a:rPr>
              <a:t> 60°, 90°, 120°, 180°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13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21829" y="77098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894182"/>
              <a:ext cx="662007" cy="1039393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893404"/>
              <a:ext cx="676275" cy="1040171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85725" y="4838700"/>
            <a:ext cx="11572875" cy="1920211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330926" y="4971050"/>
            <a:ext cx="113691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</a:t>
            </a:r>
            <a:r>
              <a:rPr lang="en-US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</a:t>
            </a:r>
            <a:r>
              <a:rPr lang="en-US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vi-VN" sz="2800" b="1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mươi độ.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mươi độ viết là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cạnh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PM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PN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độ.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độ viết là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en-US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505596" y="1549272"/>
            <a:ext cx="580811" cy="805630"/>
          </a:xfrm>
          <a:prstGeom prst="arc">
            <a:avLst>
              <a:gd name="adj1" fmla="val 14409791"/>
              <a:gd name="adj2" fmla="val 20114337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024551" y="1305283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60 </a:t>
            </a:r>
            <a:r>
              <a:rPr lang="en-US" sz="2000" b="1" baseline="30000" dirty="0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08" y="377191"/>
            <a:ext cx="3286584" cy="1657581"/>
          </a:xfrm>
          <a:prstGeom prst="rect">
            <a:avLst/>
          </a:prstGeom>
        </p:spPr>
      </p:pic>
      <p:pic>
        <p:nvPicPr>
          <p:cNvPr id="3" name="Picture 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62D01AFA-8F2B-A3C8-726B-DCCC78671F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04" y="477457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02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uiExpand="1" animBg="1"/>
      <p:bldP spid="11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85725" y="4838700"/>
            <a:ext cx="11572875" cy="1920211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81372" y="5010150"/>
            <a:ext cx="11369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</a:t>
            </a:r>
            <a:r>
              <a:rPr lang="en-US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</a:t>
            </a:r>
            <a:r>
              <a:rPr lang="en-US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vi-VN" sz="2800" b="1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</a:t>
            </a:r>
            <a:r>
              <a:rPr lang="en-US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cạnh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PM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PN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độ. B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độ viết là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r>
              <a:rPr lang="en-US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33" y="462745"/>
            <a:ext cx="3286584" cy="1657581"/>
          </a:xfrm>
          <a:prstGeom prst="rect">
            <a:avLst/>
          </a:prstGeom>
        </p:spPr>
      </p:pic>
      <p:pic>
        <p:nvPicPr>
          <p:cNvPr id="3" name="Picture 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62D01AFA-8F2B-A3C8-726B-DCCC78671F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08" y="441156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6" grpId="0" animBg="1"/>
      <p:bldP spid="37" grpId="0" uiExpand="1" build="p"/>
      <p:bldP spid="7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28819" y="93145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627" y="4052432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1D9438-A6AE-74DA-D327-7377462DE1D0}"/>
              </a:ext>
            </a:extLst>
          </p:cNvPr>
          <p:cNvGrpSpPr/>
          <p:nvPr/>
        </p:nvGrpSpPr>
        <p:grpSpPr>
          <a:xfrm>
            <a:off x="8662741" y="4476750"/>
            <a:ext cx="2019300" cy="1680150"/>
            <a:chOff x="4191000" y="847725"/>
            <a:chExt cx="2019300" cy="16801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59592D3-0961-D285-25CF-865C412B3D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89CD455-32BB-6E66-571B-A7E53499F370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38977"/>
              <a:ext cx="13716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7FA83C-8AF3-F46A-9465-67D7A7292829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0562B1-B3B4-58AD-6FDD-22B45FA3E5B5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0FF4A0-D444-74B7-6451-272769C4281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661</Words>
  <Application>Microsoft Office PowerPoint</Application>
  <PresentationFormat>Widescreen</PresentationFormat>
  <Paragraphs>79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Lato Regular</vt:lpstr>
      <vt:lpstr>LNTH-LuoLuoNotangYuanTi 1</vt:lpstr>
      <vt:lpstr>UTM Cookies</vt:lpstr>
      <vt:lpstr>字魂64号-萌趣软糖体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2023-07-09T05:01:27Z</dcterms:created>
  <dcterms:modified xsi:type="dcterms:W3CDTF">2025-02-11T01:57:10Z</dcterms:modified>
</cp:coreProperties>
</file>