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7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328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9.png"/><Relationship Id="rId5" Type="http://schemas.microsoft.com/office/2007/relationships/media" Target="../media/media4.wma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3.gi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gif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4.png"/><Relationship Id="rId10" Type="http://schemas.openxmlformats.org/officeDocument/2006/relationships/image" Target="../media/image39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442978"/>
            <a:ext cx="11735817" cy="5590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6229F-C39C-3B65-5728-A59380C55DD1}"/>
              </a:ext>
            </a:extLst>
          </p:cNvPr>
          <p:cNvSpPr txBox="1"/>
          <p:nvPr/>
        </p:nvSpPr>
        <p:spPr>
          <a:xfrm>
            <a:off x="1606557" y="612939"/>
            <a:ext cx="11150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100 + 192 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 100 + 794 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100  + 219 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600 + 199 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cafe background cafeteria interior Vector Image">
            <a:extLst>
              <a:ext uri="{FF2B5EF4-FFF2-40B4-BE49-F238E27FC236}">
                <a16:creationId xmlns:a16="http://schemas.microsoft.com/office/drawing/2014/main" id="{97A338E0-DCD6-4E93-4533-5A13465CA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-1"/>
            <a:ext cx="12193885" cy="70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CD448461-5355-8B5E-0750-18E46694B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220874" y="3076099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485071-C6B5-DA85-AFF9-97DA67C2D54C}"/>
              </a:ext>
            </a:extLst>
          </p:cNvPr>
          <p:cNvSpPr/>
          <p:nvPr/>
        </p:nvSpPr>
        <p:spPr>
          <a:xfrm>
            <a:off x="367513" y="368496"/>
            <a:ext cx="5950226" cy="359125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B9718-4443-D5E7-8E02-100CF351DE79}"/>
              </a:ext>
            </a:extLst>
          </p:cNvPr>
          <p:cNvSpPr txBox="1"/>
          <p:nvPr/>
        </p:nvSpPr>
        <p:spPr>
          <a:xfrm>
            <a:off x="1863363" y="1978000"/>
            <a:ext cx="9350029" cy="920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9BBC2-8E40-9240-F374-DEE0A978E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13ECA1-CE04-1C4C-4E12-2A0C2269830A}"/>
              </a:ext>
            </a:extLst>
          </p:cNvPr>
          <p:cNvSpPr txBox="1"/>
          <p:nvPr/>
        </p:nvSpPr>
        <p:spPr>
          <a:xfrm>
            <a:off x="1863363" y="2959012"/>
            <a:ext cx="9350029" cy="184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24: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hoán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MY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MY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CBC27-4E85-886E-3BC3-645C94AAA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27EF4-99FB-7E11-565B-26E857B57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065669" y="1705046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1655">
            <a:off x="3408518" y="1140053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980" y="3001699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5A03F0-E4DA-E5CC-3179-A30BCF810074}"/>
              </a:ext>
            </a:extLst>
          </p:cNvPr>
          <p:cNvSpPr/>
          <p:nvPr/>
        </p:nvSpPr>
        <p:spPr>
          <a:xfrm>
            <a:off x="179437" y="152400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6734958D-CA8B-D668-92A8-C2C6C8AA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FBE42FE-54E1-ED7C-CE77-1B63130EA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C6FD3C7-6EE9-2087-CDB3-D94FD94352FA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200721C-4248-0369-7F35-A551163176A8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4B53CAD-AEDE-EF7E-76E4-AD1C5C88F672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3ED9D3-2BE9-AF94-5415-1FFD11B428B3}"/>
              </a:ext>
            </a:extLst>
          </p:cNvPr>
          <p:cNvSpPr/>
          <p:nvPr/>
        </p:nvSpPr>
        <p:spPr>
          <a:xfrm>
            <a:off x="1685365" y="5418258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47A3AF-F681-1A2B-C0B3-6F8A69607AB7}"/>
              </a:ext>
            </a:extLst>
          </p:cNvPr>
          <p:cNvSpPr/>
          <p:nvPr/>
        </p:nvSpPr>
        <p:spPr>
          <a:xfrm>
            <a:off x="1685365" y="516382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FE0039E-EA7E-FDD9-22D3-A5A4B314AC42}"/>
              </a:ext>
            </a:extLst>
          </p:cNvPr>
          <p:cNvSpPr/>
          <p:nvPr/>
        </p:nvSpPr>
        <p:spPr>
          <a:xfrm>
            <a:off x="1685365" y="5241951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FEBC37-A86B-90A7-4EB0-908185BB674C}"/>
              </a:ext>
            </a:extLst>
          </p:cNvPr>
          <p:cNvSpPr/>
          <p:nvPr/>
        </p:nvSpPr>
        <p:spPr>
          <a:xfrm>
            <a:off x="1470212" y="5280798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BB8694-9A1E-387B-E542-C5EAF150B7AD}"/>
              </a:ext>
            </a:extLst>
          </p:cNvPr>
          <p:cNvSpPr/>
          <p:nvPr/>
        </p:nvSpPr>
        <p:spPr>
          <a:xfrm>
            <a:off x="1138519" y="5365525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A4ECEE-7926-4714-FFD9-2B0DFEBD1604}"/>
              </a:ext>
            </a:extLst>
          </p:cNvPr>
          <p:cNvSpPr txBox="1"/>
          <p:nvPr/>
        </p:nvSpPr>
        <p:spPr>
          <a:xfrm>
            <a:off x="7513366" y="3949113"/>
            <a:ext cx="1056892" cy="564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7B2B8D3-2F71-7CF3-A7F7-EE3FA47744B5}"/>
              </a:ext>
            </a:extLst>
          </p:cNvPr>
          <p:cNvSpPr/>
          <p:nvPr/>
        </p:nvSpPr>
        <p:spPr>
          <a:xfrm>
            <a:off x="7624915" y="3747249"/>
            <a:ext cx="2980331" cy="92827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Con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32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doors dir="ver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776</Words>
  <Application>Microsoft Office PowerPoint</Application>
  <PresentationFormat>Widescreen</PresentationFormat>
  <Paragraphs>95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2023-09-11T08:43:27Z</dcterms:created>
  <dcterms:modified xsi:type="dcterms:W3CDTF">2025-02-11T01:54:27Z</dcterms:modified>
</cp:coreProperties>
</file>