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303" r:id="rId2"/>
    <p:sldId id="304" r:id="rId3"/>
    <p:sldId id="329" r:id="rId4"/>
    <p:sldId id="330" r:id="rId5"/>
    <p:sldId id="295" r:id="rId6"/>
    <p:sldId id="334" r:id="rId7"/>
    <p:sldId id="305" r:id="rId8"/>
    <p:sldId id="306" r:id="rId9"/>
    <p:sldId id="328" r:id="rId10"/>
    <p:sldId id="332" r:id="rId11"/>
    <p:sldId id="313" r:id="rId12"/>
    <p:sldId id="314" r:id="rId13"/>
    <p:sldId id="315" r:id="rId14"/>
    <p:sldId id="335" r:id="rId15"/>
    <p:sldId id="321" r:id="rId16"/>
    <p:sldId id="322" r:id="rId17"/>
    <p:sldId id="323" r:id="rId18"/>
    <p:sldId id="324" r:id="rId19"/>
    <p:sldId id="325" r:id="rId20"/>
    <p:sldId id="302" r:id="rId21"/>
    <p:sldId id="326" r:id="rId22"/>
    <p:sldId id="3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43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4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9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1.jpeg"/><Relationship Id="rId7" Type="http://schemas.openxmlformats.org/officeDocument/2006/relationships/image" Target="../media/image29.sv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23.png"/><Relationship Id="rId9" Type="http://schemas.openxmlformats.org/officeDocument/2006/relationships/image" Target="../media/image30.png"/><Relationship Id="rId1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4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eg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5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172233" y="4985245"/>
            <a:ext cx="5051685" cy="1905857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5A4E2D0-B546-F2BF-6FB8-3F96B242671E}"/>
              </a:ext>
            </a:extLst>
          </p:cNvPr>
          <p:cNvSpPr txBox="1"/>
          <p:nvPr/>
        </p:nvSpPr>
        <p:spPr>
          <a:xfrm>
            <a:off x="1129806" y="-33102"/>
            <a:ext cx="10244795" cy="1569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270204" y="396865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5427" y="5096584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/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/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/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/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/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/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/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/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/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>
            <a:fillRect/>
          </a:stretch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>
            <a:fillRect/>
          </a:stretch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>
            <a:fillRect/>
          </a:stretch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-1"/>
            <a:ext cx="12193885" cy="703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220874" y="3076099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67513" y="368496"/>
            <a:ext cx="5950226" cy="359125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63363" y="1978000"/>
            <a:ext cx="9350029" cy="9202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63363" y="2959012"/>
            <a:ext cx="9350029" cy="9202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>
            <a:fillRect/>
          </a:stretch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>
            <a:fillRect/>
          </a:stretch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>
            <a:fillRect/>
          </a:stretch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>
            <a:fillRect/>
          </a:stretch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/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>
              <a:fillRect/>
            </a:stretch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/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/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3603" y="2056608"/>
            <a:ext cx="7247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2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>
            <a:fillRect/>
          </a:stretch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/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666</Words>
  <Application>Microsoft Office PowerPoint</Application>
  <PresentationFormat>Widescreen</PresentationFormat>
  <Paragraphs>90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#9Slide07 IcielLa Chic Pro Shad</vt:lpstr>
      <vt:lpstr>Arial</vt:lpstr>
      <vt:lpstr>Calibri</vt:lpstr>
      <vt:lpstr>Calibri Light</vt:lpstr>
      <vt:lpstr>LNTH-LuoLuoNotangYuanTi 1</vt:lpstr>
      <vt:lpstr>Pattaya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2023-06-22T12:42:00Z</dcterms:created>
  <dcterms:modified xsi:type="dcterms:W3CDTF">2025-02-11T01:53:09Z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9104C920E72442ACA46B421CBD61BC7E</vt:lpwstr>
  </property>
  <property fmtid="{D5CDD505-2E9C-101B-9397-08002B2CF9AE}" pid="3" name="KSOProductBuildVer">
    <vt:lpwstr>1033-11.2.0.11537</vt:lpwstr>
  </property>
</Properties>
</file>