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64" r:id="rId4"/>
    <p:sldId id="256" r:id="rId5"/>
    <p:sldId id="263" r:id="rId6"/>
    <p:sldId id="258" r:id="rId7"/>
    <p:sldId id="259" r:id="rId8"/>
    <p:sldId id="266" r:id="rId9"/>
    <p:sldId id="267" r:id="rId10"/>
    <p:sldId id="268" r:id="rId11"/>
    <p:sldId id="282" r:id="rId12"/>
    <p:sldId id="276" r:id="rId13"/>
    <p:sldId id="295" r:id="rId14"/>
    <p:sldId id="283" r:id="rId15"/>
    <p:sldId id="277" r:id="rId16"/>
    <p:sldId id="296" r:id="rId17"/>
    <p:sldId id="261" r:id="rId18"/>
    <p:sldId id="297" r:id="rId19"/>
    <p:sldId id="312" r:id="rId20"/>
    <p:sldId id="314" r:id="rId21"/>
    <p:sldId id="315" r:id="rId22"/>
    <p:sldId id="319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43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96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10" Type="http://schemas.openxmlformats.org/officeDocument/2006/relationships/audio" Target="../media/audio1.wav"/><Relationship Id="rId4" Type="http://schemas.openxmlformats.org/officeDocument/2006/relationships/image" Target="../media/image30.png"/><Relationship Id="rId9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61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19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9.wdp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60.png"/><Relationship Id="rId7" Type="http://schemas.microsoft.com/office/2007/relationships/hdphoto" Target="../media/hdphoto13.wdp"/><Relationship Id="rId12" Type="http://schemas.openxmlformats.org/officeDocument/2006/relationships/image" Target="../media/image52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6.png"/><Relationship Id="rId20" Type="http://schemas.openxmlformats.org/officeDocument/2006/relationships/image" Target="../media/image59.png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51.png"/><Relationship Id="rId5" Type="http://schemas.openxmlformats.org/officeDocument/2006/relationships/image" Target="../media/image63.png"/><Relationship Id="rId15" Type="http://schemas.microsoft.com/office/2007/relationships/hdphoto" Target="../media/hdphoto11.wdp"/><Relationship Id="rId10" Type="http://schemas.openxmlformats.org/officeDocument/2006/relationships/image" Target="../media/image54.png"/><Relationship Id="rId19" Type="http://schemas.openxmlformats.org/officeDocument/2006/relationships/image" Target="../media/image58.png"/><Relationship Id="rId4" Type="http://schemas.openxmlformats.org/officeDocument/2006/relationships/image" Target="../media/image50.png"/><Relationship Id="rId9" Type="http://schemas.microsoft.com/office/2007/relationships/hdphoto" Target="../media/hdphoto10.wdp"/><Relationship Id="rId14" Type="http://schemas.openxmlformats.org/officeDocument/2006/relationships/image" Target="../media/image55.png"/><Relationship Id="rId2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11.wdp"/><Relationship Id="rId3" Type="http://schemas.openxmlformats.org/officeDocument/2006/relationships/image" Target="../media/image30.png"/><Relationship Id="rId7" Type="http://schemas.microsoft.com/office/2007/relationships/hdphoto" Target="../media/hdphoto10.wdp"/><Relationship Id="rId12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52.png"/><Relationship Id="rId4" Type="http://schemas.openxmlformats.org/officeDocument/2006/relationships/image" Target="../media/image64.png"/><Relationship Id="rId9" Type="http://schemas.openxmlformats.org/officeDocument/2006/relationships/image" Target="../media/image51.png"/><Relationship Id="rId1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13.wdp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11.wdp"/><Relationship Id="rId7" Type="http://schemas.openxmlformats.org/officeDocument/2006/relationships/image" Target="../media/image67.png"/><Relationship Id="rId12" Type="http://schemas.openxmlformats.org/officeDocument/2006/relationships/image" Target="../media/image64.png"/><Relationship Id="rId17" Type="http://schemas.openxmlformats.org/officeDocument/2006/relationships/image" Target="../media/image51.png"/><Relationship Id="rId2" Type="http://schemas.openxmlformats.org/officeDocument/2006/relationships/audio" Target="../media/media3.mp3"/><Relationship Id="rId16" Type="http://schemas.openxmlformats.org/officeDocument/2006/relationships/image" Target="../media/image65.png"/><Relationship Id="rId20" Type="http://schemas.openxmlformats.org/officeDocument/2006/relationships/image" Target="../media/image55.png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30.png"/><Relationship Id="rId15" Type="http://schemas.microsoft.com/office/2007/relationships/hdphoto" Target="../media/hdphoto10.wdp"/><Relationship Id="rId10" Type="http://schemas.openxmlformats.org/officeDocument/2006/relationships/image" Target="../media/image70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69.png"/><Relationship Id="rId14" Type="http://schemas.openxmlformats.org/officeDocument/2006/relationships/image" Target="../media/image53.png"/><Relationship Id="rId2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3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microsoft.com/office/2007/relationships/hdphoto" Target="../media/hdphoto3.wdp"/><Relationship Id="rId23" Type="http://schemas.openxmlformats.org/officeDocument/2006/relationships/image" Target="../media/image22.png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image" Target="../media/image12.jpeg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9" r="679" b="-1"/>
          <a:stretch>
            <a:fillRect/>
          </a:stretch>
        </p:blipFill>
        <p:spPr>
          <a:xfrm>
            <a:off x="18570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4449" y="1905506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EEA12F5-0B4C-7048-DD25-BD069541FBDA}"/>
              </a:ext>
            </a:extLst>
          </p:cNvPr>
          <p:cNvSpPr txBox="1"/>
          <p:nvPr/>
        </p:nvSpPr>
        <p:spPr>
          <a:xfrm>
            <a:off x="1159303" y="0"/>
            <a:ext cx="10244795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/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/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/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/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/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/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/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>
            <a:fillRect/>
          </a:stretch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>
            <a:fillRect/>
          </a:stretch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>
            <a:fillRect/>
          </a:stretch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>
            <a:fillRect/>
          </a:stretch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>
            <a:fillRect/>
          </a:stretch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/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 quao, các bạn khủng long nhí thật đáng yêu làm sao!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2956" y="1872978"/>
            <a:ext cx="8508143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392" y="3150573"/>
            <a:ext cx="9865509" cy="2193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14)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93356" y="4500742"/>
            <a:ext cx="2488452" cy="24035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>
              <a:fillRect/>
            </a:stretch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/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/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>
              <a:fillRect/>
            </a:stretch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/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/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>
              <a:fillRect/>
            </a:stretch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/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/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>
              <a:fillRect/>
            </a:stretch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/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>
              <a:fillRect/>
            </a:stretch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/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>
              <a:fillRect/>
            </a:stretch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/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>
              <a:fillRect/>
            </a:stretch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/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/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/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116" y="932471"/>
            <a:ext cx="9527458" cy="49930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136" y="2151594"/>
            <a:ext cx="6620830" cy="914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0784" y="1380679"/>
            <a:ext cx="6090432" cy="1286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E266F5-8D1F-5E49-0536-6FCAC91B9FB4}"/>
              </a:ext>
            </a:extLst>
          </p:cNvPr>
          <p:cNvSpPr txBox="1"/>
          <p:nvPr/>
        </p:nvSpPr>
        <p:spPr>
          <a:xfrm>
            <a:off x="4704735" y="3215148"/>
            <a:ext cx="3613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7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9" r="679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>
            <a:fillRect/>
          </a:stretch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/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/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/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/>
          <p:cNvCxnSpPr/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/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/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/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/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/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/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464</Words>
  <Application>Microsoft Office PowerPoint</Application>
  <PresentationFormat>Widescreen</PresentationFormat>
  <Paragraphs>106</Paragraphs>
  <Slides>22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iCiel Crocante</vt:lpstr>
      <vt:lpstr>Times New Roman</vt:lpstr>
      <vt:lpstr>UTM Avo</vt:lpstr>
      <vt:lpstr>UTM Showcard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2023-06-19T12:45:00Z</dcterms:created>
  <dcterms:modified xsi:type="dcterms:W3CDTF">2025-02-11T01:32:37Z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E65213D9D3D74D9F877546C37F4FEF04</vt:lpwstr>
  </property>
  <property fmtid="{D5CDD505-2E9C-101B-9397-08002B2CF9AE}" pid="3" name="KSOProductBuildVer">
    <vt:lpwstr>1033-11.2.0.11537</vt:lpwstr>
  </property>
</Properties>
</file>