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6" r:id="rId3"/>
    <p:sldMasterId id="2147483718" r:id="rId4"/>
  </p:sldMasterIdLst>
  <p:notesMasterIdLst>
    <p:notesMasterId r:id="rId26"/>
  </p:notesMasterIdLst>
  <p:sldIdLst>
    <p:sldId id="257" r:id="rId5"/>
    <p:sldId id="290" r:id="rId6"/>
    <p:sldId id="308" r:id="rId7"/>
    <p:sldId id="309" r:id="rId8"/>
    <p:sldId id="310" r:id="rId9"/>
    <p:sldId id="311" r:id="rId10"/>
    <p:sldId id="312" r:id="rId11"/>
    <p:sldId id="291" r:id="rId12"/>
    <p:sldId id="288" r:id="rId13"/>
    <p:sldId id="292" r:id="rId14"/>
    <p:sldId id="297" r:id="rId15"/>
    <p:sldId id="464" r:id="rId16"/>
    <p:sldId id="465" r:id="rId17"/>
    <p:sldId id="466" r:id="rId18"/>
    <p:sldId id="344" r:id="rId19"/>
    <p:sldId id="467" r:id="rId20"/>
    <p:sldId id="336" r:id="rId21"/>
    <p:sldId id="468" r:id="rId22"/>
    <p:sldId id="369" r:id="rId23"/>
    <p:sldId id="298" r:id="rId24"/>
    <p:sldId id="44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4660"/>
  </p:normalViewPr>
  <p:slideViewPr>
    <p:cSldViewPr snapToGrid="0">
      <p:cViewPr varScale="1">
        <p:scale>
          <a:sx n="108" d="100"/>
          <a:sy n="108"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87359-8A7A-4A30-8721-57A9F0DB90F9}"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8288F-4104-42BB-BBFA-9BF856C22DF1}" type="slidenum">
              <a:rPr lang="en-US" smtClean="0"/>
              <a:t>‹#›</a:t>
            </a:fld>
            <a:endParaRPr lang="en-US"/>
          </a:p>
        </p:txBody>
      </p:sp>
    </p:spTree>
    <p:extLst>
      <p:ext uri="{BB962C8B-B14F-4D97-AF65-F5344CB8AC3E}">
        <p14:creationId xmlns:p14="http://schemas.microsoft.com/office/powerpoint/2010/main" val="281147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3B580-A243-4A07-905A-BC0C44A61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26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056B7-353F-4605-A0A2-46AB4DCF1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14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529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44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0B44-220C-1183-BDAC-3D86907450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E69125-7AE5-619D-CA57-7F1FE49D2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5762B-0576-0687-1565-B9378E1B97E0}"/>
              </a:ext>
            </a:extLst>
          </p:cNvPr>
          <p:cNvSpPr>
            <a:spLocks noGrp="1"/>
          </p:cNvSpPr>
          <p:nvPr>
            <p:ph type="dt" sz="half" idx="10"/>
          </p:nvPr>
        </p:nvSpPr>
        <p:spPr/>
        <p:txBody>
          <a:bodyPr/>
          <a:lstStyle/>
          <a:p>
            <a:fld id="{E73E30AF-0215-4C97-89B0-CAC149959DB1}" type="datetimeFigureOut">
              <a:rPr lang="en-US" smtClean="0"/>
              <a:t>10/2/2025</a:t>
            </a:fld>
            <a:endParaRPr lang="en-US"/>
          </a:p>
        </p:txBody>
      </p:sp>
      <p:sp>
        <p:nvSpPr>
          <p:cNvPr id="5" name="Footer Placeholder 4">
            <a:extLst>
              <a:ext uri="{FF2B5EF4-FFF2-40B4-BE49-F238E27FC236}">
                <a16:creationId xmlns:a16="http://schemas.microsoft.com/office/drawing/2014/main" id="{3FBF29C5-56BC-87E5-76CD-62D31308D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11827-B16F-936D-B602-83CBFD99935A}"/>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753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91590-601F-EB75-E16B-4DBA045E2B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2EE5E3-497C-84CA-0CAC-CC5701C5DB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99063-51E7-E043-01E1-44A9E356DD98}"/>
              </a:ext>
            </a:extLst>
          </p:cNvPr>
          <p:cNvSpPr>
            <a:spLocks noGrp="1"/>
          </p:cNvSpPr>
          <p:nvPr>
            <p:ph type="dt" sz="half" idx="10"/>
          </p:nvPr>
        </p:nvSpPr>
        <p:spPr/>
        <p:txBody>
          <a:bodyPr/>
          <a:lstStyle/>
          <a:p>
            <a:fld id="{E73E30AF-0215-4C97-89B0-CAC149959DB1}" type="datetimeFigureOut">
              <a:rPr lang="en-US" smtClean="0"/>
              <a:t>10/2/2025</a:t>
            </a:fld>
            <a:endParaRPr lang="en-US"/>
          </a:p>
        </p:txBody>
      </p:sp>
      <p:sp>
        <p:nvSpPr>
          <p:cNvPr id="5" name="Footer Placeholder 4">
            <a:extLst>
              <a:ext uri="{FF2B5EF4-FFF2-40B4-BE49-F238E27FC236}">
                <a16:creationId xmlns:a16="http://schemas.microsoft.com/office/drawing/2014/main" id="{F58C9B70-B640-24F2-6BF1-E216652CE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47F23-17BD-8B79-39F5-1F1040BCA461}"/>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319234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C679A-059D-86CA-EB60-07724EDDC0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112AF7-CA96-B016-7E62-44159EFB86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E113E-8358-4D2A-ED6E-CE74B516EFFA}"/>
              </a:ext>
            </a:extLst>
          </p:cNvPr>
          <p:cNvSpPr>
            <a:spLocks noGrp="1"/>
          </p:cNvSpPr>
          <p:nvPr>
            <p:ph type="dt" sz="half" idx="10"/>
          </p:nvPr>
        </p:nvSpPr>
        <p:spPr/>
        <p:txBody>
          <a:bodyPr/>
          <a:lstStyle/>
          <a:p>
            <a:fld id="{E73E30AF-0215-4C97-89B0-CAC149959DB1}" type="datetimeFigureOut">
              <a:rPr lang="en-US" smtClean="0"/>
              <a:t>10/2/2025</a:t>
            </a:fld>
            <a:endParaRPr lang="en-US"/>
          </a:p>
        </p:txBody>
      </p:sp>
      <p:sp>
        <p:nvSpPr>
          <p:cNvPr id="5" name="Footer Placeholder 4">
            <a:extLst>
              <a:ext uri="{FF2B5EF4-FFF2-40B4-BE49-F238E27FC236}">
                <a16:creationId xmlns:a16="http://schemas.microsoft.com/office/drawing/2014/main" id="{346D14FF-1441-23FD-819C-E25A2AAF4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D0742-C8BB-757B-AFDA-12DF0A94EC01}"/>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038880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6869424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p:nvGrpSpPr>
        <p:grpSpPr>
          <a:xfrm>
            <a:off x="-87267" y="624834"/>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7947349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62"/>
        <p:cNvGrpSpPr/>
        <p:nvPr/>
      </p:nvGrpSpPr>
      <p:grpSpPr>
        <a:xfrm>
          <a:off x="0" y="0"/>
          <a:ext cx="0" cy="0"/>
          <a:chOff x="0" y="0"/>
          <a:chExt cx="0" cy="0"/>
        </a:xfrm>
      </p:grpSpPr>
      <p:grpSp>
        <p:nvGrpSpPr>
          <p:cNvPr id="563" name="Google Shape;563;p5"/>
          <p:cNvGrpSpPr/>
          <p:nvPr/>
        </p:nvGrpSpPr>
        <p:grpSpPr>
          <a:xfrm>
            <a:off x="-563002" y="1373449"/>
            <a:ext cx="13306611" cy="6075257"/>
            <a:chOff x="-422251" y="1030086"/>
            <a:chExt cx="9979958" cy="4556443"/>
          </a:xfrm>
        </p:grpSpPr>
        <p:sp>
          <p:nvSpPr>
            <p:cNvPr id="564" name="Google Shape;564;p5"/>
            <p:cNvSpPr/>
            <p:nvPr/>
          </p:nvSpPr>
          <p:spPr>
            <a:xfrm rot="185956" flipH="1">
              <a:off x="-65461" y="4295850"/>
              <a:ext cx="8413153" cy="886635"/>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5"/>
            <p:cNvSpPr/>
            <p:nvPr/>
          </p:nvSpPr>
          <p:spPr>
            <a:xfrm flipH="1">
              <a:off x="-38783" y="4372478"/>
              <a:ext cx="9209483" cy="809623"/>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5"/>
            <p:cNvSpPr/>
            <p:nvPr/>
          </p:nvSpPr>
          <p:spPr>
            <a:xfrm>
              <a:off x="5718001" y="184211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5"/>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8" name="Google Shape;568;p5"/>
            <p:cNvGrpSpPr/>
            <p:nvPr/>
          </p:nvGrpSpPr>
          <p:grpSpPr>
            <a:xfrm>
              <a:off x="89891" y="3293244"/>
              <a:ext cx="1083850" cy="1919243"/>
              <a:chOff x="207725" y="2276150"/>
              <a:chExt cx="1299425" cy="2300975"/>
            </a:xfrm>
          </p:grpSpPr>
          <p:sp>
            <p:nvSpPr>
              <p:cNvPr id="569" name="Google Shape;569;p5"/>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 name="Google Shape;570;p5"/>
              <p:cNvGrpSpPr/>
              <p:nvPr/>
            </p:nvGrpSpPr>
            <p:grpSpPr>
              <a:xfrm>
                <a:off x="207725" y="2276150"/>
                <a:ext cx="1299425" cy="2300975"/>
                <a:chOff x="207725" y="2276150"/>
                <a:chExt cx="1299425" cy="2300975"/>
              </a:xfrm>
            </p:grpSpPr>
            <p:sp>
              <p:nvSpPr>
                <p:cNvPr id="571" name="Google Shape;571;p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84" name="Google Shape;584;p5"/>
            <p:cNvGrpSpPr/>
            <p:nvPr/>
          </p:nvGrpSpPr>
          <p:grpSpPr>
            <a:xfrm rot="1734738">
              <a:off x="-204441" y="3869617"/>
              <a:ext cx="1428294" cy="1064074"/>
              <a:chOff x="5065700" y="3436875"/>
              <a:chExt cx="1984875" cy="1478725"/>
            </a:xfrm>
          </p:grpSpPr>
          <p:sp>
            <p:nvSpPr>
              <p:cNvPr id="585" name="Google Shape;585;p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4" name="Google Shape;594;p5"/>
            <p:cNvGrpSpPr/>
            <p:nvPr/>
          </p:nvGrpSpPr>
          <p:grpSpPr>
            <a:xfrm rot="2164417">
              <a:off x="-356405" y="4496357"/>
              <a:ext cx="1198047" cy="613775"/>
              <a:chOff x="4976050" y="4611525"/>
              <a:chExt cx="1664950" cy="852975"/>
            </a:xfrm>
          </p:grpSpPr>
          <p:sp>
            <p:nvSpPr>
              <p:cNvPr id="595" name="Google Shape;595;p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 name="Google Shape;597;p5"/>
            <p:cNvGrpSpPr/>
            <p:nvPr/>
          </p:nvGrpSpPr>
          <p:grpSpPr>
            <a:xfrm rot="749415" flipH="1">
              <a:off x="8317467" y="3491063"/>
              <a:ext cx="583337" cy="1417573"/>
              <a:chOff x="1535425" y="492925"/>
              <a:chExt cx="524575" cy="1274775"/>
            </a:xfrm>
          </p:grpSpPr>
          <p:sp>
            <p:nvSpPr>
              <p:cNvPr id="598" name="Google Shape;598;p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 name="Google Shape;614;p5"/>
            <p:cNvGrpSpPr/>
            <p:nvPr/>
          </p:nvGrpSpPr>
          <p:grpSpPr>
            <a:xfrm>
              <a:off x="359146" y="4519984"/>
              <a:ext cx="954154" cy="975956"/>
              <a:chOff x="1356975" y="1865675"/>
              <a:chExt cx="1024100" cy="1047500"/>
            </a:xfrm>
          </p:grpSpPr>
          <p:sp>
            <p:nvSpPr>
              <p:cNvPr id="615" name="Google Shape;615;p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3" name="Google Shape;643;p5"/>
            <p:cNvGrpSpPr/>
            <p:nvPr/>
          </p:nvGrpSpPr>
          <p:grpSpPr>
            <a:xfrm rot="1719346">
              <a:off x="8395820" y="4093192"/>
              <a:ext cx="889403" cy="1363591"/>
              <a:chOff x="2235100" y="548200"/>
              <a:chExt cx="759725" cy="1164775"/>
            </a:xfrm>
          </p:grpSpPr>
          <p:sp>
            <p:nvSpPr>
              <p:cNvPr id="644" name="Google Shape;644;p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3" name="Google Shape;653;p5"/>
            <p:cNvGrpSpPr/>
            <p:nvPr/>
          </p:nvGrpSpPr>
          <p:grpSpPr>
            <a:xfrm>
              <a:off x="8658482" y="4447303"/>
              <a:ext cx="250313" cy="312391"/>
              <a:chOff x="5920600" y="4383325"/>
              <a:chExt cx="334375" cy="417300"/>
            </a:xfrm>
          </p:grpSpPr>
          <p:sp>
            <p:nvSpPr>
              <p:cNvPr id="654" name="Google Shape;654;p5"/>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5"/>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5"/>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5"/>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5"/>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5"/>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5"/>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5"/>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5"/>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5"/>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5"/>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5"/>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5"/>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5"/>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5"/>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5"/>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5"/>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5"/>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5"/>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5"/>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4" name="Google Shape;674;p5"/>
            <p:cNvGrpSpPr/>
            <p:nvPr/>
          </p:nvGrpSpPr>
          <p:grpSpPr>
            <a:xfrm>
              <a:off x="1200675" y="4314750"/>
              <a:ext cx="752650" cy="753525"/>
              <a:chOff x="1200675" y="4314750"/>
              <a:chExt cx="752650" cy="753525"/>
            </a:xfrm>
          </p:grpSpPr>
          <p:sp>
            <p:nvSpPr>
              <p:cNvPr id="675" name="Google Shape;675;p5"/>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5"/>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7" name="Google Shape;677;p5"/>
            <p:cNvGrpSpPr/>
            <p:nvPr/>
          </p:nvGrpSpPr>
          <p:grpSpPr>
            <a:xfrm rot="-1031996" flipH="1">
              <a:off x="7702196" y="4528557"/>
              <a:ext cx="988287" cy="895065"/>
              <a:chOff x="4048900" y="1919750"/>
              <a:chExt cx="1060775" cy="960715"/>
            </a:xfrm>
          </p:grpSpPr>
          <p:sp>
            <p:nvSpPr>
              <p:cNvPr id="678" name="Google Shape;678;p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1" name="Google Shape;701;p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2" name="Google Shape;702;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03" name="Google Shape;703;p5"/>
          <p:cNvSpPr txBox="1">
            <a:spLocks noGrp="1"/>
          </p:cNvSpPr>
          <p:nvPr>
            <p:ph type="subTitle" idx="1"/>
          </p:nvPr>
        </p:nvSpPr>
        <p:spPr>
          <a:xfrm>
            <a:off x="3438539" y="2868396"/>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4" name="Google Shape;704;p5"/>
          <p:cNvSpPr txBox="1">
            <a:spLocks noGrp="1"/>
          </p:cNvSpPr>
          <p:nvPr>
            <p:ph type="subTitle" idx="2"/>
          </p:nvPr>
        </p:nvSpPr>
        <p:spPr>
          <a:xfrm>
            <a:off x="5676087" y="5006277"/>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5" name="Google Shape;705;p5"/>
          <p:cNvSpPr txBox="1">
            <a:spLocks noGrp="1"/>
          </p:cNvSpPr>
          <p:nvPr>
            <p:ph type="subTitle" idx="3"/>
          </p:nvPr>
        </p:nvSpPr>
        <p:spPr>
          <a:xfrm>
            <a:off x="3438539" y="20831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706" name="Google Shape;706;p5"/>
          <p:cNvSpPr txBox="1">
            <a:spLocks noGrp="1"/>
          </p:cNvSpPr>
          <p:nvPr>
            <p:ph type="subTitle" idx="4"/>
          </p:nvPr>
        </p:nvSpPr>
        <p:spPr>
          <a:xfrm>
            <a:off x="5676087" y="42167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Tree>
    <p:extLst>
      <p:ext uri="{BB962C8B-B14F-4D97-AF65-F5344CB8AC3E}">
        <p14:creationId xmlns:p14="http://schemas.microsoft.com/office/powerpoint/2010/main" val="14639772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7"/>
        <p:cNvGrpSpPr/>
        <p:nvPr/>
      </p:nvGrpSpPr>
      <p:grpSpPr>
        <a:xfrm>
          <a:off x="0" y="0"/>
          <a:ext cx="0" cy="0"/>
          <a:chOff x="0" y="0"/>
          <a:chExt cx="0" cy="0"/>
        </a:xfrm>
      </p:grpSpPr>
      <p:grpSp>
        <p:nvGrpSpPr>
          <p:cNvPr id="708" name="Google Shape;708;p6"/>
          <p:cNvGrpSpPr/>
          <p:nvPr/>
        </p:nvGrpSpPr>
        <p:grpSpPr>
          <a:xfrm>
            <a:off x="-87266" y="330497"/>
            <a:ext cx="12550225" cy="6981196"/>
            <a:chOff x="-65450" y="247872"/>
            <a:chExt cx="9412669" cy="5235897"/>
          </a:xfrm>
        </p:grpSpPr>
        <p:sp>
          <p:nvSpPr>
            <p:cNvPr id="709" name="Google Shape;709;p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1" name="Google Shape;711;p6"/>
            <p:cNvGrpSpPr/>
            <p:nvPr/>
          </p:nvGrpSpPr>
          <p:grpSpPr>
            <a:xfrm>
              <a:off x="7731244" y="2914021"/>
              <a:ext cx="1615975" cy="2569748"/>
              <a:chOff x="7731244" y="2914021"/>
              <a:chExt cx="1615975" cy="2569748"/>
            </a:xfrm>
          </p:grpSpPr>
          <p:grpSp>
            <p:nvGrpSpPr>
              <p:cNvPr id="712" name="Google Shape;712;p6"/>
              <p:cNvGrpSpPr/>
              <p:nvPr/>
            </p:nvGrpSpPr>
            <p:grpSpPr>
              <a:xfrm>
                <a:off x="8169825" y="3982041"/>
                <a:ext cx="664598" cy="652358"/>
                <a:chOff x="5672100" y="3575250"/>
                <a:chExt cx="1054750" cy="1035325"/>
              </a:xfrm>
            </p:grpSpPr>
            <p:sp>
              <p:nvSpPr>
                <p:cNvPr id="713" name="Google Shape;713;p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6"/>
              <p:cNvGrpSpPr/>
              <p:nvPr/>
            </p:nvGrpSpPr>
            <p:grpSpPr>
              <a:xfrm>
                <a:off x="8761521" y="2914021"/>
                <a:ext cx="361614" cy="2013485"/>
                <a:chOff x="6611150" y="1880250"/>
                <a:chExt cx="573900" cy="3195500"/>
              </a:xfrm>
            </p:grpSpPr>
            <p:sp>
              <p:nvSpPr>
                <p:cNvPr id="722" name="Google Shape;722;p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6"/>
              <p:cNvGrpSpPr/>
              <p:nvPr/>
            </p:nvGrpSpPr>
            <p:grpSpPr>
              <a:xfrm>
                <a:off x="7731244" y="4634998"/>
                <a:ext cx="1049085" cy="537460"/>
                <a:chOff x="4976050" y="4611525"/>
                <a:chExt cx="1664950" cy="852975"/>
              </a:xfrm>
            </p:grpSpPr>
            <p:sp>
              <p:nvSpPr>
                <p:cNvPr id="776" name="Google Shape;776;p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6"/>
              <p:cNvGrpSpPr/>
              <p:nvPr/>
            </p:nvGrpSpPr>
            <p:grpSpPr>
              <a:xfrm>
                <a:off x="8298132" y="4406267"/>
                <a:ext cx="1049087" cy="1077502"/>
                <a:chOff x="582350" y="682150"/>
                <a:chExt cx="1350350" cy="1386925"/>
              </a:xfrm>
            </p:grpSpPr>
            <p:sp>
              <p:nvSpPr>
                <p:cNvPr id="779" name="Google Shape;779;p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07" name="Google Shape;807;p6"/>
            <p:cNvSpPr/>
            <p:nvPr/>
          </p:nvSpPr>
          <p:spPr>
            <a:xfrm flipH="1">
              <a:off x="790584" y="247872"/>
              <a:ext cx="592193" cy="292133"/>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6"/>
            <p:cNvSpPr/>
            <p:nvPr/>
          </p:nvSpPr>
          <p:spPr>
            <a:xfrm>
              <a:off x="8551799" y="1051784"/>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6"/>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0" name="Google Shape;810;p6"/>
            <p:cNvGrpSpPr/>
            <p:nvPr/>
          </p:nvGrpSpPr>
          <p:grpSpPr>
            <a:xfrm>
              <a:off x="88300" y="2474350"/>
              <a:ext cx="752650" cy="753525"/>
              <a:chOff x="1200675" y="4314750"/>
              <a:chExt cx="752650" cy="753525"/>
            </a:xfrm>
          </p:grpSpPr>
          <p:sp>
            <p:nvSpPr>
              <p:cNvPr id="811" name="Google Shape;811;p6"/>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6"/>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13" name="Google Shape;813;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62347100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02"/>
        <p:cNvGrpSpPr/>
        <p:nvPr/>
      </p:nvGrpSpPr>
      <p:grpSpPr>
        <a:xfrm>
          <a:off x="0" y="0"/>
          <a:ext cx="0" cy="0"/>
          <a:chOff x="0" y="0"/>
          <a:chExt cx="0" cy="0"/>
        </a:xfrm>
      </p:grpSpPr>
      <p:grpSp>
        <p:nvGrpSpPr>
          <p:cNvPr id="1003" name="Google Shape;1003;p8"/>
          <p:cNvGrpSpPr/>
          <p:nvPr/>
        </p:nvGrpSpPr>
        <p:grpSpPr>
          <a:xfrm>
            <a:off x="-215332" y="254833"/>
            <a:ext cx="12442947" cy="7383683"/>
            <a:chOff x="-161499" y="191125"/>
            <a:chExt cx="9332210" cy="5537762"/>
          </a:xfrm>
        </p:grpSpPr>
        <p:grpSp>
          <p:nvGrpSpPr>
            <p:cNvPr id="1004" name="Google Shape;1004;p8"/>
            <p:cNvGrpSpPr/>
            <p:nvPr/>
          </p:nvGrpSpPr>
          <p:grpSpPr>
            <a:xfrm>
              <a:off x="-65450" y="3697900"/>
              <a:ext cx="9236161" cy="1484501"/>
              <a:chOff x="-65450" y="3697900"/>
              <a:chExt cx="9236161" cy="1484501"/>
            </a:xfrm>
          </p:grpSpPr>
          <p:sp>
            <p:nvSpPr>
              <p:cNvPr id="1005" name="Google Shape;1005;p8"/>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8"/>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8"/>
            <p:cNvGrpSpPr/>
            <p:nvPr/>
          </p:nvGrpSpPr>
          <p:grpSpPr>
            <a:xfrm>
              <a:off x="-161499" y="2884614"/>
              <a:ext cx="3523719" cy="2844273"/>
              <a:chOff x="-58250" y="1860425"/>
              <a:chExt cx="4896775" cy="3952575"/>
            </a:xfrm>
          </p:grpSpPr>
          <p:sp>
            <p:nvSpPr>
              <p:cNvPr id="1008" name="Google Shape;1008;p8"/>
              <p:cNvSpPr/>
              <p:nvPr/>
            </p:nvSpPr>
            <p:spPr>
              <a:xfrm>
                <a:off x="3311125" y="3194100"/>
                <a:ext cx="1527400" cy="2491250"/>
              </a:xfrm>
              <a:custGeom>
                <a:avLst/>
                <a:gdLst/>
                <a:ahLst/>
                <a:cxnLst/>
                <a:rect l="l" t="t" r="r" b="b"/>
                <a:pathLst>
                  <a:path w="61096" h="99650" extrusionOk="0">
                    <a:moveTo>
                      <a:pt x="37995" y="1"/>
                    </a:moveTo>
                    <a:cubicBezTo>
                      <a:pt x="37964" y="6749"/>
                      <a:pt x="39484" y="13436"/>
                      <a:pt x="40396" y="20123"/>
                    </a:cubicBezTo>
                    <a:cubicBezTo>
                      <a:pt x="41673" y="29788"/>
                      <a:pt x="41703" y="39576"/>
                      <a:pt x="41703" y="49363"/>
                    </a:cubicBezTo>
                    <a:cubicBezTo>
                      <a:pt x="41703" y="60002"/>
                      <a:pt x="41703" y="70670"/>
                      <a:pt x="39940" y="81157"/>
                    </a:cubicBezTo>
                    <a:cubicBezTo>
                      <a:pt x="38147" y="64622"/>
                      <a:pt x="33648" y="48360"/>
                      <a:pt x="26748" y="33254"/>
                    </a:cubicBezTo>
                    <a:cubicBezTo>
                      <a:pt x="24803" y="29029"/>
                      <a:pt x="22675" y="24895"/>
                      <a:pt x="19970" y="21126"/>
                    </a:cubicBezTo>
                    <a:lnTo>
                      <a:pt x="19970" y="21126"/>
                    </a:lnTo>
                    <a:cubicBezTo>
                      <a:pt x="26323" y="40001"/>
                      <a:pt x="29910" y="59789"/>
                      <a:pt x="30578" y="79698"/>
                    </a:cubicBezTo>
                    <a:cubicBezTo>
                      <a:pt x="24803" y="62281"/>
                      <a:pt x="14104" y="46506"/>
                      <a:pt x="0" y="34712"/>
                    </a:cubicBezTo>
                    <a:lnTo>
                      <a:pt x="0" y="34712"/>
                    </a:lnTo>
                    <a:cubicBezTo>
                      <a:pt x="6961" y="41521"/>
                      <a:pt x="11399" y="50427"/>
                      <a:pt x="15198" y="59333"/>
                    </a:cubicBezTo>
                    <a:cubicBezTo>
                      <a:pt x="19818" y="70184"/>
                      <a:pt x="23770" y="81765"/>
                      <a:pt x="22554" y="93467"/>
                    </a:cubicBezTo>
                    <a:cubicBezTo>
                      <a:pt x="24871" y="93023"/>
                      <a:pt x="27193" y="92826"/>
                      <a:pt x="29512" y="92826"/>
                    </a:cubicBezTo>
                    <a:cubicBezTo>
                      <a:pt x="37658" y="92826"/>
                      <a:pt x="45756" y="95255"/>
                      <a:pt x="53375" y="97905"/>
                    </a:cubicBezTo>
                    <a:cubicBezTo>
                      <a:pt x="54617" y="98319"/>
                      <a:pt x="56931" y="99649"/>
                      <a:pt x="58607" y="99649"/>
                    </a:cubicBezTo>
                    <a:cubicBezTo>
                      <a:pt x="59391" y="99649"/>
                      <a:pt x="60036" y="99358"/>
                      <a:pt x="60366" y="98543"/>
                    </a:cubicBezTo>
                    <a:cubicBezTo>
                      <a:pt x="61096" y="96811"/>
                      <a:pt x="58269" y="92373"/>
                      <a:pt x="57661" y="90792"/>
                    </a:cubicBezTo>
                    <a:cubicBezTo>
                      <a:pt x="54287" y="82251"/>
                      <a:pt x="55229" y="72859"/>
                      <a:pt x="54378" y="63831"/>
                    </a:cubicBezTo>
                    <a:cubicBezTo>
                      <a:pt x="53345" y="53467"/>
                      <a:pt x="51551" y="43162"/>
                      <a:pt x="49059" y="33041"/>
                    </a:cubicBezTo>
                    <a:cubicBezTo>
                      <a:pt x="47630" y="27387"/>
                      <a:pt x="46019" y="21794"/>
                      <a:pt x="44165" y="16293"/>
                    </a:cubicBezTo>
                    <a:cubicBezTo>
                      <a:pt x="43223" y="13436"/>
                      <a:pt x="42220" y="10609"/>
                      <a:pt x="41126" y="7782"/>
                    </a:cubicBezTo>
                    <a:cubicBezTo>
                      <a:pt x="40335" y="5685"/>
                      <a:pt x="37995" y="2189"/>
                      <a:pt x="37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8"/>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8"/>
              <p:cNvSpPr/>
              <p:nvPr/>
            </p:nvSpPr>
            <p:spPr>
              <a:xfrm>
                <a:off x="3054275" y="3868125"/>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8"/>
              <p:cNvSpPr/>
              <p:nvPr/>
            </p:nvSpPr>
            <p:spPr>
              <a:xfrm>
                <a:off x="2879500"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8"/>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8"/>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8"/>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8"/>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8"/>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8"/>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8"/>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8"/>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8"/>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8"/>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8"/>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8"/>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8"/>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8"/>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8"/>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8"/>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8"/>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8"/>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8"/>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8"/>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8"/>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8"/>
              <p:cNvGrpSpPr/>
              <p:nvPr/>
            </p:nvGrpSpPr>
            <p:grpSpPr>
              <a:xfrm>
                <a:off x="1518525" y="2153325"/>
                <a:ext cx="1656600" cy="3659675"/>
                <a:chOff x="1518525" y="2153325"/>
                <a:chExt cx="1656600" cy="3659675"/>
              </a:xfrm>
            </p:grpSpPr>
            <p:sp>
              <p:nvSpPr>
                <p:cNvPr id="1034" name="Google Shape;1034;p8"/>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8"/>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8"/>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8"/>
                <p:cNvSpPr/>
                <p:nvPr/>
              </p:nvSpPr>
              <p:spPr>
                <a:xfrm>
                  <a:off x="2699400" y="385825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8"/>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8"/>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8"/>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8"/>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8"/>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8"/>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8"/>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8"/>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8"/>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8"/>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8"/>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8"/>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8"/>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8"/>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8"/>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8"/>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8"/>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8"/>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8"/>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8"/>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8"/>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8"/>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8"/>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8"/>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8"/>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8"/>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8"/>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8"/>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8"/>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8"/>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8"/>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8"/>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8"/>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8"/>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8"/>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8"/>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8"/>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8"/>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8"/>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8"/>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8"/>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8"/>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8"/>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8"/>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8"/>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8"/>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8"/>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8"/>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8"/>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8"/>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8"/>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8"/>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8"/>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8"/>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8"/>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8"/>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8"/>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8"/>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8"/>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8"/>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8"/>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8"/>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8"/>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8"/>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8"/>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8"/>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8"/>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8"/>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8"/>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8"/>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8"/>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9" name="Google Shape;1109;p8"/>
            <p:cNvGrpSpPr/>
            <p:nvPr/>
          </p:nvGrpSpPr>
          <p:grpSpPr>
            <a:xfrm>
              <a:off x="5898626" y="3488379"/>
              <a:ext cx="3271555" cy="1998789"/>
              <a:chOff x="4857056" y="3407478"/>
              <a:chExt cx="2841618" cy="1736115"/>
            </a:xfrm>
          </p:grpSpPr>
          <p:grpSp>
            <p:nvGrpSpPr>
              <p:cNvPr id="1110" name="Google Shape;1110;p8"/>
              <p:cNvGrpSpPr/>
              <p:nvPr/>
            </p:nvGrpSpPr>
            <p:grpSpPr>
              <a:xfrm rot="10800000">
                <a:off x="6915080" y="3610099"/>
                <a:ext cx="708239" cy="1031699"/>
                <a:chOff x="4553225" y="727525"/>
                <a:chExt cx="1005450" cy="1464650"/>
              </a:xfrm>
            </p:grpSpPr>
            <p:sp>
              <p:nvSpPr>
                <p:cNvPr id="1111" name="Google Shape;1111;p8"/>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8"/>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8"/>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8"/>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8"/>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8"/>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8"/>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8"/>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8"/>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8"/>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8"/>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8"/>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8"/>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8"/>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8"/>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8"/>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8"/>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8"/>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8"/>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8"/>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8"/>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8"/>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8"/>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8"/>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8"/>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8"/>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8"/>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8"/>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8"/>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8"/>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8"/>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8"/>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8"/>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8"/>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8"/>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8"/>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8"/>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8"/>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8"/>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8"/>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8"/>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8"/>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8"/>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8"/>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8"/>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8"/>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8"/>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8"/>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8"/>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8"/>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8"/>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8"/>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8"/>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4" name="Google Shape;1164;p8"/>
              <p:cNvGrpSpPr/>
              <p:nvPr/>
            </p:nvGrpSpPr>
            <p:grpSpPr>
              <a:xfrm rot="10800000">
                <a:off x="5480939" y="3407478"/>
                <a:ext cx="973657" cy="1303387"/>
                <a:chOff x="6212400" y="629475"/>
                <a:chExt cx="1382250" cy="1850350"/>
              </a:xfrm>
            </p:grpSpPr>
            <p:sp>
              <p:nvSpPr>
                <p:cNvPr id="1165" name="Google Shape;1165;p8"/>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8"/>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8"/>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8"/>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8"/>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8"/>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1" name="Google Shape;1171;p8"/>
              <p:cNvGrpSpPr/>
              <p:nvPr/>
            </p:nvGrpSpPr>
            <p:grpSpPr>
              <a:xfrm rot="10800000">
                <a:off x="6380176" y="3468497"/>
                <a:ext cx="901949" cy="1162507"/>
                <a:chOff x="5037600" y="742850"/>
                <a:chExt cx="1280450" cy="1650350"/>
              </a:xfrm>
            </p:grpSpPr>
            <p:sp>
              <p:nvSpPr>
                <p:cNvPr id="1172" name="Google Shape;1172;p8"/>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8"/>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8"/>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8"/>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8"/>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8"/>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8"/>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8"/>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8"/>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8"/>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8"/>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8"/>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8"/>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8"/>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8"/>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8"/>
              <p:cNvGrpSpPr/>
              <p:nvPr/>
            </p:nvGrpSpPr>
            <p:grpSpPr>
              <a:xfrm rot="10800000">
                <a:off x="4857056" y="4291799"/>
                <a:ext cx="1146446" cy="623412"/>
                <a:chOff x="6449650" y="376500"/>
                <a:chExt cx="1627550" cy="885025"/>
              </a:xfrm>
            </p:grpSpPr>
            <p:sp>
              <p:nvSpPr>
                <p:cNvPr id="1188" name="Google Shape;1188;p8"/>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8"/>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8"/>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8"/>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8"/>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8"/>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8"/>
              <p:cNvGrpSpPr/>
              <p:nvPr/>
            </p:nvGrpSpPr>
            <p:grpSpPr>
              <a:xfrm rot="10800000">
                <a:off x="5127214" y="3733193"/>
                <a:ext cx="998839" cy="1031488"/>
                <a:chOff x="4719950" y="141625"/>
                <a:chExt cx="1418000" cy="1464350"/>
              </a:xfrm>
            </p:grpSpPr>
            <p:sp>
              <p:nvSpPr>
                <p:cNvPr id="1195" name="Google Shape;1195;p8"/>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8"/>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8"/>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8"/>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8"/>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8"/>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8"/>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8"/>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8"/>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8"/>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5" name="Google Shape;1205;p8"/>
              <p:cNvGrpSpPr/>
              <p:nvPr/>
            </p:nvGrpSpPr>
            <p:grpSpPr>
              <a:xfrm rot="10800000">
                <a:off x="5622624" y="4254499"/>
                <a:ext cx="901941" cy="889094"/>
                <a:chOff x="5918300" y="218850"/>
                <a:chExt cx="986375" cy="972325"/>
              </a:xfrm>
            </p:grpSpPr>
            <p:sp>
              <p:nvSpPr>
                <p:cNvPr id="1206" name="Google Shape;1206;p8"/>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8"/>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8"/>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8"/>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8"/>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8"/>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8"/>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8"/>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8"/>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8"/>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8"/>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8"/>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8"/>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8"/>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8"/>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8"/>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8"/>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8"/>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8"/>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8"/>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8"/>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8"/>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8"/>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8"/>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8"/>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8"/>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8"/>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8"/>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8"/>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8"/>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8"/>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8"/>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8"/>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8"/>
              <p:cNvGrpSpPr/>
              <p:nvPr/>
            </p:nvGrpSpPr>
            <p:grpSpPr>
              <a:xfrm flipH="1">
                <a:off x="6909553" y="4318619"/>
                <a:ext cx="789121" cy="760835"/>
                <a:chOff x="-142600" y="4343675"/>
                <a:chExt cx="1219850" cy="1176125"/>
              </a:xfrm>
            </p:grpSpPr>
            <p:sp>
              <p:nvSpPr>
                <p:cNvPr id="1240" name="Google Shape;1240;p8"/>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8"/>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8"/>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8"/>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8"/>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8"/>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6" name="Google Shape;1246;p8"/>
              <p:cNvGrpSpPr/>
              <p:nvPr/>
            </p:nvGrpSpPr>
            <p:grpSpPr>
              <a:xfrm flipH="1">
                <a:off x="6204756" y="4225837"/>
                <a:ext cx="1113088" cy="817471"/>
                <a:chOff x="446100" y="4200250"/>
                <a:chExt cx="1720650" cy="1263675"/>
              </a:xfrm>
            </p:grpSpPr>
            <p:sp>
              <p:nvSpPr>
                <p:cNvPr id="1247" name="Google Shape;1247;p8"/>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8"/>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8"/>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8"/>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8"/>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8"/>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8"/>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8"/>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8"/>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8"/>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8"/>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8"/>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8"/>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8"/>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8"/>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8"/>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8"/>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8"/>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8"/>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8"/>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8"/>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8"/>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8"/>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8"/>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8"/>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8"/>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8"/>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8"/>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8"/>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8"/>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8"/>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8"/>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8"/>
              <p:cNvGrpSpPr/>
              <p:nvPr/>
            </p:nvGrpSpPr>
            <p:grpSpPr>
              <a:xfrm rot="10800000">
                <a:off x="6204744" y="3571861"/>
                <a:ext cx="456064" cy="447593"/>
                <a:chOff x="5773925" y="1794275"/>
                <a:chExt cx="647450" cy="635425"/>
              </a:xfrm>
            </p:grpSpPr>
            <p:sp>
              <p:nvSpPr>
                <p:cNvPr id="1280" name="Google Shape;1280;p8"/>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8"/>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8"/>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8"/>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8"/>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8"/>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8"/>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8"/>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88" name="Google Shape;1288;p8"/>
            <p:cNvGrpSpPr/>
            <p:nvPr/>
          </p:nvGrpSpPr>
          <p:grpSpPr>
            <a:xfrm>
              <a:off x="8557350" y="1626800"/>
              <a:ext cx="373900" cy="344925"/>
              <a:chOff x="2493475" y="2126450"/>
              <a:chExt cx="373900" cy="344925"/>
            </a:xfrm>
          </p:grpSpPr>
          <p:sp>
            <p:nvSpPr>
              <p:cNvPr id="1289" name="Google Shape;1289;p8"/>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8"/>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8"/>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8"/>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8"/>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8"/>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8"/>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8"/>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8"/>
            <p:cNvSpPr/>
            <p:nvPr/>
          </p:nvSpPr>
          <p:spPr>
            <a:xfrm>
              <a:off x="6710954" y="1911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8"/>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8"/>
            <p:cNvSpPr/>
            <p:nvPr/>
          </p:nvSpPr>
          <p:spPr>
            <a:xfrm>
              <a:off x="40425" y="17657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8"/>
            <p:cNvSpPr/>
            <p:nvPr/>
          </p:nvSpPr>
          <p:spPr>
            <a:xfrm>
              <a:off x="5319825" y="4355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8"/>
            <p:cNvSpPr/>
            <p:nvPr/>
          </p:nvSpPr>
          <p:spPr>
            <a:xfrm>
              <a:off x="4882250" y="40454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2" name="Google Shape;1302;p8"/>
          <p:cNvSpPr txBox="1">
            <a:spLocks noGrp="1"/>
          </p:cNvSpPr>
          <p:nvPr>
            <p:ph type="title"/>
          </p:nvPr>
        </p:nvSpPr>
        <p:spPr>
          <a:xfrm>
            <a:off x="2660400" y="1757567"/>
            <a:ext cx="6871200" cy="2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grpSp>
        <p:nvGrpSpPr>
          <p:cNvPr id="1303" name="Google Shape;1303;p8"/>
          <p:cNvGrpSpPr/>
          <p:nvPr/>
        </p:nvGrpSpPr>
        <p:grpSpPr>
          <a:xfrm>
            <a:off x="10023312" y="4734951"/>
            <a:ext cx="498547" cy="497275"/>
            <a:chOff x="779925" y="724750"/>
            <a:chExt cx="930125" cy="927750"/>
          </a:xfrm>
        </p:grpSpPr>
        <p:sp>
          <p:nvSpPr>
            <p:cNvPr id="1304" name="Google Shape;1304;p8"/>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8"/>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8"/>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8"/>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8"/>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8"/>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8"/>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8"/>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8"/>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8"/>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8"/>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8"/>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8"/>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8"/>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8"/>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8"/>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8"/>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8"/>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8"/>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8"/>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8"/>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8"/>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8"/>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8"/>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8"/>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8"/>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8"/>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760855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281124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60000" y="720000"/>
            <a:ext cx="10272000"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50366" y="539230"/>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0"/>
          <p:cNvSpPr/>
          <p:nvPr/>
        </p:nvSpPr>
        <p:spPr>
          <a:xfrm>
            <a:off x="265601" y="222781"/>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1" name="Google Shape;1501;p10"/>
          <p:cNvGrpSpPr/>
          <p:nvPr/>
        </p:nvGrpSpPr>
        <p:grpSpPr>
          <a:xfrm flipH="1">
            <a:off x="519036" y="1795601"/>
            <a:ext cx="1003533"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4" name="Google Shape;1504;p10"/>
          <p:cNvGrpSpPr/>
          <p:nvPr/>
        </p:nvGrpSpPr>
        <p:grpSpPr>
          <a:xfrm>
            <a:off x="-496871" y="3882233"/>
            <a:ext cx="13281308"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0531814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96"/>
        <p:cNvGrpSpPr/>
        <p:nvPr/>
      </p:nvGrpSpPr>
      <p:grpSpPr>
        <a:xfrm>
          <a:off x="0" y="0"/>
          <a:ext cx="0" cy="0"/>
          <a:chOff x="0" y="0"/>
          <a:chExt cx="0" cy="0"/>
        </a:xfrm>
      </p:grpSpPr>
      <p:grpSp>
        <p:nvGrpSpPr>
          <p:cNvPr id="1697" name="Google Shape;1697;p11"/>
          <p:cNvGrpSpPr/>
          <p:nvPr/>
        </p:nvGrpSpPr>
        <p:grpSpPr>
          <a:xfrm>
            <a:off x="-295014" y="194230"/>
            <a:ext cx="12592979" cy="7310125"/>
            <a:chOff x="-221260" y="145672"/>
            <a:chExt cx="9444734" cy="5482594"/>
          </a:xfrm>
        </p:grpSpPr>
        <p:sp>
          <p:nvSpPr>
            <p:cNvPr id="1698" name="Google Shape;1698;p11"/>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1"/>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00" name="Google Shape;1700;p11"/>
            <p:cNvGrpSpPr/>
            <p:nvPr/>
          </p:nvGrpSpPr>
          <p:grpSpPr>
            <a:xfrm>
              <a:off x="7444178" y="2638917"/>
              <a:ext cx="1779297" cy="2754219"/>
              <a:chOff x="7444178" y="2638917"/>
              <a:chExt cx="1779297" cy="2754219"/>
            </a:xfrm>
          </p:grpSpPr>
          <p:grpSp>
            <p:nvGrpSpPr>
              <p:cNvPr id="1701" name="Google Shape;1701;p11"/>
              <p:cNvGrpSpPr/>
              <p:nvPr/>
            </p:nvGrpSpPr>
            <p:grpSpPr>
              <a:xfrm rot="-1933770">
                <a:off x="7743684" y="3627007"/>
                <a:ext cx="524563" cy="1274747"/>
                <a:chOff x="1535425" y="492925"/>
                <a:chExt cx="524575" cy="1274775"/>
              </a:xfrm>
            </p:grpSpPr>
            <p:sp>
              <p:nvSpPr>
                <p:cNvPr id="1702" name="Google Shape;170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8" name="Google Shape;1718;p11"/>
              <p:cNvGrpSpPr/>
              <p:nvPr/>
            </p:nvGrpSpPr>
            <p:grpSpPr>
              <a:xfrm rot="-284619">
                <a:off x="8253198" y="3357363"/>
                <a:ext cx="468712" cy="2019851"/>
                <a:chOff x="4856975" y="3196900"/>
                <a:chExt cx="468700" cy="2019800"/>
              </a:xfrm>
            </p:grpSpPr>
            <p:sp>
              <p:nvSpPr>
                <p:cNvPr id="1719" name="Google Shape;1719;p11"/>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1"/>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1"/>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1"/>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1"/>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1"/>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1"/>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1"/>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1"/>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1"/>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1"/>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1"/>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1"/>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1"/>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3" name="Google Shape;1733;p11"/>
              <p:cNvGrpSpPr/>
              <p:nvPr/>
            </p:nvGrpSpPr>
            <p:grpSpPr>
              <a:xfrm>
                <a:off x="7548382" y="2638917"/>
                <a:ext cx="1675093" cy="2682382"/>
                <a:chOff x="7548382" y="2638917"/>
                <a:chExt cx="1675093" cy="2682382"/>
              </a:xfrm>
            </p:grpSpPr>
            <p:grpSp>
              <p:nvGrpSpPr>
                <p:cNvPr id="1734" name="Google Shape;1734;p11"/>
                <p:cNvGrpSpPr/>
                <p:nvPr/>
              </p:nvGrpSpPr>
              <p:grpSpPr>
                <a:xfrm>
                  <a:off x="7548382" y="4595329"/>
                  <a:ext cx="1192604" cy="610986"/>
                  <a:chOff x="4976050" y="4611525"/>
                  <a:chExt cx="1664950" cy="852975"/>
                </a:xfrm>
              </p:grpSpPr>
              <p:sp>
                <p:nvSpPr>
                  <p:cNvPr id="1735" name="Google Shape;1735;p1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7" name="Google Shape;1737;p11"/>
                <p:cNvGrpSpPr/>
                <p:nvPr/>
              </p:nvGrpSpPr>
              <p:grpSpPr>
                <a:xfrm>
                  <a:off x="8719604" y="2638917"/>
                  <a:ext cx="411085" cy="2288937"/>
                  <a:chOff x="6611150" y="1880250"/>
                  <a:chExt cx="573900" cy="3195500"/>
                </a:xfrm>
              </p:grpSpPr>
              <p:sp>
                <p:nvSpPr>
                  <p:cNvPr id="1738" name="Google Shape;1738;p11"/>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1"/>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1"/>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1"/>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1"/>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1"/>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1"/>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1"/>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1"/>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1"/>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1"/>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1"/>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1"/>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1"/>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1"/>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1"/>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1"/>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1"/>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1"/>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1"/>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1"/>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1"/>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1"/>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1"/>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1"/>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1"/>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1"/>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1"/>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1"/>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1"/>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1"/>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1"/>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1"/>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1"/>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1"/>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1"/>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1"/>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1"/>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1"/>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1"/>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1"/>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1"/>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1"/>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1"/>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1"/>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1"/>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1"/>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1"/>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1"/>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1"/>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1"/>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1"/>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1"/>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1" name="Google Shape;1791;p11"/>
                <p:cNvGrpSpPr/>
                <p:nvPr/>
              </p:nvGrpSpPr>
              <p:grpSpPr>
                <a:xfrm>
                  <a:off x="8256219" y="4327844"/>
                  <a:ext cx="967256" cy="993454"/>
                  <a:chOff x="582350" y="682150"/>
                  <a:chExt cx="1350350" cy="1386925"/>
                </a:xfrm>
              </p:grpSpPr>
              <p:sp>
                <p:nvSpPr>
                  <p:cNvPr id="1792" name="Google Shape;1792;p11"/>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1"/>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1"/>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1"/>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1"/>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1"/>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1"/>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1"/>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1"/>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1"/>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1"/>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1"/>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1"/>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1"/>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1"/>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1"/>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1"/>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1"/>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1"/>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1"/>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1"/>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1"/>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1"/>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1"/>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1"/>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1"/>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1"/>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1"/>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20" name="Google Shape;1820;p11"/>
            <p:cNvGrpSpPr/>
            <p:nvPr/>
          </p:nvGrpSpPr>
          <p:grpSpPr>
            <a:xfrm>
              <a:off x="-221260" y="3488395"/>
              <a:ext cx="3215691" cy="2139871"/>
              <a:chOff x="5057765" y="3452157"/>
              <a:chExt cx="3215691" cy="2139871"/>
            </a:xfrm>
          </p:grpSpPr>
          <p:grpSp>
            <p:nvGrpSpPr>
              <p:cNvPr id="1821" name="Google Shape;1821;p11"/>
              <p:cNvGrpSpPr/>
              <p:nvPr/>
            </p:nvGrpSpPr>
            <p:grpSpPr>
              <a:xfrm rot="-749415">
                <a:off x="5204154" y="3866851"/>
                <a:ext cx="583337" cy="1417573"/>
                <a:chOff x="1535425" y="492925"/>
                <a:chExt cx="524575" cy="1274775"/>
              </a:xfrm>
            </p:grpSpPr>
            <p:sp>
              <p:nvSpPr>
                <p:cNvPr id="1822" name="Google Shape;182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8" name="Google Shape;1838;p11"/>
              <p:cNvGrpSpPr/>
              <p:nvPr/>
            </p:nvGrpSpPr>
            <p:grpSpPr>
              <a:xfrm rot="1719346">
                <a:off x="7111570" y="4098692"/>
                <a:ext cx="889403" cy="1363591"/>
                <a:chOff x="2235100" y="548200"/>
                <a:chExt cx="759725" cy="1164775"/>
              </a:xfrm>
            </p:grpSpPr>
            <p:sp>
              <p:nvSpPr>
                <p:cNvPr id="1839" name="Google Shape;1839;p11"/>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1"/>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1"/>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1"/>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1"/>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1"/>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1"/>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1"/>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1"/>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8" name="Google Shape;1848;p11"/>
              <p:cNvGrpSpPr/>
              <p:nvPr/>
            </p:nvGrpSpPr>
            <p:grpSpPr>
              <a:xfrm>
                <a:off x="6130396" y="3452157"/>
                <a:ext cx="762224" cy="1691338"/>
                <a:chOff x="3862100" y="3297800"/>
                <a:chExt cx="818100" cy="1815325"/>
              </a:xfrm>
            </p:grpSpPr>
            <p:sp>
              <p:nvSpPr>
                <p:cNvPr id="1849" name="Google Shape;1849;p11"/>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1"/>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1"/>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1"/>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1"/>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1"/>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1"/>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1"/>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1"/>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1"/>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1"/>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1"/>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1"/>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1"/>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1"/>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1"/>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1"/>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1"/>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1"/>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1"/>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1"/>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1"/>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1"/>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1"/>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1"/>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1"/>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1"/>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6" name="Google Shape;1876;p11"/>
              <p:cNvGrpSpPr/>
              <p:nvPr/>
            </p:nvGrpSpPr>
            <p:grpSpPr>
              <a:xfrm>
                <a:off x="6372725" y="4382953"/>
                <a:ext cx="988324" cy="895098"/>
                <a:chOff x="4048900" y="1919750"/>
                <a:chExt cx="1060775" cy="960715"/>
              </a:xfrm>
            </p:grpSpPr>
            <p:sp>
              <p:nvSpPr>
                <p:cNvPr id="1877" name="Google Shape;1877;p1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0" name="Google Shape;1900;p11"/>
              <p:cNvGrpSpPr/>
              <p:nvPr/>
            </p:nvGrpSpPr>
            <p:grpSpPr>
              <a:xfrm>
                <a:off x="5418571" y="4342521"/>
                <a:ext cx="954154" cy="975956"/>
                <a:chOff x="1356975" y="1865675"/>
                <a:chExt cx="1024100" cy="1047500"/>
              </a:xfrm>
            </p:grpSpPr>
            <p:sp>
              <p:nvSpPr>
                <p:cNvPr id="1901" name="Google Shape;1901;p11"/>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1"/>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1"/>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1"/>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1"/>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1"/>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1"/>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1"/>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1"/>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1"/>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1"/>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1"/>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1"/>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1"/>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1"/>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1"/>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1"/>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1"/>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1"/>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1"/>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1"/>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1"/>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1"/>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1"/>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1"/>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1"/>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1"/>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1"/>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9" name="Google Shape;1929;p11"/>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1"/>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1"/>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2" name="Google Shape;1932;p11"/>
          <p:cNvSpPr txBox="1">
            <a:spLocks noGrp="1"/>
          </p:cNvSpPr>
          <p:nvPr>
            <p:ph type="title" hasCustomPrompt="1"/>
          </p:nvPr>
        </p:nvSpPr>
        <p:spPr>
          <a:xfrm>
            <a:off x="1712000" y="2022133"/>
            <a:ext cx="8768000" cy="20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33" name="Google Shape;1933;p11"/>
          <p:cNvSpPr txBox="1">
            <a:spLocks noGrp="1"/>
          </p:cNvSpPr>
          <p:nvPr>
            <p:ph type="subTitle" idx="1"/>
          </p:nvPr>
        </p:nvSpPr>
        <p:spPr>
          <a:xfrm>
            <a:off x="1712000" y="3998181"/>
            <a:ext cx="87680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6035254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7B85-77B3-2F0B-7180-AE1CC8D7C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B7497A-1FE8-3B3A-42B1-746E595336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27FB2-730A-2038-E329-BE0B51ECCE11}"/>
              </a:ext>
            </a:extLst>
          </p:cNvPr>
          <p:cNvSpPr>
            <a:spLocks noGrp="1"/>
          </p:cNvSpPr>
          <p:nvPr>
            <p:ph type="dt" sz="half" idx="10"/>
          </p:nvPr>
        </p:nvSpPr>
        <p:spPr/>
        <p:txBody>
          <a:bodyPr/>
          <a:lstStyle/>
          <a:p>
            <a:fld id="{E73E30AF-0215-4C97-89B0-CAC149959DB1}" type="datetimeFigureOut">
              <a:rPr lang="en-US" smtClean="0"/>
              <a:t>10/2/2025</a:t>
            </a:fld>
            <a:endParaRPr lang="en-US"/>
          </a:p>
        </p:txBody>
      </p:sp>
      <p:sp>
        <p:nvSpPr>
          <p:cNvPr id="5" name="Footer Placeholder 4">
            <a:extLst>
              <a:ext uri="{FF2B5EF4-FFF2-40B4-BE49-F238E27FC236}">
                <a16:creationId xmlns:a16="http://schemas.microsoft.com/office/drawing/2014/main" id="{FC7BE5A2-A818-A56B-557F-6A7C7F2D4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555E6-997D-5F80-7194-4D321ABD60CC}"/>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154663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349084025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35"/>
        <p:cNvGrpSpPr/>
        <p:nvPr/>
      </p:nvGrpSpPr>
      <p:grpSpPr>
        <a:xfrm>
          <a:off x="0" y="0"/>
          <a:ext cx="0" cy="0"/>
          <a:chOff x="0" y="0"/>
          <a:chExt cx="0" cy="0"/>
        </a:xfrm>
      </p:grpSpPr>
      <p:grpSp>
        <p:nvGrpSpPr>
          <p:cNvPr id="1936" name="Google Shape;1936;p13"/>
          <p:cNvGrpSpPr/>
          <p:nvPr/>
        </p:nvGrpSpPr>
        <p:grpSpPr>
          <a:xfrm>
            <a:off x="-223357" y="275339"/>
            <a:ext cx="12859160" cy="6921327"/>
            <a:chOff x="-167518" y="206504"/>
            <a:chExt cx="9644370" cy="5190995"/>
          </a:xfrm>
        </p:grpSpPr>
        <p:sp>
          <p:nvSpPr>
            <p:cNvPr id="1937" name="Google Shape;1937;p13"/>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3"/>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39" name="Google Shape;1939;p13"/>
            <p:cNvGrpSpPr/>
            <p:nvPr/>
          </p:nvGrpSpPr>
          <p:grpSpPr>
            <a:xfrm flipH="1">
              <a:off x="253477" y="3929245"/>
              <a:ext cx="755517" cy="741603"/>
              <a:chOff x="5672100" y="3575250"/>
              <a:chExt cx="1054750" cy="1035325"/>
            </a:xfrm>
          </p:grpSpPr>
          <p:sp>
            <p:nvSpPr>
              <p:cNvPr id="1940" name="Google Shape;1940;p13"/>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3"/>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3"/>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3"/>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3"/>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3"/>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3"/>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3"/>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8" name="Google Shape;1948;p13"/>
            <p:cNvGrpSpPr/>
            <p:nvPr/>
          </p:nvGrpSpPr>
          <p:grpSpPr>
            <a:xfrm flipH="1">
              <a:off x="21592" y="3830127"/>
              <a:ext cx="1421766" cy="1059211"/>
              <a:chOff x="5065700" y="3436875"/>
              <a:chExt cx="1984875" cy="1478725"/>
            </a:xfrm>
          </p:grpSpPr>
          <p:sp>
            <p:nvSpPr>
              <p:cNvPr id="1949" name="Google Shape;1949;p13"/>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3"/>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3"/>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3"/>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3"/>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3"/>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3"/>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3"/>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3"/>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8" name="Google Shape;1958;p13"/>
            <p:cNvGrpSpPr/>
            <p:nvPr/>
          </p:nvGrpSpPr>
          <p:grpSpPr>
            <a:xfrm flipH="1">
              <a:off x="-74732" y="2715117"/>
              <a:ext cx="411085" cy="2288937"/>
              <a:chOff x="6611150" y="1880250"/>
              <a:chExt cx="573900" cy="3195500"/>
            </a:xfrm>
          </p:grpSpPr>
          <p:sp>
            <p:nvSpPr>
              <p:cNvPr id="1959" name="Google Shape;1959;p13"/>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3"/>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3"/>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3"/>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3"/>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3"/>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3"/>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3"/>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3"/>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3"/>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3"/>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3"/>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3"/>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3"/>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3"/>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3"/>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3"/>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3"/>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3"/>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3"/>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3"/>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3"/>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3"/>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3"/>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3"/>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3"/>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3"/>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3"/>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3"/>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3"/>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3"/>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3"/>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3"/>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3"/>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3"/>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3"/>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3"/>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3"/>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3"/>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3"/>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3"/>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3"/>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3"/>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3"/>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3"/>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3"/>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3"/>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3"/>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3"/>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3"/>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3"/>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3"/>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3"/>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2" name="Google Shape;2012;p13"/>
            <p:cNvGrpSpPr/>
            <p:nvPr/>
          </p:nvGrpSpPr>
          <p:grpSpPr>
            <a:xfrm flipH="1">
              <a:off x="212612" y="3283680"/>
              <a:ext cx="818319" cy="1488221"/>
              <a:chOff x="5641475" y="2674000"/>
              <a:chExt cx="1142425" cy="2077650"/>
            </a:xfrm>
          </p:grpSpPr>
          <p:sp>
            <p:nvSpPr>
              <p:cNvPr id="2013" name="Google Shape;2013;p13"/>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13"/>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13"/>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13"/>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13"/>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13"/>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13"/>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13"/>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13"/>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13"/>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13"/>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13"/>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13"/>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13"/>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13"/>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13"/>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13"/>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13"/>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13"/>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13"/>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13"/>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13"/>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13"/>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13"/>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13"/>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13"/>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13"/>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13"/>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13"/>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3"/>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3"/>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13"/>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13"/>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3"/>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3"/>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13"/>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13"/>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3"/>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3"/>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13"/>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13"/>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3"/>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3"/>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13"/>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13"/>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3"/>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3"/>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13"/>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13"/>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13"/>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13"/>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13"/>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13"/>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6" name="Google Shape;2066;p13"/>
            <p:cNvGrpSpPr/>
            <p:nvPr/>
          </p:nvGrpSpPr>
          <p:grpSpPr>
            <a:xfrm flipH="1">
              <a:off x="314971" y="4671529"/>
              <a:ext cx="1192604" cy="610986"/>
              <a:chOff x="4976050" y="4611525"/>
              <a:chExt cx="1664950" cy="852975"/>
            </a:xfrm>
          </p:grpSpPr>
          <p:sp>
            <p:nvSpPr>
              <p:cNvPr id="2067" name="Google Shape;2067;p1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1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9" name="Google Shape;2069;p13"/>
            <p:cNvGrpSpPr/>
            <p:nvPr/>
          </p:nvGrpSpPr>
          <p:grpSpPr>
            <a:xfrm flipH="1">
              <a:off x="-112302" y="3681638"/>
              <a:ext cx="714151" cy="737198"/>
              <a:chOff x="6240500" y="3229575"/>
              <a:chExt cx="997000" cy="1029175"/>
            </a:xfrm>
          </p:grpSpPr>
          <p:sp>
            <p:nvSpPr>
              <p:cNvPr id="2070" name="Google Shape;2070;p1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1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1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1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1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rgbClr val="EFB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1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1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1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1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1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13"/>
            <p:cNvGrpSpPr/>
            <p:nvPr/>
          </p:nvGrpSpPr>
          <p:grpSpPr>
            <a:xfrm flipH="1">
              <a:off x="-167518" y="4404044"/>
              <a:ext cx="967256" cy="993454"/>
              <a:chOff x="582350" y="682150"/>
              <a:chExt cx="1350350" cy="1386925"/>
            </a:xfrm>
          </p:grpSpPr>
          <p:sp>
            <p:nvSpPr>
              <p:cNvPr id="2081" name="Google Shape;2081;p1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1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1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1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1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1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1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1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1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1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1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1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1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1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1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1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1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1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1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1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1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1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1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1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1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1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1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1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9" name="Google Shape;2109;p13"/>
            <p:cNvSpPr/>
            <p:nvPr/>
          </p:nvSpPr>
          <p:spPr>
            <a:xfrm flipH="1">
              <a:off x="1170791" y="2634203"/>
              <a:ext cx="630603" cy="31105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13"/>
            <p:cNvSpPr/>
            <p:nvPr/>
          </p:nvSpPr>
          <p:spPr>
            <a:xfrm>
              <a:off x="1733772" y="2945244"/>
              <a:ext cx="377384" cy="18615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13"/>
            <p:cNvSpPr/>
            <p:nvPr/>
          </p:nvSpPr>
          <p:spPr>
            <a:xfrm flipH="1">
              <a:off x="8015403" y="206504"/>
              <a:ext cx="1461448" cy="81316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2" name="Google Shape;2112;p13"/>
          <p:cNvSpPr txBox="1">
            <a:spLocks noGrp="1"/>
          </p:cNvSpPr>
          <p:nvPr>
            <p:ph type="title"/>
          </p:nvPr>
        </p:nvSpPr>
        <p:spPr>
          <a:xfrm>
            <a:off x="45368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3" name="Google Shape;2113;p13"/>
          <p:cNvSpPr txBox="1">
            <a:spLocks noGrp="1"/>
          </p:cNvSpPr>
          <p:nvPr>
            <p:ph type="title" idx="2" hasCustomPrompt="1"/>
          </p:nvPr>
        </p:nvSpPr>
        <p:spPr>
          <a:xfrm>
            <a:off x="45368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4" name="Google Shape;2114;p13"/>
          <p:cNvSpPr txBox="1">
            <a:spLocks noGrp="1"/>
          </p:cNvSpPr>
          <p:nvPr>
            <p:ph type="subTitle" idx="1"/>
          </p:nvPr>
        </p:nvSpPr>
        <p:spPr>
          <a:xfrm>
            <a:off x="45368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13"/>
          <p:cNvSpPr txBox="1">
            <a:spLocks noGrp="1"/>
          </p:cNvSpPr>
          <p:nvPr>
            <p:ph type="title" idx="3"/>
          </p:nvPr>
        </p:nvSpPr>
        <p:spPr>
          <a:xfrm>
            <a:off x="81152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6" name="Google Shape;2116;p13"/>
          <p:cNvSpPr txBox="1">
            <a:spLocks noGrp="1"/>
          </p:cNvSpPr>
          <p:nvPr>
            <p:ph type="title" idx="4" hasCustomPrompt="1"/>
          </p:nvPr>
        </p:nvSpPr>
        <p:spPr>
          <a:xfrm>
            <a:off x="81152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7" name="Google Shape;2117;p13"/>
          <p:cNvSpPr txBox="1">
            <a:spLocks noGrp="1"/>
          </p:cNvSpPr>
          <p:nvPr>
            <p:ph type="subTitle" idx="5"/>
          </p:nvPr>
        </p:nvSpPr>
        <p:spPr>
          <a:xfrm>
            <a:off x="81152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8" name="Google Shape;2118;p13"/>
          <p:cNvSpPr txBox="1">
            <a:spLocks noGrp="1"/>
          </p:cNvSpPr>
          <p:nvPr>
            <p:ph type="title" idx="6"/>
          </p:nvPr>
        </p:nvSpPr>
        <p:spPr>
          <a:xfrm>
            <a:off x="45368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9" name="Google Shape;2119;p13"/>
          <p:cNvSpPr txBox="1">
            <a:spLocks noGrp="1"/>
          </p:cNvSpPr>
          <p:nvPr>
            <p:ph type="title" idx="7" hasCustomPrompt="1"/>
          </p:nvPr>
        </p:nvSpPr>
        <p:spPr>
          <a:xfrm>
            <a:off x="45368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0" name="Google Shape;2120;p13"/>
          <p:cNvSpPr txBox="1">
            <a:spLocks noGrp="1"/>
          </p:cNvSpPr>
          <p:nvPr>
            <p:ph type="subTitle" idx="8"/>
          </p:nvPr>
        </p:nvSpPr>
        <p:spPr>
          <a:xfrm>
            <a:off x="45368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1" name="Google Shape;2121;p13"/>
          <p:cNvSpPr txBox="1">
            <a:spLocks noGrp="1"/>
          </p:cNvSpPr>
          <p:nvPr>
            <p:ph type="title" idx="9"/>
          </p:nvPr>
        </p:nvSpPr>
        <p:spPr>
          <a:xfrm>
            <a:off x="81152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22" name="Google Shape;2122;p13"/>
          <p:cNvSpPr txBox="1">
            <a:spLocks noGrp="1"/>
          </p:cNvSpPr>
          <p:nvPr>
            <p:ph type="title" idx="13" hasCustomPrompt="1"/>
          </p:nvPr>
        </p:nvSpPr>
        <p:spPr>
          <a:xfrm>
            <a:off x="81152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3" name="Google Shape;2123;p13"/>
          <p:cNvSpPr txBox="1">
            <a:spLocks noGrp="1"/>
          </p:cNvSpPr>
          <p:nvPr>
            <p:ph type="subTitle" idx="14"/>
          </p:nvPr>
        </p:nvSpPr>
        <p:spPr>
          <a:xfrm>
            <a:off x="81152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4" name="Google Shape;2124;p13"/>
          <p:cNvSpPr txBox="1">
            <a:spLocks noGrp="1"/>
          </p:cNvSpPr>
          <p:nvPr>
            <p:ph type="title" idx="15"/>
          </p:nvPr>
        </p:nvSpPr>
        <p:spPr>
          <a:xfrm>
            <a:off x="960000" y="1126400"/>
            <a:ext cx="3015600" cy="219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5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8695340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7027982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18"/>
        <p:cNvGrpSpPr/>
        <p:nvPr/>
      </p:nvGrpSpPr>
      <p:grpSpPr>
        <a:xfrm>
          <a:off x="0" y="0"/>
          <a:ext cx="0" cy="0"/>
          <a:chOff x="0" y="0"/>
          <a:chExt cx="0" cy="0"/>
        </a:xfrm>
      </p:grpSpPr>
      <p:grpSp>
        <p:nvGrpSpPr>
          <p:cNvPr id="2419" name="Google Shape;2419;p15"/>
          <p:cNvGrpSpPr/>
          <p:nvPr/>
        </p:nvGrpSpPr>
        <p:grpSpPr>
          <a:xfrm>
            <a:off x="-261733" y="329534"/>
            <a:ext cx="12489348" cy="6580335"/>
            <a:chOff x="-196300" y="247150"/>
            <a:chExt cx="9367011" cy="4935251"/>
          </a:xfrm>
        </p:grpSpPr>
        <p:grpSp>
          <p:nvGrpSpPr>
            <p:cNvPr id="2420" name="Google Shape;2420;p15"/>
            <p:cNvGrpSpPr/>
            <p:nvPr/>
          </p:nvGrpSpPr>
          <p:grpSpPr>
            <a:xfrm>
              <a:off x="-196300" y="247150"/>
              <a:ext cx="9367011" cy="4935251"/>
              <a:chOff x="-196300" y="247150"/>
              <a:chExt cx="9367011" cy="4935251"/>
            </a:xfrm>
          </p:grpSpPr>
          <p:sp>
            <p:nvSpPr>
              <p:cNvPr id="2421" name="Google Shape;2421;p15"/>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15"/>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23" name="Google Shape;2423;p15"/>
              <p:cNvGrpSpPr/>
              <p:nvPr/>
            </p:nvGrpSpPr>
            <p:grpSpPr>
              <a:xfrm>
                <a:off x="5141031" y="3407478"/>
                <a:ext cx="2929018" cy="1647028"/>
                <a:chOff x="5141031" y="3407478"/>
                <a:chExt cx="2929018" cy="1647028"/>
              </a:xfrm>
            </p:grpSpPr>
            <p:grpSp>
              <p:nvGrpSpPr>
                <p:cNvPr id="2424" name="Google Shape;2424;p15"/>
                <p:cNvGrpSpPr/>
                <p:nvPr/>
              </p:nvGrpSpPr>
              <p:grpSpPr>
                <a:xfrm rot="10800000">
                  <a:off x="6307394" y="3442786"/>
                  <a:ext cx="456064" cy="447593"/>
                  <a:chOff x="5773925" y="1794275"/>
                  <a:chExt cx="647450" cy="635425"/>
                </a:xfrm>
              </p:grpSpPr>
              <p:sp>
                <p:nvSpPr>
                  <p:cNvPr id="2425" name="Google Shape;2425;p15"/>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15"/>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15"/>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15"/>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15"/>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15"/>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15"/>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15"/>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3" name="Google Shape;2433;p15"/>
                <p:cNvGrpSpPr/>
                <p:nvPr/>
              </p:nvGrpSpPr>
              <p:grpSpPr>
                <a:xfrm rot="10800000">
                  <a:off x="6915080" y="3610099"/>
                  <a:ext cx="708239" cy="1031699"/>
                  <a:chOff x="4553225" y="727525"/>
                  <a:chExt cx="1005450" cy="1464650"/>
                </a:xfrm>
              </p:grpSpPr>
              <p:sp>
                <p:nvSpPr>
                  <p:cNvPr id="2434" name="Google Shape;2434;p15"/>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15"/>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15"/>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15"/>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15"/>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15"/>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15"/>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15"/>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15"/>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15"/>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15"/>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15"/>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15"/>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15"/>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15"/>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15"/>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15"/>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15"/>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15"/>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15"/>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15"/>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15"/>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15"/>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15"/>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15"/>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15"/>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15"/>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15"/>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15"/>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15"/>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15"/>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15"/>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15"/>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15"/>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15"/>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15"/>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15"/>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15"/>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15"/>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15"/>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15"/>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15"/>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15"/>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15"/>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15"/>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15"/>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15"/>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15"/>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15"/>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15"/>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15"/>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15"/>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15"/>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7" name="Google Shape;2487;p15"/>
                <p:cNvGrpSpPr/>
                <p:nvPr/>
              </p:nvGrpSpPr>
              <p:grpSpPr>
                <a:xfrm rot="10800000">
                  <a:off x="5480939" y="3407478"/>
                  <a:ext cx="973657" cy="1303387"/>
                  <a:chOff x="6212400" y="629475"/>
                  <a:chExt cx="1382250" cy="1850350"/>
                </a:xfrm>
              </p:grpSpPr>
              <p:sp>
                <p:nvSpPr>
                  <p:cNvPr id="2488" name="Google Shape;2488;p15"/>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15"/>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15"/>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15"/>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15"/>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15"/>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15"/>
                <p:cNvGrpSpPr/>
                <p:nvPr/>
              </p:nvGrpSpPr>
              <p:grpSpPr>
                <a:xfrm rot="10800000">
                  <a:off x="6380176" y="3468497"/>
                  <a:ext cx="901949" cy="1162507"/>
                  <a:chOff x="5037600" y="742850"/>
                  <a:chExt cx="1280450" cy="1650350"/>
                </a:xfrm>
              </p:grpSpPr>
              <p:sp>
                <p:nvSpPr>
                  <p:cNvPr id="2495" name="Google Shape;2495;p15"/>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15"/>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15"/>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15"/>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15"/>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15"/>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15"/>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15"/>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15"/>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15"/>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15"/>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15"/>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15"/>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15"/>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15"/>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0" name="Google Shape;2510;p15"/>
                <p:cNvGrpSpPr/>
                <p:nvPr/>
              </p:nvGrpSpPr>
              <p:grpSpPr>
                <a:xfrm>
                  <a:off x="6916683" y="4259327"/>
                  <a:ext cx="1153367" cy="618833"/>
                  <a:chOff x="6916683" y="4259327"/>
                  <a:chExt cx="1153367" cy="618833"/>
                </a:xfrm>
              </p:grpSpPr>
              <p:sp>
                <p:nvSpPr>
                  <p:cNvPr id="2511" name="Google Shape;2511;p15"/>
                  <p:cNvSpPr/>
                  <p:nvPr/>
                </p:nvSpPr>
                <p:spPr>
                  <a:xfrm rot="10800000">
                    <a:off x="7028929" y="4259327"/>
                    <a:ext cx="1041121" cy="618833"/>
                  </a:xfrm>
                  <a:custGeom>
                    <a:avLst/>
                    <a:gdLst/>
                    <a:ahLst/>
                    <a:cxnLst/>
                    <a:rect l="l" t="t" r="r" b="b"/>
                    <a:pathLst>
                      <a:path w="59121" h="35141" extrusionOk="0">
                        <a:moveTo>
                          <a:pt x="33338" y="0"/>
                        </a:moveTo>
                        <a:cubicBezTo>
                          <a:pt x="32644" y="0"/>
                          <a:pt x="31955" y="66"/>
                          <a:pt x="31278" y="230"/>
                        </a:cubicBezTo>
                        <a:cubicBezTo>
                          <a:pt x="29363" y="686"/>
                          <a:pt x="27570" y="2023"/>
                          <a:pt x="27114" y="3908"/>
                        </a:cubicBezTo>
                        <a:cubicBezTo>
                          <a:pt x="26793" y="5460"/>
                          <a:pt x="27652" y="7212"/>
                          <a:pt x="29024" y="7820"/>
                        </a:cubicBezTo>
                        <a:lnTo>
                          <a:pt x="29024" y="7820"/>
                        </a:lnTo>
                        <a:cubicBezTo>
                          <a:pt x="27138" y="7452"/>
                          <a:pt x="25219" y="7267"/>
                          <a:pt x="23301" y="7267"/>
                        </a:cubicBezTo>
                        <a:cubicBezTo>
                          <a:pt x="20747" y="7267"/>
                          <a:pt x="18193" y="7595"/>
                          <a:pt x="15715" y="8254"/>
                        </a:cubicBezTo>
                        <a:cubicBezTo>
                          <a:pt x="13861" y="8741"/>
                          <a:pt x="11855" y="9531"/>
                          <a:pt x="10913" y="11203"/>
                        </a:cubicBezTo>
                        <a:cubicBezTo>
                          <a:pt x="9492" y="13689"/>
                          <a:pt x="11617" y="17242"/>
                          <a:pt x="14395" y="17370"/>
                        </a:cubicBezTo>
                        <a:lnTo>
                          <a:pt x="14395" y="17370"/>
                        </a:lnTo>
                        <a:cubicBezTo>
                          <a:pt x="14367" y="17370"/>
                          <a:pt x="14338" y="17370"/>
                          <a:pt x="14310" y="17370"/>
                        </a:cubicBezTo>
                        <a:cubicBezTo>
                          <a:pt x="9794" y="17370"/>
                          <a:pt x="5309" y="19303"/>
                          <a:pt x="2189" y="22601"/>
                        </a:cubicBezTo>
                        <a:cubicBezTo>
                          <a:pt x="1034" y="23847"/>
                          <a:pt x="1" y="25762"/>
                          <a:pt x="973" y="27191"/>
                        </a:cubicBezTo>
                        <a:cubicBezTo>
                          <a:pt x="1703" y="28316"/>
                          <a:pt x="3223" y="28498"/>
                          <a:pt x="4530" y="28498"/>
                        </a:cubicBezTo>
                        <a:cubicBezTo>
                          <a:pt x="4935" y="28509"/>
                          <a:pt x="5340" y="28515"/>
                          <a:pt x="5744" y="28515"/>
                        </a:cubicBezTo>
                        <a:cubicBezTo>
                          <a:pt x="9746" y="28515"/>
                          <a:pt x="13738" y="27975"/>
                          <a:pt x="17630" y="27009"/>
                        </a:cubicBezTo>
                        <a:lnTo>
                          <a:pt x="17630" y="27009"/>
                        </a:lnTo>
                        <a:cubicBezTo>
                          <a:pt x="16141" y="27708"/>
                          <a:pt x="14591" y="28407"/>
                          <a:pt x="13527" y="29683"/>
                        </a:cubicBezTo>
                        <a:cubicBezTo>
                          <a:pt x="12493" y="30960"/>
                          <a:pt x="12189" y="32966"/>
                          <a:pt x="13284" y="34182"/>
                        </a:cubicBezTo>
                        <a:cubicBezTo>
                          <a:pt x="13916" y="34882"/>
                          <a:pt x="14763" y="35141"/>
                          <a:pt x="15680" y="35141"/>
                        </a:cubicBezTo>
                        <a:cubicBezTo>
                          <a:pt x="16833" y="35141"/>
                          <a:pt x="18096" y="34730"/>
                          <a:pt x="19180" y="34273"/>
                        </a:cubicBezTo>
                        <a:cubicBezTo>
                          <a:pt x="24621" y="31963"/>
                          <a:pt x="29849" y="29136"/>
                          <a:pt x="34804" y="25914"/>
                        </a:cubicBezTo>
                        <a:lnTo>
                          <a:pt x="34804" y="25914"/>
                        </a:lnTo>
                        <a:cubicBezTo>
                          <a:pt x="33770" y="26796"/>
                          <a:pt x="32707" y="27708"/>
                          <a:pt x="32068" y="28863"/>
                        </a:cubicBezTo>
                        <a:cubicBezTo>
                          <a:pt x="31430" y="30078"/>
                          <a:pt x="31308" y="31659"/>
                          <a:pt x="32129" y="32723"/>
                        </a:cubicBezTo>
                        <a:cubicBezTo>
                          <a:pt x="32764" y="33546"/>
                          <a:pt x="33722" y="33861"/>
                          <a:pt x="34771" y="33861"/>
                        </a:cubicBezTo>
                        <a:cubicBezTo>
                          <a:pt x="35930" y="33861"/>
                          <a:pt x="37200" y="33477"/>
                          <a:pt x="38269" y="32966"/>
                        </a:cubicBezTo>
                        <a:cubicBezTo>
                          <a:pt x="47084" y="28802"/>
                          <a:pt x="52707" y="20109"/>
                          <a:pt x="59120" y="9166"/>
                        </a:cubicBezTo>
                        <a:cubicBezTo>
                          <a:pt x="52403" y="4881"/>
                          <a:pt x="44834" y="1993"/>
                          <a:pt x="37053" y="443"/>
                        </a:cubicBezTo>
                        <a:cubicBezTo>
                          <a:pt x="35826" y="209"/>
                          <a:pt x="34575" y="0"/>
                          <a:pt x="33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15"/>
                  <p:cNvSpPr/>
                  <p:nvPr/>
                </p:nvSpPr>
                <p:spPr>
                  <a:xfrm rot="10800000">
                    <a:off x="6916683" y="4448969"/>
                    <a:ext cx="1097050" cy="285687"/>
                  </a:xfrm>
                  <a:custGeom>
                    <a:avLst/>
                    <a:gdLst/>
                    <a:ahLst/>
                    <a:cxnLst/>
                    <a:rect l="l" t="t" r="r" b="b"/>
                    <a:pathLst>
                      <a:path w="62297" h="16223" extrusionOk="0">
                        <a:moveTo>
                          <a:pt x="59611" y="0"/>
                        </a:moveTo>
                        <a:cubicBezTo>
                          <a:pt x="58683" y="0"/>
                          <a:pt x="57350" y="85"/>
                          <a:pt x="55618" y="288"/>
                        </a:cubicBezTo>
                        <a:cubicBezTo>
                          <a:pt x="36895" y="2567"/>
                          <a:pt x="17989" y="8160"/>
                          <a:pt x="815" y="15790"/>
                        </a:cubicBezTo>
                        <a:cubicBezTo>
                          <a:pt x="221" y="16060"/>
                          <a:pt x="0" y="16223"/>
                          <a:pt x="133" y="16223"/>
                        </a:cubicBezTo>
                        <a:cubicBezTo>
                          <a:pt x="225" y="16223"/>
                          <a:pt x="485" y="16145"/>
                          <a:pt x="906" y="15972"/>
                        </a:cubicBezTo>
                        <a:cubicBezTo>
                          <a:pt x="9235" y="12476"/>
                          <a:pt x="18900" y="9315"/>
                          <a:pt x="28718" y="6884"/>
                        </a:cubicBezTo>
                        <a:cubicBezTo>
                          <a:pt x="38506" y="4422"/>
                          <a:pt x="48445" y="2689"/>
                          <a:pt x="57260" y="1321"/>
                        </a:cubicBezTo>
                        <a:cubicBezTo>
                          <a:pt x="61576" y="711"/>
                          <a:pt x="62297" y="0"/>
                          <a:pt x="5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15"/>
                  <p:cNvSpPr/>
                  <p:nvPr/>
                </p:nvSpPr>
                <p:spPr>
                  <a:xfrm rot="10800000">
                    <a:off x="7400007" y="4407726"/>
                    <a:ext cx="297186" cy="251031"/>
                  </a:xfrm>
                  <a:custGeom>
                    <a:avLst/>
                    <a:gdLst/>
                    <a:ahLst/>
                    <a:cxnLst/>
                    <a:rect l="l" t="t" r="r" b="b"/>
                    <a:pathLst>
                      <a:path w="16876" h="14255" extrusionOk="0">
                        <a:moveTo>
                          <a:pt x="16385" y="0"/>
                        </a:moveTo>
                        <a:cubicBezTo>
                          <a:pt x="16056" y="0"/>
                          <a:pt x="15486" y="262"/>
                          <a:pt x="14756" y="872"/>
                        </a:cubicBezTo>
                        <a:cubicBezTo>
                          <a:pt x="9862" y="5036"/>
                          <a:pt x="5029" y="9686"/>
                          <a:pt x="226" y="13972"/>
                        </a:cubicBezTo>
                        <a:cubicBezTo>
                          <a:pt x="36" y="14143"/>
                          <a:pt x="1" y="14255"/>
                          <a:pt x="75" y="14255"/>
                        </a:cubicBezTo>
                        <a:cubicBezTo>
                          <a:pt x="120" y="14255"/>
                          <a:pt x="204" y="14215"/>
                          <a:pt x="318" y="14124"/>
                        </a:cubicBezTo>
                        <a:cubicBezTo>
                          <a:pt x="5242" y="10294"/>
                          <a:pt x="11716" y="5978"/>
                          <a:pt x="15971" y="1479"/>
                        </a:cubicBezTo>
                        <a:cubicBezTo>
                          <a:pt x="16827" y="587"/>
                          <a:pt x="16876" y="0"/>
                          <a:pt x="16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15"/>
                  <p:cNvSpPr/>
                  <p:nvPr/>
                </p:nvSpPr>
                <p:spPr>
                  <a:xfrm rot="10800000">
                    <a:off x="7490769" y="4624241"/>
                    <a:ext cx="286479" cy="49290"/>
                  </a:xfrm>
                  <a:custGeom>
                    <a:avLst/>
                    <a:gdLst/>
                    <a:ahLst/>
                    <a:cxnLst/>
                    <a:rect l="l" t="t" r="r" b="b"/>
                    <a:pathLst>
                      <a:path w="16268" h="2799" extrusionOk="0">
                        <a:moveTo>
                          <a:pt x="5070" y="0"/>
                        </a:moveTo>
                        <a:cubicBezTo>
                          <a:pt x="3457" y="0"/>
                          <a:pt x="1858" y="102"/>
                          <a:pt x="304" y="282"/>
                        </a:cubicBezTo>
                        <a:cubicBezTo>
                          <a:pt x="0" y="312"/>
                          <a:pt x="61" y="464"/>
                          <a:pt x="304" y="464"/>
                        </a:cubicBezTo>
                        <a:cubicBezTo>
                          <a:pt x="412" y="463"/>
                          <a:pt x="520" y="462"/>
                          <a:pt x="628" y="462"/>
                        </a:cubicBezTo>
                        <a:cubicBezTo>
                          <a:pt x="2876" y="462"/>
                          <a:pt x="5282" y="760"/>
                          <a:pt x="7660" y="1224"/>
                        </a:cubicBezTo>
                        <a:cubicBezTo>
                          <a:pt x="10122" y="1711"/>
                          <a:pt x="12554" y="2318"/>
                          <a:pt x="14742" y="2744"/>
                        </a:cubicBezTo>
                        <a:cubicBezTo>
                          <a:pt x="14923" y="2782"/>
                          <a:pt x="15086" y="2799"/>
                          <a:pt x="15229" y="2799"/>
                        </a:cubicBezTo>
                        <a:cubicBezTo>
                          <a:pt x="16239" y="2799"/>
                          <a:pt x="16268" y="1943"/>
                          <a:pt x="14803" y="1437"/>
                        </a:cubicBezTo>
                        <a:cubicBezTo>
                          <a:pt x="11686" y="418"/>
                          <a:pt x="8350" y="0"/>
                          <a:pt x="5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15"/>
                  <p:cNvSpPr/>
                  <p:nvPr/>
                </p:nvSpPr>
                <p:spPr>
                  <a:xfrm rot="10800000">
                    <a:off x="7175215" y="4701355"/>
                    <a:ext cx="329043" cy="91449"/>
                  </a:xfrm>
                  <a:custGeom>
                    <a:avLst/>
                    <a:gdLst/>
                    <a:ahLst/>
                    <a:cxnLst/>
                    <a:rect l="l" t="t" r="r" b="b"/>
                    <a:pathLst>
                      <a:path w="18685" h="5193" extrusionOk="0">
                        <a:moveTo>
                          <a:pt x="807" y="1"/>
                        </a:moveTo>
                        <a:cubicBezTo>
                          <a:pt x="660" y="1"/>
                          <a:pt x="512" y="2"/>
                          <a:pt x="365" y="3"/>
                        </a:cubicBezTo>
                        <a:cubicBezTo>
                          <a:pt x="0" y="3"/>
                          <a:pt x="0" y="155"/>
                          <a:pt x="365" y="216"/>
                        </a:cubicBezTo>
                        <a:cubicBezTo>
                          <a:pt x="3100" y="368"/>
                          <a:pt x="6049" y="1037"/>
                          <a:pt x="8906" y="1979"/>
                        </a:cubicBezTo>
                        <a:cubicBezTo>
                          <a:pt x="11794" y="2891"/>
                          <a:pt x="14468" y="4046"/>
                          <a:pt x="16991" y="4988"/>
                        </a:cubicBezTo>
                        <a:cubicBezTo>
                          <a:pt x="17358" y="5131"/>
                          <a:pt x="17661" y="5193"/>
                          <a:pt x="17890" y="5193"/>
                        </a:cubicBezTo>
                        <a:cubicBezTo>
                          <a:pt x="18685" y="5193"/>
                          <a:pt x="18583" y="4443"/>
                          <a:pt x="17143" y="3711"/>
                        </a:cubicBezTo>
                        <a:cubicBezTo>
                          <a:pt x="12141" y="1107"/>
                          <a:pt x="6303" y="1"/>
                          <a:pt x="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15"/>
                  <p:cNvSpPr/>
                  <p:nvPr/>
                </p:nvSpPr>
                <p:spPr>
                  <a:xfrm rot="10800000">
                    <a:off x="7112154" y="4405578"/>
                    <a:ext cx="262600" cy="298983"/>
                  </a:xfrm>
                  <a:custGeom>
                    <a:avLst/>
                    <a:gdLst/>
                    <a:ahLst/>
                    <a:cxnLst/>
                    <a:rect l="l" t="t" r="r" b="b"/>
                    <a:pathLst>
                      <a:path w="14912" h="16978" extrusionOk="0">
                        <a:moveTo>
                          <a:pt x="14505" y="0"/>
                        </a:moveTo>
                        <a:cubicBezTo>
                          <a:pt x="14202" y="0"/>
                          <a:pt x="13682" y="426"/>
                          <a:pt x="13102" y="1345"/>
                        </a:cubicBezTo>
                        <a:cubicBezTo>
                          <a:pt x="9576" y="6907"/>
                          <a:pt x="5260" y="12318"/>
                          <a:pt x="215" y="16695"/>
                        </a:cubicBezTo>
                        <a:cubicBezTo>
                          <a:pt x="24" y="16866"/>
                          <a:pt x="1" y="16977"/>
                          <a:pt x="84" y="16977"/>
                        </a:cubicBezTo>
                        <a:cubicBezTo>
                          <a:pt x="134" y="16977"/>
                          <a:pt x="222" y="16938"/>
                          <a:pt x="336" y="16847"/>
                        </a:cubicBezTo>
                        <a:cubicBezTo>
                          <a:pt x="2889" y="14901"/>
                          <a:pt x="5716" y="12591"/>
                          <a:pt x="8239" y="9977"/>
                        </a:cubicBezTo>
                        <a:cubicBezTo>
                          <a:pt x="10762" y="7394"/>
                          <a:pt x="12981" y="4476"/>
                          <a:pt x="14440" y="1588"/>
                        </a:cubicBezTo>
                        <a:cubicBezTo>
                          <a:pt x="14911" y="564"/>
                          <a:pt x="14852" y="0"/>
                          <a:pt x="14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7" name="Google Shape;2517;p15"/>
                <p:cNvGrpSpPr/>
                <p:nvPr/>
              </p:nvGrpSpPr>
              <p:grpSpPr>
                <a:xfrm rot="10800000">
                  <a:off x="5141031" y="4265649"/>
                  <a:ext cx="1146446" cy="623412"/>
                  <a:chOff x="6449650" y="376500"/>
                  <a:chExt cx="1627550" cy="885025"/>
                </a:xfrm>
              </p:grpSpPr>
              <p:sp>
                <p:nvSpPr>
                  <p:cNvPr id="2518" name="Google Shape;2518;p15"/>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15"/>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15"/>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15"/>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15"/>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15"/>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15"/>
                <p:cNvGrpSpPr/>
                <p:nvPr/>
              </p:nvGrpSpPr>
              <p:grpSpPr>
                <a:xfrm rot="10800000">
                  <a:off x="6430839" y="4023018"/>
                  <a:ext cx="998839" cy="1031488"/>
                  <a:chOff x="4719950" y="141625"/>
                  <a:chExt cx="1418000" cy="1464350"/>
                </a:xfrm>
              </p:grpSpPr>
              <p:sp>
                <p:nvSpPr>
                  <p:cNvPr id="2525" name="Google Shape;2525;p15"/>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15"/>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15"/>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15"/>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15"/>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15"/>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15"/>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15"/>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15"/>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15"/>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5" name="Google Shape;2535;p15"/>
                <p:cNvGrpSpPr/>
                <p:nvPr/>
              </p:nvGrpSpPr>
              <p:grpSpPr>
                <a:xfrm rot="10800000">
                  <a:off x="5966958" y="4315203"/>
                  <a:ext cx="694803" cy="684906"/>
                  <a:chOff x="5918300" y="218850"/>
                  <a:chExt cx="986375" cy="972325"/>
                </a:xfrm>
              </p:grpSpPr>
              <p:sp>
                <p:nvSpPr>
                  <p:cNvPr id="2536" name="Google Shape;2536;p15"/>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15"/>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15"/>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15"/>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15"/>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15"/>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15"/>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15"/>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15"/>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15"/>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15"/>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15"/>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15"/>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15"/>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15"/>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15"/>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15"/>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15"/>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15"/>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15"/>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15"/>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15"/>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15"/>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15"/>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15"/>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15"/>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15"/>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15"/>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15"/>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15"/>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15"/>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15"/>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15"/>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69" name="Google Shape;2569;p15"/>
              <p:cNvSpPr/>
              <p:nvPr/>
            </p:nvSpPr>
            <p:spPr>
              <a:xfrm flipH="1">
                <a:off x="1320752" y="247150"/>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15"/>
              <p:cNvSpPr/>
              <p:nvPr/>
            </p:nvSpPr>
            <p:spPr>
              <a:xfrm flipH="1">
                <a:off x="8116681" y="17348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15"/>
              <p:cNvSpPr/>
              <p:nvPr/>
            </p:nvSpPr>
            <p:spPr>
              <a:xfrm>
                <a:off x="7476725" y="3291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15"/>
              <p:cNvSpPr/>
              <p:nvPr/>
            </p:nvSpPr>
            <p:spPr>
              <a:xfrm>
                <a:off x="8424000" y="28102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15"/>
              <p:cNvSpPr/>
              <p:nvPr/>
            </p:nvSpPr>
            <p:spPr>
              <a:xfrm flipH="1">
                <a:off x="-196300" y="259496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4" name="Google Shape;2574;p15"/>
            <p:cNvSpPr/>
            <p:nvPr/>
          </p:nvSpPr>
          <p:spPr>
            <a:xfrm rot="10800000">
              <a:off x="6294542" y="3709374"/>
              <a:ext cx="163280" cy="357043"/>
            </a:xfrm>
            <a:custGeom>
              <a:avLst/>
              <a:gdLst/>
              <a:ahLst/>
              <a:cxnLst/>
              <a:rect l="l" t="t" r="r" b="b"/>
              <a:pathLst>
                <a:path w="9272" h="20275" extrusionOk="0">
                  <a:moveTo>
                    <a:pt x="6536" y="1"/>
                  </a:moveTo>
                  <a:cubicBezTo>
                    <a:pt x="3618" y="2341"/>
                    <a:pt x="1581" y="5685"/>
                    <a:pt x="761" y="9363"/>
                  </a:cubicBezTo>
                  <a:cubicBezTo>
                    <a:pt x="1" y="13010"/>
                    <a:pt x="548" y="16962"/>
                    <a:pt x="2250" y="20275"/>
                  </a:cubicBezTo>
                  <a:cubicBezTo>
                    <a:pt x="4925" y="17600"/>
                    <a:pt x="7235" y="14500"/>
                    <a:pt x="8238" y="10883"/>
                  </a:cubicBezTo>
                  <a:cubicBezTo>
                    <a:pt x="9271" y="7265"/>
                    <a:pt x="8907" y="3101"/>
                    <a:pt x="6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5" name="Google Shape;2575;p15"/>
          <p:cNvSpPr txBox="1">
            <a:spLocks noGrp="1"/>
          </p:cNvSpPr>
          <p:nvPr>
            <p:ph type="title"/>
          </p:nvPr>
        </p:nvSpPr>
        <p:spPr>
          <a:xfrm>
            <a:off x="1232967" y="3368267"/>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76" name="Google Shape;2576;p15"/>
          <p:cNvSpPr txBox="1">
            <a:spLocks noGrp="1"/>
          </p:cNvSpPr>
          <p:nvPr>
            <p:ph type="subTitle" idx="1"/>
          </p:nvPr>
        </p:nvSpPr>
        <p:spPr>
          <a:xfrm>
            <a:off x="1232967" y="1349700"/>
            <a:ext cx="7408000" cy="19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351104511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77"/>
        <p:cNvGrpSpPr/>
        <p:nvPr/>
      </p:nvGrpSpPr>
      <p:grpSpPr>
        <a:xfrm>
          <a:off x="0" y="0"/>
          <a:ext cx="0" cy="0"/>
          <a:chOff x="0" y="0"/>
          <a:chExt cx="0" cy="0"/>
        </a:xfrm>
      </p:grpSpPr>
      <p:grpSp>
        <p:nvGrpSpPr>
          <p:cNvPr id="2578" name="Google Shape;2578;p16"/>
          <p:cNvGrpSpPr/>
          <p:nvPr/>
        </p:nvGrpSpPr>
        <p:grpSpPr>
          <a:xfrm>
            <a:off x="-87266" y="345700"/>
            <a:ext cx="12314881" cy="7110339"/>
            <a:chOff x="-65450" y="259275"/>
            <a:chExt cx="9236161" cy="5332754"/>
          </a:xfrm>
        </p:grpSpPr>
        <p:grpSp>
          <p:nvGrpSpPr>
            <p:cNvPr id="2579" name="Google Shape;2579;p16"/>
            <p:cNvGrpSpPr/>
            <p:nvPr/>
          </p:nvGrpSpPr>
          <p:grpSpPr>
            <a:xfrm>
              <a:off x="-65450" y="3968951"/>
              <a:ext cx="9236161" cy="1213371"/>
              <a:chOff x="-65450" y="3968951"/>
              <a:chExt cx="9236161" cy="1213371"/>
            </a:xfrm>
          </p:grpSpPr>
          <p:sp>
            <p:nvSpPr>
              <p:cNvPr id="2580" name="Google Shape;2580;p16"/>
              <p:cNvSpPr/>
              <p:nvPr/>
            </p:nvSpPr>
            <p:spPr>
              <a:xfrm flipH="1">
                <a:off x="-65450" y="3968951"/>
                <a:ext cx="9209436" cy="121337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16"/>
              <p:cNvSpPr/>
              <p:nvPr/>
            </p:nvSpPr>
            <p:spPr>
              <a:xfrm flipH="1">
                <a:off x="-38772" y="4286502"/>
                <a:ext cx="9209483" cy="895801"/>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2" name="Google Shape;2582;p16"/>
            <p:cNvSpPr/>
            <p:nvPr/>
          </p:nvSpPr>
          <p:spPr>
            <a:xfrm>
              <a:off x="6888279"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8319849" y="28978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44843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5" name="Google Shape;2585;p16"/>
            <p:cNvGrpSpPr/>
            <p:nvPr/>
          </p:nvGrpSpPr>
          <p:grpSpPr>
            <a:xfrm>
              <a:off x="5057765" y="3452157"/>
              <a:ext cx="3215691" cy="2139871"/>
              <a:chOff x="5057765" y="3452157"/>
              <a:chExt cx="3215691" cy="2139871"/>
            </a:xfrm>
          </p:grpSpPr>
          <p:grpSp>
            <p:nvGrpSpPr>
              <p:cNvPr id="2586" name="Google Shape;2586;p16"/>
              <p:cNvGrpSpPr/>
              <p:nvPr/>
            </p:nvGrpSpPr>
            <p:grpSpPr>
              <a:xfrm rot="-749415">
                <a:off x="5204154" y="3866851"/>
                <a:ext cx="583337" cy="1417573"/>
                <a:chOff x="1535425" y="492925"/>
                <a:chExt cx="524575" cy="1274775"/>
              </a:xfrm>
            </p:grpSpPr>
            <p:sp>
              <p:nvSpPr>
                <p:cNvPr id="2587" name="Google Shape;2587;p16"/>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6"/>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6"/>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6"/>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6"/>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6"/>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6"/>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6"/>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6"/>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6"/>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6"/>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6"/>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6"/>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6"/>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6"/>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6"/>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3" name="Google Shape;2603;p16"/>
              <p:cNvGrpSpPr/>
              <p:nvPr/>
            </p:nvGrpSpPr>
            <p:grpSpPr>
              <a:xfrm rot="1719346">
                <a:off x="7111570" y="4098692"/>
                <a:ext cx="889403" cy="1363591"/>
                <a:chOff x="2235100" y="548200"/>
                <a:chExt cx="759725" cy="1164775"/>
              </a:xfrm>
            </p:grpSpPr>
            <p:sp>
              <p:nvSpPr>
                <p:cNvPr id="2604" name="Google Shape;2604;p1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1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3" name="Google Shape;2613;p16"/>
              <p:cNvGrpSpPr/>
              <p:nvPr/>
            </p:nvGrpSpPr>
            <p:grpSpPr>
              <a:xfrm>
                <a:off x="6130396" y="3452157"/>
                <a:ext cx="762224" cy="1691338"/>
                <a:chOff x="3862100" y="3297800"/>
                <a:chExt cx="818100" cy="1815325"/>
              </a:xfrm>
            </p:grpSpPr>
            <p:sp>
              <p:nvSpPr>
                <p:cNvPr id="2614" name="Google Shape;2614;p16"/>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6"/>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6"/>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6"/>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6"/>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6"/>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6"/>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16"/>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16"/>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6"/>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6"/>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6"/>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6"/>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6"/>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6"/>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6"/>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6"/>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6"/>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6"/>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6"/>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6"/>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6"/>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6"/>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6"/>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6"/>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6"/>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6"/>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1" name="Google Shape;2641;p16"/>
              <p:cNvGrpSpPr/>
              <p:nvPr/>
            </p:nvGrpSpPr>
            <p:grpSpPr>
              <a:xfrm>
                <a:off x="6372725" y="4382953"/>
                <a:ext cx="988324" cy="895098"/>
                <a:chOff x="4048900" y="1919750"/>
                <a:chExt cx="1060775" cy="960715"/>
              </a:xfrm>
            </p:grpSpPr>
            <p:sp>
              <p:nvSpPr>
                <p:cNvPr id="2642" name="Google Shape;2642;p16"/>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6"/>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16"/>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16"/>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6"/>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6"/>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6"/>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16"/>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16"/>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6"/>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6"/>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16"/>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16"/>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6"/>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6"/>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6"/>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6"/>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6"/>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6"/>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6"/>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6"/>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16"/>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16"/>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5" name="Google Shape;2665;p16"/>
              <p:cNvGrpSpPr/>
              <p:nvPr/>
            </p:nvGrpSpPr>
            <p:grpSpPr>
              <a:xfrm>
                <a:off x="5418571" y="4342521"/>
                <a:ext cx="954154" cy="975956"/>
                <a:chOff x="1356975" y="1865675"/>
                <a:chExt cx="1024100" cy="1047500"/>
              </a:xfrm>
            </p:grpSpPr>
            <p:sp>
              <p:nvSpPr>
                <p:cNvPr id="2666" name="Google Shape;2666;p1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1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1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1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1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1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1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1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1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1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1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1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94" name="Google Shape;2694;p16"/>
          <p:cNvSpPr txBox="1">
            <a:spLocks noGrp="1"/>
          </p:cNvSpPr>
          <p:nvPr>
            <p:ph type="subTitle" idx="1"/>
          </p:nvPr>
        </p:nvSpPr>
        <p:spPr>
          <a:xfrm>
            <a:off x="960000" y="3863867"/>
            <a:ext cx="4495600" cy="11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p:ph type="title"/>
          </p:nvPr>
        </p:nvSpPr>
        <p:spPr>
          <a:xfrm>
            <a:off x="960000" y="1844757"/>
            <a:ext cx="5136000" cy="201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3710401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96"/>
        <p:cNvGrpSpPr/>
        <p:nvPr/>
      </p:nvGrpSpPr>
      <p:grpSpPr>
        <a:xfrm>
          <a:off x="0" y="0"/>
          <a:ext cx="0" cy="0"/>
          <a:chOff x="0" y="0"/>
          <a:chExt cx="0" cy="0"/>
        </a:xfrm>
      </p:grpSpPr>
      <p:grpSp>
        <p:nvGrpSpPr>
          <p:cNvPr id="2697" name="Google Shape;2697;p17"/>
          <p:cNvGrpSpPr/>
          <p:nvPr/>
        </p:nvGrpSpPr>
        <p:grpSpPr>
          <a:xfrm>
            <a:off x="-430208" y="345700"/>
            <a:ext cx="12866045" cy="6844192"/>
            <a:chOff x="-322656" y="259275"/>
            <a:chExt cx="9649534" cy="5133144"/>
          </a:xfrm>
        </p:grpSpPr>
        <p:sp>
          <p:nvSpPr>
            <p:cNvPr id="2698" name="Google Shape;2698;p17"/>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17"/>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00" name="Google Shape;2700;p17"/>
            <p:cNvGrpSpPr/>
            <p:nvPr/>
          </p:nvGrpSpPr>
          <p:grpSpPr>
            <a:xfrm>
              <a:off x="-322656" y="2822671"/>
              <a:ext cx="1615975" cy="2569748"/>
              <a:chOff x="-322656" y="2822671"/>
              <a:chExt cx="1615975" cy="2569748"/>
            </a:xfrm>
          </p:grpSpPr>
          <p:grpSp>
            <p:nvGrpSpPr>
              <p:cNvPr id="2701" name="Google Shape;2701;p17"/>
              <p:cNvGrpSpPr/>
              <p:nvPr/>
            </p:nvGrpSpPr>
            <p:grpSpPr>
              <a:xfrm flipH="1">
                <a:off x="190140" y="3890691"/>
                <a:ext cx="664598" cy="652358"/>
                <a:chOff x="5672100" y="3575250"/>
                <a:chExt cx="1054750" cy="1035325"/>
              </a:xfrm>
            </p:grpSpPr>
            <p:sp>
              <p:nvSpPr>
                <p:cNvPr id="2702" name="Google Shape;2702;p1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1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1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1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1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1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1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1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17"/>
              <p:cNvGrpSpPr/>
              <p:nvPr/>
            </p:nvGrpSpPr>
            <p:grpSpPr>
              <a:xfrm flipH="1">
                <a:off x="-98572" y="2822671"/>
                <a:ext cx="361614" cy="2013485"/>
                <a:chOff x="6611150" y="1880250"/>
                <a:chExt cx="573900" cy="3195500"/>
              </a:xfrm>
            </p:grpSpPr>
            <p:sp>
              <p:nvSpPr>
                <p:cNvPr id="2711" name="Google Shape;2711;p17"/>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17"/>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17"/>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17"/>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17"/>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17"/>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17"/>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17"/>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17"/>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17"/>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17"/>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17"/>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17"/>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17"/>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17"/>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17"/>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7"/>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7"/>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7"/>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7"/>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7"/>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7"/>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7"/>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7"/>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7"/>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7"/>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7"/>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7"/>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7"/>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7"/>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7"/>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7"/>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7"/>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7"/>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7"/>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7"/>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7"/>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7"/>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7"/>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7"/>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7"/>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7"/>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7"/>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7"/>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7"/>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7"/>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7"/>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17"/>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17"/>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7"/>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7"/>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7"/>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7"/>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4" name="Google Shape;2764;p17"/>
              <p:cNvGrpSpPr/>
              <p:nvPr/>
            </p:nvGrpSpPr>
            <p:grpSpPr>
              <a:xfrm flipH="1">
                <a:off x="154193" y="3322813"/>
                <a:ext cx="719842" cy="1309127"/>
                <a:chOff x="5641475" y="2674000"/>
                <a:chExt cx="1142425" cy="2077650"/>
              </a:xfrm>
            </p:grpSpPr>
            <p:sp>
              <p:nvSpPr>
                <p:cNvPr id="2765" name="Google Shape;2765;p17"/>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7"/>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7"/>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7"/>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7"/>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7"/>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7"/>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7"/>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17"/>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17"/>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7"/>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7"/>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7"/>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7"/>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7"/>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7"/>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7"/>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7"/>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7"/>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7"/>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7"/>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7"/>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7"/>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7"/>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17"/>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17"/>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17"/>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17"/>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17"/>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17"/>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17"/>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17"/>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17"/>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17"/>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17"/>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17"/>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17"/>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17"/>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17"/>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17"/>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17"/>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17"/>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17"/>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17"/>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17"/>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17"/>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7"/>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7"/>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7"/>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7"/>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7"/>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7"/>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7"/>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8" name="Google Shape;2818;p17"/>
              <p:cNvGrpSpPr/>
              <p:nvPr/>
            </p:nvGrpSpPr>
            <p:grpSpPr>
              <a:xfrm flipH="1">
                <a:off x="244234" y="4543648"/>
                <a:ext cx="1049085" cy="537460"/>
                <a:chOff x="4976050" y="4611525"/>
                <a:chExt cx="1664950" cy="852975"/>
              </a:xfrm>
            </p:grpSpPr>
            <p:sp>
              <p:nvSpPr>
                <p:cNvPr id="2819" name="Google Shape;2819;p17"/>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7"/>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1" name="Google Shape;2821;p17"/>
              <p:cNvGrpSpPr/>
              <p:nvPr/>
            </p:nvGrpSpPr>
            <p:grpSpPr>
              <a:xfrm flipH="1">
                <a:off x="-322656" y="4314917"/>
                <a:ext cx="1049087" cy="1077502"/>
                <a:chOff x="582350" y="682150"/>
                <a:chExt cx="1350350" cy="1386925"/>
              </a:xfrm>
            </p:grpSpPr>
            <p:sp>
              <p:nvSpPr>
                <p:cNvPr id="2822" name="Google Shape;2822;p17"/>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7"/>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7"/>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7"/>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7"/>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7"/>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17"/>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17"/>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7"/>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7"/>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7"/>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7"/>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7"/>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7"/>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17"/>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17"/>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17"/>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17"/>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7"/>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7"/>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7"/>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7"/>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7"/>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7"/>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7"/>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7"/>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7"/>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17"/>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50" name="Google Shape;2850;p17"/>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7"/>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7"/>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7"/>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7"/>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55" name="Google Shape;2855;p17"/>
            <p:cNvGrpSpPr/>
            <p:nvPr/>
          </p:nvGrpSpPr>
          <p:grpSpPr>
            <a:xfrm>
              <a:off x="7038231" y="3744172"/>
              <a:ext cx="2288647" cy="1586009"/>
              <a:chOff x="7038231" y="3744172"/>
              <a:chExt cx="2288647" cy="1586009"/>
            </a:xfrm>
          </p:grpSpPr>
          <p:grpSp>
            <p:nvGrpSpPr>
              <p:cNvPr id="2856" name="Google Shape;2856;p17"/>
              <p:cNvGrpSpPr/>
              <p:nvPr/>
            </p:nvGrpSpPr>
            <p:grpSpPr>
              <a:xfrm rot="10800000">
                <a:off x="8277376" y="3744172"/>
                <a:ext cx="901949" cy="1162507"/>
                <a:chOff x="5037600" y="742850"/>
                <a:chExt cx="1280450" cy="1650350"/>
              </a:xfrm>
            </p:grpSpPr>
            <p:sp>
              <p:nvSpPr>
                <p:cNvPr id="2857" name="Google Shape;2857;p17"/>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7"/>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7"/>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7"/>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7"/>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7"/>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7"/>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7"/>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7"/>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7"/>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7"/>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7"/>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7"/>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7"/>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7"/>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2" name="Google Shape;2872;p17"/>
              <p:cNvGrpSpPr/>
              <p:nvPr/>
            </p:nvGrpSpPr>
            <p:grpSpPr>
              <a:xfrm rot="10800000">
                <a:off x="7038231" y="4541324"/>
                <a:ext cx="1146446" cy="623412"/>
                <a:chOff x="6449650" y="376500"/>
                <a:chExt cx="1627550" cy="885025"/>
              </a:xfrm>
            </p:grpSpPr>
            <p:sp>
              <p:nvSpPr>
                <p:cNvPr id="2873" name="Google Shape;2873;p1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1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1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1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1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1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9" name="Google Shape;2879;p17"/>
              <p:cNvGrpSpPr/>
              <p:nvPr/>
            </p:nvGrpSpPr>
            <p:grpSpPr>
              <a:xfrm rot="10800000">
                <a:off x="8328039" y="4298693"/>
                <a:ext cx="998839" cy="1031488"/>
                <a:chOff x="4719950" y="141625"/>
                <a:chExt cx="1418000" cy="1464350"/>
              </a:xfrm>
            </p:grpSpPr>
            <p:sp>
              <p:nvSpPr>
                <p:cNvPr id="2880" name="Google Shape;2880;p17"/>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17"/>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17"/>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7"/>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7"/>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17"/>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17"/>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17"/>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17"/>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7"/>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0" name="Google Shape;2890;p17"/>
              <p:cNvGrpSpPr/>
              <p:nvPr/>
            </p:nvGrpSpPr>
            <p:grpSpPr>
              <a:xfrm rot="10800000">
                <a:off x="7864158" y="4590878"/>
                <a:ext cx="694803" cy="684906"/>
                <a:chOff x="5918300" y="218850"/>
                <a:chExt cx="986375" cy="972325"/>
              </a:xfrm>
            </p:grpSpPr>
            <p:sp>
              <p:nvSpPr>
                <p:cNvPr id="2891" name="Google Shape;2891;p1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1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1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1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1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1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1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1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1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1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1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1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924" name="Google Shape;2924;p17"/>
          <p:cNvSpPr txBox="1">
            <a:spLocks noGrp="1"/>
          </p:cNvSpPr>
          <p:nvPr>
            <p:ph type="title"/>
          </p:nvPr>
        </p:nvSpPr>
        <p:spPr>
          <a:xfrm>
            <a:off x="968567" y="1610433"/>
            <a:ext cx="4759200" cy="1274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5" name="Google Shape;2925;p17"/>
          <p:cNvSpPr txBox="1">
            <a:spLocks noGrp="1"/>
          </p:cNvSpPr>
          <p:nvPr>
            <p:ph type="subTitle" idx="1"/>
          </p:nvPr>
        </p:nvSpPr>
        <p:spPr>
          <a:xfrm>
            <a:off x="968567" y="2885324"/>
            <a:ext cx="3689200" cy="1789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3041724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26"/>
        <p:cNvGrpSpPr/>
        <p:nvPr/>
      </p:nvGrpSpPr>
      <p:grpSpPr>
        <a:xfrm>
          <a:off x="0" y="0"/>
          <a:ext cx="0" cy="0"/>
          <a:chOff x="0" y="0"/>
          <a:chExt cx="0" cy="0"/>
        </a:xfrm>
      </p:grpSpPr>
      <p:grpSp>
        <p:nvGrpSpPr>
          <p:cNvPr id="2927" name="Google Shape;2927;p18"/>
          <p:cNvGrpSpPr/>
          <p:nvPr/>
        </p:nvGrpSpPr>
        <p:grpSpPr>
          <a:xfrm>
            <a:off x="-270386" y="449599"/>
            <a:ext cx="12741487" cy="6753535"/>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0" name="Google Shape;3040;p18"/>
          <p:cNvSpPr txBox="1">
            <a:spLocks noGrp="1"/>
          </p:cNvSpPr>
          <p:nvPr>
            <p:ph type="title"/>
          </p:nvPr>
        </p:nvSpPr>
        <p:spPr>
          <a:xfrm>
            <a:off x="1297367" y="2466033"/>
            <a:ext cx="4384800" cy="8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1297400" y="3274600"/>
            <a:ext cx="4384800" cy="110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07807334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042"/>
        <p:cNvGrpSpPr/>
        <p:nvPr/>
      </p:nvGrpSpPr>
      <p:grpSpPr>
        <a:xfrm>
          <a:off x="0" y="0"/>
          <a:ext cx="0" cy="0"/>
          <a:chOff x="0" y="0"/>
          <a:chExt cx="0" cy="0"/>
        </a:xfrm>
      </p:grpSpPr>
      <p:grpSp>
        <p:nvGrpSpPr>
          <p:cNvPr id="3043" name="Google Shape;3043;p19"/>
          <p:cNvGrpSpPr/>
          <p:nvPr/>
        </p:nvGrpSpPr>
        <p:grpSpPr>
          <a:xfrm>
            <a:off x="-418633" y="363182"/>
            <a:ext cx="12841377" cy="7153049"/>
            <a:chOff x="-313975" y="272386"/>
            <a:chExt cx="9631033" cy="5364787"/>
          </a:xfrm>
        </p:grpSpPr>
        <p:sp>
          <p:nvSpPr>
            <p:cNvPr id="3044" name="Google Shape;3044;p19"/>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6" name="Google Shape;3046;p19"/>
            <p:cNvGrpSpPr/>
            <p:nvPr/>
          </p:nvGrpSpPr>
          <p:grpSpPr>
            <a:xfrm>
              <a:off x="7033800" y="4497475"/>
              <a:ext cx="1664950" cy="852975"/>
              <a:chOff x="4976050" y="4611525"/>
              <a:chExt cx="1664950" cy="852975"/>
            </a:xfrm>
          </p:grpSpPr>
          <p:sp>
            <p:nvSpPr>
              <p:cNvPr id="3047" name="Google Shape;3047;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9" name="Google Shape;3049;p19"/>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143525" y="2723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7685375" y="38908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54" name="Google Shape;3054;p19"/>
            <p:cNvGrpSpPr/>
            <p:nvPr/>
          </p:nvGrpSpPr>
          <p:grpSpPr>
            <a:xfrm rot="-5400000">
              <a:off x="7707500" y="4027616"/>
              <a:ext cx="1958306" cy="1260808"/>
              <a:chOff x="845275" y="4194775"/>
              <a:chExt cx="1238650" cy="797475"/>
            </a:xfrm>
          </p:grpSpPr>
          <p:sp>
            <p:nvSpPr>
              <p:cNvPr id="3055" name="Google Shape;3055;p19"/>
              <p:cNvSpPr/>
              <p:nvPr/>
            </p:nvSpPr>
            <p:spPr>
              <a:xfrm>
                <a:off x="1684950" y="4600450"/>
                <a:ext cx="398975" cy="349800"/>
              </a:xfrm>
              <a:custGeom>
                <a:avLst/>
                <a:gdLst/>
                <a:ahLst/>
                <a:cxnLst/>
                <a:rect l="l" t="t" r="r" b="b"/>
                <a:pathLst>
                  <a:path w="15959" h="13992" extrusionOk="0">
                    <a:moveTo>
                      <a:pt x="8834" y="0"/>
                    </a:moveTo>
                    <a:cubicBezTo>
                      <a:pt x="7828" y="0"/>
                      <a:pt x="6848" y="426"/>
                      <a:pt x="6535" y="1286"/>
                    </a:cubicBezTo>
                    <a:cubicBezTo>
                      <a:pt x="5928" y="2927"/>
                      <a:pt x="6961" y="6392"/>
                      <a:pt x="6961" y="6392"/>
                    </a:cubicBezTo>
                    <a:cubicBezTo>
                      <a:pt x="6961" y="6392"/>
                      <a:pt x="5520" y="2601"/>
                      <a:pt x="3285" y="2601"/>
                    </a:cubicBezTo>
                    <a:cubicBezTo>
                      <a:pt x="3068" y="2601"/>
                      <a:pt x="2845" y="2636"/>
                      <a:pt x="2614" y="2714"/>
                    </a:cubicBezTo>
                    <a:cubicBezTo>
                      <a:pt x="0" y="3596"/>
                      <a:pt x="608" y="5966"/>
                      <a:pt x="1824" y="7152"/>
                    </a:cubicBezTo>
                    <a:cubicBezTo>
                      <a:pt x="2979" y="8368"/>
                      <a:pt x="4742" y="8520"/>
                      <a:pt x="4742" y="8520"/>
                    </a:cubicBezTo>
                    <a:cubicBezTo>
                      <a:pt x="4742" y="8520"/>
                      <a:pt x="1064" y="9067"/>
                      <a:pt x="1642" y="11529"/>
                    </a:cubicBezTo>
                    <a:cubicBezTo>
                      <a:pt x="1989" y="13184"/>
                      <a:pt x="3340" y="13850"/>
                      <a:pt x="4539" y="13850"/>
                    </a:cubicBezTo>
                    <a:cubicBezTo>
                      <a:pt x="5123" y="13850"/>
                      <a:pt x="5671" y="13692"/>
                      <a:pt x="6049" y="13413"/>
                    </a:cubicBezTo>
                    <a:cubicBezTo>
                      <a:pt x="7174" y="12593"/>
                      <a:pt x="7782" y="11286"/>
                      <a:pt x="7782" y="11286"/>
                    </a:cubicBezTo>
                    <a:cubicBezTo>
                      <a:pt x="7782" y="11286"/>
                      <a:pt x="7903" y="13961"/>
                      <a:pt x="10274" y="13991"/>
                    </a:cubicBezTo>
                    <a:cubicBezTo>
                      <a:pt x="10298" y="13991"/>
                      <a:pt x="10321" y="13991"/>
                      <a:pt x="10345" y="13991"/>
                    </a:cubicBezTo>
                    <a:cubicBezTo>
                      <a:pt x="12708" y="13991"/>
                      <a:pt x="14342" y="12488"/>
                      <a:pt x="13861" y="11103"/>
                    </a:cubicBezTo>
                    <a:cubicBezTo>
                      <a:pt x="13375" y="9705"/>
                      <a:pt x="11034" y="9158"/>
                      <a:pt x="11034" y="9158"/>
                    </a:cubicBezTo>
                    <a:cubicBezTo>
                      <a:pt x="11034" y="9158"/>
                      <a:pt x="14347" y="8672"/>
                      <a:pt x="15168" y="7213"/>
                    </a:cubicBezTo>
                    <a:cubicBezTo>
                      <a:pt x="15958" y="5754"/>
                      <a:pt x="15229" y="3565"/>
                      <a:pt x="13861" y="3352"/>
                    </a:cubicBezTo>
                    <a:cubicBezTo>
                      <a:pt x="13791" y="3339"/>
                      <a:pt x="13719" y="3332"/>
                      <a:pt x="13643" y="3332"/>
                    </a:cubicBezTo>
                    <a:cubicBezTo>
                      <a:pt x="12200" y="3332"/>
                      <a:pt x="9757" y="5693"/>
                      <a:pt x="9757" y="5693"/>
                    </a:cubicBezTo>
                    <a:cubicBezTo>
                      <a:pt x="9757" y="5693"/>
                      <a:pt x="12068" y="2714"/>
                      <a:pt x="11216" y="1134"/>
                    </a:cubicBezTo>
                    <a:cubicBezTo>
                      <a:pt x="10759" y="380"/>
                      <a:pt x="9784" y="0"/>
                      <a:pt x="8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1749575" y="4666375"/>
                <a:ext cx="293300" cy="258350"/>
              </a:xfrm>
              <a:custGeom>
                <a:avLst/>
                <a:gdLst/>
                <a:ahLst/>
                <a:cxnLst/>
                <a:rect l="l" t="t" r="r" b="b"/>
                <a:pathLst>
                  <a:path w="11732" h="10334" extrusionOk="0">
                    <a:moveTo>
                      <a:pt x="5985" y="0"/>
                    </a:moveTo>
                    <a:cubicBezTo>
                      <a:pt x="5956" y="0"/>
                      <a:pt x="5926" y="24"/>
                      <a:pt x="5896" y="77"/>
                    </a:cubicBezTo>
                    <a:cubicBezTo>
                      <a:pt x="5643" y="470"/>
                      <a:pt x="5650" y="1590"/>
                      <a:pt x="5556" y="1590"/>
                    </a:cubicBezTo>
                    <a:cubicBezTo>
                      <a:pt x="5549" y="1590"/>
                      <a:pt x="5540" y="1583"/>
                      <a:pt x="5531" y="1567"/>
                    </a:cubicBezTo>
                    <a:cubicBezTo>
                      <a:pt x="5464" y="1387"/>
                      <a:pt x="5166" y="762"/>
                      <a:pt x="4952" y="762"/>
                    </a:cubicBezTo>
                    <a:cubicBezTo>
                      <a:pt x="4876" y="762"/>
                      <a:pt x="4811" y="842"/>
                      <a:pt x="4771" y="1050"/>
                    </a:cubicBezTo>
                    <a:cubicBezTo>
                      <a:pt x="4619" y="1901"/>
                      <a:pt x="5531" y="4606"/>
                      <a:pt x="5349" y="4940"/>
                    </a:cubicBezTo>
                    <a:cubicBezTo>
                      <a:pt x="5136" y="5244"/>
                      <a:pt x="4680" y="5275"/>
                      <a:pt x="4680" y="5275"/>
                    </a:cubicBezTo>
                    <a:cubicBezTo>
                      <a:pt x="4680" y="5275"/>
                      <a:pt x="2716" y="1432"/>
                      <a:pt x="1763" y="1432"/>
                    </a:cubicBezTo>
                    <a:cubicBezTo>
                      <a:pt x="1731" y="1432"/>
                      <a:pt x="1700" y="1436"/>
                      <a:pt x="1671" y="1445"/>
                    </a:cubicBezTo>
                    <a:cubicBezTo>
                      <a:pt x="759" y="1719"/>
                      <a:pt x="1792" y="2691"/>
                      <a:pt x="1428" y="2843"/>
                    </a:cubicBezTo>
                    <a:cubicBezTo>
                      <a:pt x="1355" y="2870"/>
                      <a:pt x="1245" y="2877"/>
                      <a:pt x="1118" y="2877"/>
                    </a:cubicBezTo>
                    <a:cubicBezTo>
                      <a:pt x="938" y="2877"/>
                      <a:pt x="724" y="2862"/>
                      <a:pt x="533" y="2862"/>
                    </a:cubicBezTo>
                    <a:cubicBezTo>
                      <a:pt x="239" y="2862"/>
                      <a:pt x="1" y="2899"/>
                      <a:pt x="29" y="3086"/>
                    </a:cubicBezTo>
                    <a:cubicBezTo>
                      <a:pt x="121" y="3451"/>
                      <a:pt x="972" y="3877"/>
                      <a:pt x="972" y="3998"/>
                    </a:cubicBezTo>
                    <a:cubicBezTo>
                      <a:pt x="972" y="4089"/>
                      <a:pt x="455" y="4363"/>
                      <a:pt x="911" y="4636"/>
                    </a:cubicBezTo>
                    <a:cubicBezTo>
                      <a:pt x="1367" y="4940"/>
                      <a:pt x="4558" y="5700"/>
                      <a:pt x="4285" y="5822"/>
                    </a:cubicBezTo>
                    <a:cubicBezTo>
                      <a:pt x="4011" y="5913"/>
                      <a:pt x="637" y="6825"/>
                      <a:pt x="972" y="7129"/>
                    </a:cubicBezTo>
                    <a:cubicBezTo>
                      <a:pt x="1105" y="7289"/>
                      <a:pt x="1339" y="7320"/>
                      <a:pt x="1554" y="7320"/>
                    </a:cubicBezTo>
                    <a:cubicBezTo>
                      <a:pt x="1689" y="7320"/>
                      <a:pt x="1818" y="7308"/>
                      <a:pt x="1908" y="7308"/>
                    </a:cubicBezTo>
                    <a:cubicBezTo>
                      <a:pt x="2000" y="7308"/>
                      <a:pt x="2053" y="7321"/>
                      <a:pt x="2036" y="7372"/>
                    </a:cubicBezTo>
                    <a:cubicBezTo>
                      <a:pt x="2005" y="7524"/>
                      <a:pt x="881" y="9074"/>
                      <a:pt x="1397" y="9074"/>
                    </a:cubicBezTo>
                    <a:cubicBezTo>
                      <a:pt x="1808" y="9074"/>
                      <a:pt x="2201" y="8869"/>
                      <a:pt x="2423" y="8869"/>
                    </a:cubicBezTo>
                    <a:cubicBezTo>
                      <a:pt x="2497" y="8869"/>
                      <a:pt x="2552" y="8892"/>
                      <a:pt x="2583" y="8953"/>
                    </a:cubicBezTo>
                    <a:cubicBezTo>
                      <a:pt x="2679" y="9170"/>
                      <a:pt x="2241" y="9960"/>
                      <a:pt x="2539" y="9960"/>
                    </a:cubicBezTo>
                    <a:cubicBezTo>
                      <a:pt x="2617" y="9960"/>
                      <a:pt x="2746" y="9906"/>
                      <a:pt x="2947" y="9773"/>
                    </a:cubicBezTo>
                    <a:cubicBezTo>
                      <a:pt x="3930" y="9118"/>
                      <a:pt x="5380" y="6974"/>
                      <a:pt x="5495" y="6974"/>
                    </a:cubicBezTo>
                    <a:cubicBezTo>
                      <a:pt x="5498" y="6974"/>
                      <a:pt x="5499" y="6975"/>
                      <a:pt x="5501" y="6977"/>
                    </a:cubicBezTo>
                    <a:cubicBezTo>
                      <a:pt x="5590" y="7095"/>
                      <a:pt x="5621" y="9810"/>
                      <a:pt x="6156" y="9810"/>
                    </a:cubicBezTo>
                    <a:cubicBezTo>
                      <a:pt x="6170" y="9810"/>
                      <a:pt x="6185" y="9808"/>
                      <a:pt x="6200" y="9804"/>
                    </a:cubicBezTo>
                    <a:cubicBezTo>
                      <a:pt x="6651" y="9653"/>
                      <a:pt x="6937" y="9151"/>
                      <a:pt x="7109" y="9151"/>
                    </a:cubicBezTo>
                    <a:cubicBezTo>
                      <a:pt x="7145" y="9151"/>
                      <a:pt x="7176" y="9173"/>
                      <a:pt x="7203" y="9226"/>
                    </a:cubicBezTo>
                    <a:cubicBezTo>
                      <a:pt x="7326" y="9472"/>
                      <a:pt x="8144" y="10333"/>
                      <a:pt x="8501" y="10333"/>
                    </a:cubicBezTo>
                    <a:cubicBezTo>
                      <a:pt x="8586" y="10333"/>
                      <a:pt x="8644" y="10285"/>
                      <a:pt x="8662" y="10168"/>
                    </a:cubicBezTo>
                    <a:cubicBezTo>
                      <a:pt x="8723" y="9530"/>
                      <a:pt x="8510" y="8801"/>
                      <a:pt x="8783" y="8740"/>
                    </a:cubicBezTo>
                    <a:cubicBezTo>
                      <a:pt x="8797" y="8735"/>
                      <a:pt x="8813" y="8733"/>
                      <a:pt x="8833" y="8733"/>
                    </a:cubicBezTo>
                    <a:cubicBezTo>
                      <a:pt x="9047" y="8733"/>
                      <a:pt x="9617" y="8992"/>
                      <a:pt x="9844" y="8992"/>
                    </a:cubicBezTo>
                    <a:cubicBezTo>
                      <a:pt x="9987" y="8992"/>
                      <a:pt x="9995" y="8890"/>
                      <a:pt x="9695" y="8558"/>
                    </a:cubicBezTo>
                    <a:cubicBezTo>
                      <a:pt x="8875" y="7646"/>
                      <a:pt x="6808" y="6126"/>
                      <a:pt x="6808" y="6126"/>
                    </a:cubicBezTo>
                    <a:cubicBezTo>
                      <a:pt x="6808" y="6126"/>
                      <a:pt x="10486" y="5609"/>
                      <a:pt x="10303" y="5123"/>
                    </a:cubicBezTo>
                    <a:cubicBezTo>
                      <a:pt x="10090" y="4636"/>
                      <a:pt x="9422" y="4819"/>
                      <a:pt x="9543" y="4606"/>
                    </a:cubicBezTo>
                    <a:cubicBezTo>
                      <a:pt x="9634" y="4363"/>
                      <a:pt x="11732" y="2843"/>
                      <a:pt x="11063" y="2843"/>
                    </a:cubicBezTo>
                    <a:cubicBezTo>
                      <a:pt x="10481" y="2843"/>
                      <a:pt x="9602" y="3476"/>
                      <a:pt x="9379" y="3476"/>
                    </a:cubicBezTo>
                    <a:cubicBezTo>
                      <a:pt x="9334" y="3476"/>
                      <a:pt x="9315" y="3451"/>
                      <a:pt x="9331" y="3390"/>
                    </a:cubicBezTo>
                    <a:cubicBezTo>
                      <a:pt x="9424" y="3088"/>
                      <a:pt x="9908" y="2501"/>
                      <a:pt x="9681" y="2501"/>
                    </a:cubicBezTo>
                    <a:cubicBezTo>
                      <a:pt x="9611" y="2501"/>
                      <a:pt x="9475" y="2556"/>
                      <a:pt x="9239" y="2691"/>
                    </a:cubicBezTo>
                    <a:cubicBezTo>
                      <a:pt x="8294" y="3219"/>
                      <a:pt x="6612" y="4739"/>
                      <a:pt x="6494" y="4739"/>
                    </a:cubicBezTo>
                    <a:cubicBezTo>
                      <a:pt x="6483" y="4739"/>
                      <a:pt x="6486" y="4726"/>
                      <a:pt x="6504" y="4697"/>
                    </a:cubicBezTo>
                    <a:cubicBezTo>
                      <a:pt x="6686" y="4363"/>
                      <a:pt x="7659" y="959"/>
                      <a:pt x="7324" y="959"/>
                    </a:cubicBezTo>
                    <a:cubicBezTo>
                      <a:pt x="7024" y="959"/>
                      <a:pt x="6600" y="1680"/>
                      <a:pt x="6443" y="1680"/>
                    </a:cubicBezTo>
                    <a:cubicBezTo>
                      <a:pt x="6409" y="1680"/>
                      <a:pt x="6388" y="1647"/>
                      <a:pt x="6382" y="1567"/>
                    </a:cubicBezTo>
                    <a:cubicBezTo>
                      <a:pt x="6356" y="1168"/>
                      <a:pt x="6189" y="0"/>
                      <a:pt x="5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1847650" y="4775525"/>
                <a:ext cx="98725" cy="85025"/>
              </a:xfrm>
              <a:custGeom>
                <a:avLst/>
                <a:gdLst/>
                <a:ahLst/>
                <a:cxnLst/>
                <a:rect l="l" t="t" r="r" b="b"/>
                <a:pathLst>
                  <a:path w="3949" h="3401" extrusionOk="0">
                    <a:moveTo>
                      <a:pt x="2137" y="1"/>
                    </a:moveTo>
                    <a:cubicBezTo>
                      <a:pt x="1707" y="1"/>
                      <a:pt x="1365" y="149"/>
                      <a:pt x="1365" y="149"/>
                    </a:cubicBezTo>
                    <a:cubicBezTo>
                      <a:pt x="1365" y="149"/>
                      <a:pt x="58" y="270"/>
                      <a:pt x="27" y="1395"/>
                    </a:cubicBezTo>
                    <a:cubicBezTo>
                      <a:pt x="1" y="2409"/>
                      <a:pt x="841" y="3400"/>
                      <a:pt x="1911" y="3400"/>
                    </a:cubicBezTo>
                    <a:cubicBezTo>
                      <a:pt x="2060" y="3400"/>
                      <a:pt x="2212" y="3381"/>
                      <a:pt x="2368" y="3340"/>
                    </a:cubicBezTo>
                    <a:cubicBezTo>
                      <a:pt x="3675" y="2976"/>
                      <a:pt x="3949" y="1243"/>
                      <a:pt x="3219" y="453"/>
                    </a:cubicBezTo>
                    <a:cubicBezTo>
                      <a:pt x="2892" y="99"/>
                      <a:pt x="2486" y="1"/>
                      <a:pt x="2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845275" y="4194775"/>
                <a:ext cx="882250" cy="797475"/>
              </a:xfrm>
              <a:custGeom>
                <a:avLst/>
                <a:gdLst/>
                <a:ahLst/>
                <a:cxnLst/>
                <a:rect l="l" t="t" r="r" b="b"/>
                <a:pathLst>
                  <a:path w="35290" h="31899" extrusionOk="0">
                    <a:moveTo>
                      <a:pt x="17843" y="1"/>
                    </a:moveTo>
                    <a:cubicBezTo>
                      <a:pt x="14954" y="1"/>
                      <a:pt x="11775" y="1852"/>
                      <a:pt x="11733" y="4503"/>
                    </a:cubicBezTo>
                    <a:cubicBezTo>
                      <a:pt x="11733" y="8333"/>
                      <a:pt x="16079" y="14686"/>
                      <a:pt x="16079" y="14686"/>
                    </a:cubicBezTo>
                    <a:cubicBezTo>
                      <a:pt x="16079" y="14686"/>
                      <a:pt x="11685" y="9142"/>
                      <a:pt x="7454" y="9142"/>
                    </a:cubicBezTo>
                    <a:cubicBezTo>
                      <a:pt x="6537" y="9142"/>
                      <a:pt x="5628" y="9402"/>
                      <a:pt x="4772" y="10035"/>
                    </a:cubicBezTo>
                    <a:cubicBezTo>
                      <a:pt x="0" y="13622"/>
                      <a:pt x="2857" y="18029"/>
                      <a:pt x="6079" y="19701"/>
                    </a:cubicBezTo>
                    <a:cubicBezTo>
                      <a:pt x="7662" y="20537"/>
                      <a:pt x="9347" y="20750"/>
                      <a:pt x="10653" y="20750"/>
                    </a:cubicBezTo>
                    <a:cubicBezTo>
                      <a:pt x="12005" y="20750"/>
                      <a:pt x="12949" y="20522"/>
                      <a:pt x="12949" y="20522"/>
                    </a:cubicBezTo>
                    <a:lnTo>
                      <a:pt x="12949" y="20522"/>
                    </a:lnTo>
                    <a:cubicBezTo>
                      <a:pt x="12949" y="20522"/>
                      <a:pt x="5806" y="24017"/>
                      <a:pt x="8541" y="28729"/>
                    </a:cubicBezTo>
                    <a:cubicBezTo>
                      <a:pt x="9886" y="31029"/>
                      <a:pt x="11957" y="31898"/>
                      <a:pt x="13929" y="31898"/>
                    </a:cubicBezTo>
                    <a:cubicBezTo>
                      <a:pt x="15970" y="31898"/>
                      <a:pt x="17903" y="30968"/>
                      <a:pt x="18815" y="29732"/>
                    </a:cubicBezTo>
                    <a:cubicBezTo>
                      <a:pt x="20578" y="27300"/>
                      <a:pt x="20973" y="24230"/>
                      <a:pt x="20973" y="24230"/>
                    </a:cubicBezTo>
                    <a:cubicBezTo>
                      <a:pt x="20973" y="24230"/>
                      <a:pt x="22506" y="28340"/>
                      <a:pt x="26200" y="28340"/>
                    </a:cubicBezTo>
                    <a:cubicBezTo>
                      <a:pt x="26733" y="28340"/>
                      <a:pt x="27310" y="28255"/>
                      <a:pt x="27934" y="28060"/>
                    </a:cubicBezTo>
                    <a:cubicBezTo>
                      <a:pt x="32858" y="26510"/>
                      <a:pt x="35290" y="22345"/>
                      <a:pt x="33314" y="19762"/>
                    </a:cubicBezTo>
                    <a:cubicBezTo>
                      <a:pt x="31876" y="17852"/>
                      <a:pt x="28711" y="17603"/>
                      <a:pt x="27158" y="17603"/>
                    </a:cubicBezTo>
                    <a:cubicBezTo>
                      <a:pt x="26610" y="17603"/>
                      <a:pt x="26262" y="17634"/>
                      <a:pt x="26262" y="17634"/>
                    </a:cubicBezTo>
                    <a:cubicBezTo>
                      <a:pt x="26262" y="17634"/>
                      <a:pt x="32676" y="14503"/>
                      <a:pt x="33344" y="10947"/>
                    </a:cubicBezTo>
                    <a:cubicBezTo>
                      <a:pt x="34011" y="7586"/>
                      <a:pt x="31362" y="3838"/>
                      <a:pt x="28533" y="3838"/>
                    </a:cubicBezTo>
                    <a:cubicBezTo>
                      <a:pt x="28394" y="3838"/>
                      <a:pt x="28255" y="3847"/>
                      <a:pt x="28116" y="3865"/>
                    </a:cubicBezTo>
                    <a:cubicBezTo>
                      <a:pt x="25107" y="4260"/>
                      <a:pt x="21277" y="11373"/>
                      <a:pt x="21277" y="11373"/>
                    </a:cubicBezTo>
                    <a:cubicBezTo>
                      <a:pt x="21277" y="11373"/>
                      <a:pt x="24043" y="3713"/>
                      <a:pt x="21156" y="1129"/>
                    </a:cubicBezTo>
                    <a:cubicBezTo>
                      <a:pt x="20292" y="348"/>
                      <a:pt x="19095" y="1"/>
                      <a:pt x="17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1002575" y="4339400"/>
                <a:ext cx="647450" cy="570175"/>
              </a:xfrm>
              <a:custGeom>
                <a:avLst/>
                <a:gdLst/>
                <a:ahLst/>
                <a:cxnLst/>
                <a:rect l="l" t="t" r="r" b="b"/>
                <a:pathLst>
                  <a:path w="25898" h="22807" extrusionOk="0">
                    <a:moveTo>
                      <a:pt x="10382" y="0"/>
                    </a:moveTo>
                    <a:cubicBezTo>
                      <a:pt x="10295" y="0"/>
                      <a:pt x="10225" y="72"/>
                      <a:pt x="10183" y="238"/>
                    </a:cubicBezTo>
                    <a:cubicBezTo>
                      <a:pt x="9958" y="1195"/>
                      <a:pt x="10748" y="3506"/>
                      <a:pt x="10553" y="3506"/>
                    </a:cubicBezTo>
                    <a:cubicBezTo>
                      <a:pt x="10538" y="3506"/>
                      <a:pt x="10516" y="3492"/>
                      <a:pt x="10487" y="3460"/>
                    </a:cubicBezTo>
                    <a:cubicBezTo>
                      <a:pt x="10237" y="3168"/>
                      <a:pt x="9359" y="2206"/>
                      <a:pt x="8909" y="2206"/>
                    </a:cubicBezTo>
                    <a:cubicBezTo>
                      <a:pt x="8703" y="2206"/>
                      <a:pt x="8586" y="2409"/>
                      <a:pt x="8663" y="2974"/>
                    </a:cubicBezTo>
                    <a:cubicBezTo>
                      <a:pt x="8936" y="4767"/>
                      <a:pt x="12554" y="9691"/>
                      <a:pt x="12402" y="10573"/>
                    </a:cubicBezTo>
                    <a:cubicBezTo>
                      <a:pt x="12371" y="11484"/>
                      <a:pt x="11398" y="11788"/>
                      <a:pt x="11398" y="11788"/>
                    </a:cubicBezTo>
                    <a:cubicBezTo>
                      <a:pt x="11398" y="11788"/>
                      <a:pt x="5406" y="5770"/>
                      <a:pt x="3166" y="5770"/>
                    </a:cubicBezTo>
                    <a:cubicBezTo>
                      <a:pt x="2987" y="5770"/>
                      <a:pt x="2832" y="5808"/>
                      <a:pt x="2705" y="5892"/>
                    </a:cubicBezTo>
                    <a:cubicBezTo>
                      <a:pt x="1003" y="7077"/>
                      <a:pt x="3769" y="8414"/>
                      <a:pt x="3161" y="8901"/>
                    </a:cubicBezTo>
                    <a:cubicBezTo>
                      <a:pt x="2553" y="9387"/>
                      <a:pt x="0" y="9569"/>
                      <a:pt x="395" y="10299"/>
                    </a:cubicBezTo>
                    <a:cubicBezTo>
                      <a:pt x="760" y="11028"/>
                      <a:pt x="2857" y="11332"/>
                      <a:pt x="2979" y="11545"/>
                    </a:cubicBezTo>
                    <a:cubicBezTo>
                      <a:pt x="3100" y="11758"/>
                      <a:pt x="2189" y="12609"/>
                      <a:pt x="3252" y="12974"/>
                    </a:cubicBezTo>
                    <a:cubicBezTo>
                      <a:pt x="3504" y="13044"/>
                      <a:pt x="4070" y="13067"/>
                      <a:pt x="4787" y="13067"/>
                    </a:cubicBezTo>
                    <a:cubicBezTo>
                      <a:pt x="6226" y="13067"/>
                      <a:pt x="8274" y="12973"/>
                      <a:pt x="9611" y="12973"/>
                    </a:cubicBezTo>
                    <a:cubicBezTo>
                      <a:pt x="10507" y="12973"/>
                      <a:pt x="11083" y="13015"/>
                      <a:pt x="10943" y="13156"/>
                    </a:cubicBezTo>
                    <a:cubicBezTo>
                      <a:pt x="10487" y="13612"/>
                      <a:pt x="4195" y="17624"/>
                      <a:pt x="5015" y="18080"/>
                    </a:cubicBezTo>
                    <a:cubicBezTo>
                      <a:pt x="5170" y="18163"/>
                      <a:pt x="5344" y="18196"/>
                      <a:pt x="5523" y="18196"/>
                    </a:cubicBezTo>
                    <a:cubicBezTo>
                      <a:pt x="6181" y="18196"/>
                      <a:pt x="6927" y="17759"/>
                      <a:pt x="7194" y="17759"/>
                    </a:cubicBezTo>
                    <a:cubicBezTo>
                      <a:pt x="7255" y="17759"/>
                      <a:pt x="7290" y="17782"/>
                      <a:pt x="7295" y="17837"/>
                    </a:cubicBezTo>
                    <a:cubicBezTo>
                      <a:pt x="7353" y="18157"/>
                      <a:pt x="6162" y="21752"/>
                      <a:pt x="6958" y="21752"/>
                    </a:cubicBezTo>
                    <a:cubicBezTo>
                      <a:pt x="6995" y="21752"/>
                      <a:pt x="7036" y="21744"/>
                      <a:pt x="7082" y="21728"/>
                    </a:cubicBezTo>
                    <a:cubicBezTo>
                      <a:pt x="7967" y="21450"/>
                      <a:pt x="8684" y="20646"/>
                      <a:pt x="9162" y="20646"/>
                    </a:cubicBezTo>
                    <a:cubicBezTo>
                      <a:pt x="9259" y="20646"/>
                      <a:pt x="9346" y="20678"/>
                      <a:pt x="9423" y="20755"/>
                    </a:cubicBezTo>
                    <a:cubicBezTo>
                      <a:pt x="9765" y="21097"/>
                      <a:pt x="9423" y="22807"/>
                      <a:pt x="9923" y="22807"/>
                    </a:cubicBezTo>
                    <a:cubicBezTo>
                      <a:pt x="10090" y="22807"/>
                      <a:pt x="10350" y="22617"/>
                      <a:pt x="10760" y="22123"/>
                    </a:cubicBezTo>
                    <a:cubicBezTo>
                      <a:pt x="12375" y="20179"/>
                      <a:pt x="13873" y="14732"/>
                      <a:pt x="14094" y="14732"/>
                    </a:cubicBezTo>
                    <a:cubicBezTo>
                      <a:pt x="14098" y="14732"/>
                      <a:pt x="14101" y="14734"/>
                      <a:pt x="14104" y="14737"/>
                    </a:cubicBezTo>
                    <a:cubicBezTo>
                      <a:pt x="14275" y="14937"/>
                      <a:pt x="16089" y="20089"/>
                      <a:pt x="17138" y="20089"/>
                    </a:cubicBezTo>
                    <a:cubicBezTo>
                      <a:pt x="17204" y="20089"/>
                      <a:pt x="17266" y="20069"/>
                      <a:pt x="17326" y="20026"/>
                    </a:cubicBezTo>
                    <a:cubicBezTo>
                      <a:pt x="18254" y="19389"/>
                      <a:pt x="18534" y="18082"/>
                      <a:pt x="18893" y="18082"/>
                    </a:cubicBezTo>
                    <a:cubicBezTo>
                      <a:pt x="18946" y="18082"/>
                      <a:pt x="19000" y="18109"/>
                      <a:pt x="19058" y="18171"/>
                    </a:cubicBezTo>
                    <a:cubicBezTo>
                      <a:pt x="19416" y="18530"/>
                      <a:pt x="21307" y="19613"/>
                      <a:pt x="22182" y="19613"/>
                    </a:cubicBezTo>
                    <a:cubicBezTo>
                      <a:pt x="22496" y="19613"/>
                      <a:pt x="22679" y="19474"/>
                      <a:pt x="22614" y="19114"/>
                    </a:cubicBezTo>
                    <a:cubicBezTo>
                      <a:pt x="22402" y="17776"/>
                      <a:pt x="21399" y="16469"/>
                      <a:pt x="21855" y="16105"/>
                    </a:cubicBezTo>
                    <a:cubicBezTo>
                      <a:pt x="22311" y="15770"/>
                      <a:pt x="25897" y="16408"/>
                      <a:pt x="23618" y="15101"/>
                    </a:cubicBezTo>
                    <a:cubicBezTo>
                      <a:pt x="21338" y="13764"/>
                      <a:pt x="16110" y="12001"/>
                      <a:pt x="16110" y="12001"/>
                    </a:cubicBezTo>
                    <a:cubicBezTo>
                      <a:pt x="16110" y="12001"/>
                      <a:pt x="23344" y="8566"/>
                      <a:pt x="22614" y="7685"/>
                    </a:cubicBezTo>
                    <a:cubicBezTo>
                      <a:pt x="22318" y="7326"/>
                      <a:pt x="21935" y="7254"/>
                      <a:pt x="21592" y="7254"/>
                    </a:cubicBezTo>
                    <a:cubicBezTo>
                      <a:pt x="21363" y="7254"/>
                      <a:pt x="21151" y="7287"/>
                      <a:pt x="20994" y="7287"/>
                    </a:cubicBezTo>
                    <a:cubicBezTo>
                      <a:pt x="20809" y="7287"/>
                      <a:pt x="20701" y="7242"/>
                      <a:pt x="20730" y="7047"/>
                    </a:cubicBezTo>
                    <a:cubicBezTo>
                      <a:pt x="20817" y="6469"/>
                      <a:pt x="23790" y="2454"/>
                      <a:pt x="22878" y="2454"/>
                    </a:cubicBezTo>
                    <a:cubicBezTo>
                      <a:pt x="22831" y="2454"/>
                      <a:pt x="22774" y="2465"/>
                      <a:pt x="22706" y="2487"/>
                    </a:cubicBezTo>
                    <a:cubicBezTo>
                      <a:pt x="21477" y="2880"/>
                      <a:pt x="20023" y="4847"/>
                      <a:pt x="19621" y="4847"/>
                    </a:cubicBezTo>
                    <a:cubicBezTo>
                      <a:pt x="19556" y="4847"/>
                      <a:pt x="19518" y="4795"/>
                      <a:pt x="19514" y="4676"/>
                    </a:cubicBezTo>
                    <a:cubicBezTo>
                      <a:pt x="19470" y="4080"/>
                      <a:pt x="20051" y="2684"/>
                      <a:pt x="19698" y="2684"/>
                    </a:cubicBezTo>
                    <a:cubicBezTo>
                      <a:pt x="19565" y="2684"/>
                      <a:pt x="19298" y="2883"/>
                      <a:pt x="18815" y="3399"/>
                    </a:cubicBezTo>
                    <a:cubicBezTo>
                      <a:pt x="17251" y="5102"/>
                      <a:pt x="14816" y="9371"/>
                      <a:pt x="14547" y="9371"/>
                    </a:cubicBezTo>
                    <a:cubicBezTo>
                      <a:pt x="14524" y="9371"/>
                      <a:pt x="14517" y="9337"/>
                      <a:pt x="14529" y="9266"/>
                    </a:cubicBezTo>
                    <a:cubicBezTo>
                      <a:pt x="14679" y="8456"/>
                      <a:pt x="14504" y="1024"/>
                      <a:pt x="13770" y="1024"/>
                    </a:cubicBezTo>
                    <a:cubicBezTo>
                      <a:pt x="13760" y="1024"/>
                      <a:pt x="13749" y="1025"/>
                      <a:pt x="13739" y="1028"/>
                    </a:cubicBezTo>
                    <a:cubicBezTo>
                      <a:pt x="13095" y="1235"/>
                      <a:pt x="12712" y="3080"/>
                      <a:pt x="12389" y="3080"/>
                    </a:cubicBezTo>
                    <a:cubicBezTo>
                      <a:pt x="12331" y="3080"/>
                      <a:pt x="12275" y="3021"/>
                      <a:pt x="12219" y="2882"/>
                    </a:cubicBezTo>
                    <a:cubicBezTo>
                      <a:pt x="11886" y="2113"/>
                      <a:pt x="10859" y="0"/>
                      <a:pt x="10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1241925" y="4559800"/>
                <a:ext cx="228000" cy="187075"/>
              </a:xfrm>
              <a:custGeom>
                <a:avLst/>
                <a:gdLst/>
                <a:ahLst/>
                <a:cxnLst/>
                <a:rect l="l" t="t" r="r" b="b"/>
                <a:pathLst>
                  <a:path w="9120" h="7483" extrusionOk="0">
                    <a:moveTo>
                      <a:pt x="5142" y="1"/>
                    </a:moveTo>
                    <a:cubicBezTo>
                      <a:pt x="3702" y="1"/>
                      <a:pt x="2554" y="1027"/>
                      <a:pt x="2554" y="1027"/>
                    </a:cubicBezTo>
                    <a:cubicBezTo>
                      <a:pt x="2554" y="1027"/>
                      <a:pt x="1" y="2091"/>
                      <a:pt x="700" y="4462"/>
                    </a:cubicBezTo>
                    <a:cubicBezTo>
                      <a:pt x="1181" y="6169"/>
                      <a:pt x="2861" y="7482"/>
                      <a:pt x="4660" y="7482"/>
                    </a:cubicBezTo>
                    <a:cubicBezTo>
                      <a:pt x="5359" y="7482"/>
                      <a:pt x="6076" y="7284"/>
                      <a:pt x="6749" y="6833"/>
                    </a:cubicBezTo>
                    <a:cubicBezTo>
                      <a:pt x="9119" y="5252"/>
                      <a:pt x="8572" y="1513"/>
                      <a:pt x="6597" y="389"/>
                    </a:cubicBezTo>
                    <a:cubicBezTo>
                      <a:pt x="6101" y="107"/>
                      <a:pt x="5606" y="1"/>
                      <a:pt x="5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1" name="Google Shape;3061;p19"/>
            <p:cNvGrpSpPr/>
            <p:nvPr/>
          </p:nvGrpSpPr>
          <p:grpSpPr>
            <a:xfrm>
              <a:off x="243200" y="1487213"/>
              <a:ext cx="373900" cy="344925"/>
              <a:chOff x="2493475" y="2126450"/>
              <a:chExt cx="373900" cy="344925"/>
            </a:xfrm>
          </p:grpSpPr>
          <p:sp>
            <p:nvSpPr>
              <p:cNvPr id="3062" name="Google Shape;3062;p19"/>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0" name="Google Shape;3070;p19"/>
            <p:cNvGrpSpPr/>
            <p:nvPr/>
          </p:nvGrpSpPr>
          <p:grpSpPr>
            <a:xfrm rot="-1164110" flipH="1">
              <a:off x="-77269" y="2966643"/>
              <a:ext cx="864923" cy="1572976"/>
              <a:chOff x="5641475" y="2674000"/>
              <a:chExt cx="1142425" cy="2077650"/>
            </a:xfrm>
          </p:grpSpPr>
          <p:sp>
            <p:nvSpPr>
              <p:cNvPr id="3071" name="Google Shape;3071;p19"/>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4" name="Google Shape;3124;p19"/>
            <p:cNvGrpSpPr/>
            <p:nvPr/>
          </p:nvGrpSpPr>
          <p:grpSpPr>
            <a:xfrm>
              <a:off x="-249768" y="3854775"/>
              <a:ext cx="798551" cy="783845"/>
              <a:chOff x="5672100" y="3575250"/>
              <a:chExt cx="1054750" cy="1035325"/>
            </a:xfrm>
          </p:grpSpPr>
          <p:sp>
            <p:nvSpPr>
              <p:cNvPr id="3125" name="Google Shape;3125;p19"/>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3" name="Google Shape;3133;p19"/>
            <p:cNvGrpSpPr/>
            <p:nvPr/>
          </p:nvGrpSpPr>
          <p:grpSpPr>
            <a:xfrm rot="-1202750" flipH="1">
              <a:off x="378679" y="4335148"/>
              <a:ext cx="1260473" cy="645757"/>
              <a:chOff x="4976050" y="4611525"/>
              <a:chExt cx="1664950" cy="852975"/>
            </a:xfrm>
          </p:grpSpPr>
          <p:sp>
            <p:nvSpPr>
              <p:cNvPr id="3134" name="Google Shape;3134;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6" name="Google Shape;3136;p19"/>
            <p:cNvGrpSpPr/>
            <p:nvPr/>
          </p:nvGrpSpPr>
          <p:grpSpPr>
            <a:xfrm flipH="1">
              <a:off x="-283119" y="4364203"/>
              <a:ext cx="1122458" cy="906968"/>
              <a:chOff x="6257975" y="4377525"/>
              <a:chExt cx="1482575" cy="1197950"/>
            </a:xfrm>
          </p:grpSpPr>
          <p:sp>
            <p:nvSpPr>
              <p:cNvPr id="3137" name="Google Shape;3137;p19"/>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44" name="Google Shape;3144;p19"/>
          <p:cNvSpPr txBox="1">
            <a:spLocks noGrp="1"/>
          </p:cNvSpPr>
          <p:nvPr>
            <p:ph type="title"/>
          </p:nvPr>
        </p:nvSpPr>
        <p:spPr>
          <a:xfrm>
            <a:off x="6613967" y="2200011"/>
            <a:ext cx="4382400" cy="101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5" name="Google Shape;3145;p19"/>
          <p:cNvSpPr txBox="1">
            <a:spLocks noGrp="1"/>
          </p:cNvSpPr>
          <p:nvPr>
            <p:ph type="subTitle" idx="1"/>
          </p:nvPr>
        </p:nvSpPr>
        <p:spPr>
          <a:xfrm>
            <a:off x="6613967" y="3257477"/>
            <a:ext cx="3902800" cy="1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153112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146"/>
        <p:cNvGrpSpPr/>
        <p:nvPr/>
      </p:nvGrpSpPr>
      <p:grpSpPr>
        <a:xfrm>
          <a:off x="0" y="0"/>
          <a:ext cx="0" cy="0"/>
          <a:chOff x="0" y="0"/>
          <a:chExt cx="0" cy="0"/>
        </a:xfrm>
      </p:grpSpPr>
      <p:grpSp>
        <p:nvGrpSpPr>
          <p:cNvPr id="3147" name="Google Shape;3147;p20"/>
          <p:cNvGrpSpPr/>
          <p:nvPr/>
        </p:nvGrpSpPr>
        <p:grpSpPr>
          <a:xfrm>
            <a:off x="-600267" y="151203"/>
            <a:ext cx="13138484" cy="7042335"/>
            <a:chOff x="-450201" y="113402"/>
            <a:chExt cx="9853863" cy="5281751"/>
          </a:xfrm>
        </p:grpSpPr>
        <p:grpSp>
          <p:nvGrpSpPr>
            <p:cNvPr id="3148" name="Google Shape;3148;p20"/>
            <p:cNvGrpSpPr/>
            <p:nvPr/>
          </p:nvGrpSpPr>
          <p:grpSpPr>
            <a:xfrm>
              <a:off x="-450201" y="117555"/>
              <a:ext cx="9853863" cy="5277599"/>
              <a:chOff x="-450201" y="117555"/>
              <a:chExt cx="9853863" cy="5277599"/>
            </a:xfrm>
          </p:grpSpPr>
          <p:grpSp>
            <p:nvGrpSpPr>
              <p:cNvPr id="3149" name="Google Shape;3149;p20"/>
              <p:cNvGrpSpPr/>
              <p:nvPr/>
            </p:nvGrpSpPr>
            <p:grpSpPr>
              <a:xfrm rot="-1164110" flipH="1">
                <a:off x="101306" y="2907693"/>
                <a:ext cx="864923" cy="1572976"/>
                <a:chOff x="5641475" y="2674000"/>
                <a:chExt cx="1142425" cy="2077650"/>
              </a:xfrm>
            </p:grpSpPr>
            <p:sp>
              <p:nvSpPr>
                <p:cNvPr id="3150" name="Google Shape;3150;p20"/>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20"/>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20"/>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20"/>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20"/>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20"/>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20"/>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20"/>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20"/>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20"/>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20"/>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20"/>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20"/>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20"/>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20"/>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20"/>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20"/>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20"/>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20"/>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20"/>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20"/>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20"/>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20"/>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20"/>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20"/>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20"/>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20"/>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20"/>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20"/>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20"/>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20"/>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20"/>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20"/>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20"/>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20"/>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20"/>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20"/>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20"/>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20"/>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20"/>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20"/>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20"/>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20"/>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20"/>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20"/>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20"/>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20"/>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20"/>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20"/>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20"/>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20"/>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20"/>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20"/>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3" name="Google Shape;3203;p20"/>
              <p:cNvGrpSpPr/>
              <p:nvPr/>
            </p:nvGrpSpPr>
            <p:grpSpPr>
              <a:xfrm>
                <a:off x="-65450" y="4354895"/>
                <a:ext cx="9236161" cy="827616"/>
                <a:chOff x="-65450" y="4354895"/>
                <a:chExt cx="9236161" cy="827616"/>
              </a:xfrm>
            </p:grpSpPr>
            <p:sp>
              <p:nvSpPr>
                <p:cNvPr id="3204" name="Google Shape;3204;p20"/>
                <p:cNvSpPr/>
                <p:nvPr/>
              </p:nvSpPr>
              <p:spPr>
                <a:xfrm flipH="1">
                  <a:off x="-65450"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20"/>
                <p:cNvSpPr/>
                <p:nvPr/>
              </p:nvSpPr>
              <p:spPr>
                <a:xfrm flipH="1">
                  <a:off x="-38772"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6" name="Google Shape;3206;p20"/>
              <p:cNvGrpSpPr/>
              <p:nvPr/>
            </p:nvGrpSpPr>
            <p:grpSpPr>
              <a:xfrm>
                <a:off x="8319791" y="3108357"/>
                <a:ext cx="1083850" cy="1919243"/>
                <a:chOff x="207725" y="2276150"/>
                <a:chExt cx="1299425" cy="2300975"/>
              </a:xfrm>
            </p:grpSpPr>
            <p:sp>
              <p:nvSpPr>
                <p:cNvPr id="3207" name="Google Shape;3207;p2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08" name="Google Shape;3208;p20"/>
                <p:cNvGrpSpPr/>
                <p:nvPr/>
              </p:nvGrpSpPr>
              <p:grpSpPr>
                <a:xfrm>
                  <a:off x="207725" y="2276150"/>
                  <a:ext cx="1299425" cy="2300975"/>
                  <a:chOff x="207725" y="2276150"/>
                  <a:chExt cx="1299425" cy="2300975"/>
                </a:xfrm>
              </p:grpSpPr>
              <p:sp>
                <p:nvSpPr>
                  <p:cNvPr id="3209" name="Google Shape;3209;p2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2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2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2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2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2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2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2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2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2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2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2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2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222" name="Google Shape;3222;p20"/>
              <p:cNvGrpSpPr/>
              <p:nvPr/>
            </p:nvGrpSpPr>
            <p:grpSpPr>
              <a:xfrm rot="-1719346" flipH="1">
                <a:off x="7526270" y="3744829"/>
                <a:ext cx="889403" cy="1363591"/>
                <a:chOff x="2235100" y="548200"/>
                <a:chExt cx="759725" cy="1164775"/>
              </a:xfrm>
            </p:grpSpPr>
            <p:sp>
              <p:nvSpPr>
                <p:cNvPr id="3223" name="Google Shape;3223;p2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2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2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2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2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2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2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2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2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2" name="Google Shape;3232;p20"/>
              <p:cNvGrpSpPr/>
              <p:nvPr/>
            </p:nvGrpSpPr>
            <p:grpSpPr>
              <a:xfrm rot="1031996">
                <a:off x="8305135" y="4373982"/>
                <a:ext cx="988287" cy="895065"/>
                <a:chOff x="4048900" y="1919750"/>
                <a:chExt cx="1060775" cy="960715"/>
              </a:xfrm>
            </p:grpSpPr>
            <p:sp>
              <p:nvSpPr>
                <p:cNvPr id="3233" name="Google Shape;3233;p2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2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2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2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2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2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2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2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2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2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2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2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2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2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2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2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2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2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2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2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2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2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2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56" name="Google Shape;3256;p20"/>
              <p:cNvGrpSpPr/>
              <p:nvPr/>
            </p:nvGrpSpPr>
            <p:grpSpPr>
              <a:xfrm>
                <a:off x="7301543" y="4488178"/>
                <a:ext cx="1122458" cy="906968"/>
                <a:chOff x="6257975" y="4377525"/>
                <a:chExt cx="1482575" cy="1197950"/>
              </a:xfrm>
            </p:grpSpPr>
            <p:sp>
              <p:nvSpPr>
                <p:cNvPr id="3257" name="Google Shape;3257;p20"/>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20"/>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20"/>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20"/>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20"/>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20"/>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20"/>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64" name="Google Shape;3264;p20"/>
              <p:cNvGrpSpPr/>
              <p:nvPr/>
            </p:nvGrpSpPr>
            <p:grpSpPr>
              <a:xfrm rot="-1734738" flipH="1">
                <a:off x="200009" y="3387317"/>
                <a:ext cx="1428294" cy="1064074"/>
                <a:chOff x="5065700" y="3436875"/>
                <a:chExt cx="1984875" cy="1478725"/>
              </a:xfrm>
            </p:grpSpPr>
            <p:sp>
              <p:nvSpPr>
                <p:cNvPr id="3265" name="Google Shape;3265;p2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2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2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2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2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2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2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2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2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74" name="Google Shape;3274;p20"/>
              <p:cNvGrpSpPr/>
              <p:nvPr/>
            </p:nvGrpSpPr>
            <p:grpSpPr>
              <a:xfrm>
                <a:off x="-71193" y="3795825"/>
                <a:ext cx="798551" cy="783845"/>
                <a:chOff x="5672100" y="3575250"/>
                <a:chExt cx="1054750" cy="1035325"/>
              </a:xfrm>
            </p:grpSpPr>
            <p:sp>
              <p:nvSpPr>
                <p:cNvPr id="3275" name="Google Shape;3275;p2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2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2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2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2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2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2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2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3" name="Google Shape;3283;p20"/>
              <p:cNvGrpSpPr/>
              <p:nvPr/>
            </p:nvGrpSpPr>
            <p:grpSpPr>
              <a:xfrm rot="2164417">
                <a:off x="-384355" y="4330532"/>
                <a:ext cx="1198047" cy="613775"/>
                <a:chOff x="4976050" y="4611525"/>
                <a:chExt cx="1664950" cy="852975"/>
              </a:xfrm>
            </p:grpSpPr>
            <p:sp>
              <p:nvSpPr>
                <p:cNvPr id="3284" name="Google Shape;3284;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6" name="Google Shape;3286;p20"/>
              <p:cNvGrpSpPr/>
              <p:nvPr/>
            </p:nvGrpSpPr>
            <p:grpSpPr>
              <a:xfrm rot="-1202750" flipH="1">
                <a:off x="557254" y="4276198"/>
                <a:ext cx="1260473" cy="645757"/>
                <a:chOff x="4976050" y="4611525"/>
                <a:chExt cx="1664950" cy="852975"/>
              </a:xfrm>
            </p:grpSpPr>
            <p:sp>
              <p:nvSpPr>
                <p:cNvPr id="3287" name="Google Shape;3287;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9" name="Google Shape;3289;p20"/>
              <p:cNvGrpSpPr/>
              <p:nvPr/>
            </p:nvGrpSpPr>
            <p:grpSpPr>
              <a:xfrm>
                <a:off x="248771" y="4347484"/>
                <a:ext cx="954154" cy="975956"/>
                <a:chOff x="1356975" y="1865675"/>
                <a:chExt cx="1024100" cy="1047500"/>
              </a:xfrm>
            </p:grpSpPr>
            <p:sp>
              <p:nvSpPr>
                <p:cNvPr id="3290" name="Google Shape;3290;p2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2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2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2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2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2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2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2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2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2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2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2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2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2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2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2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2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2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2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2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2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2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2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2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2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2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2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2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8" name="Google Shape;3318;p20"/>
              <p:cNvGrpSpPr/>
              <p:nvPr/>
            </p:nvGrpSpPr>
            <p:grpSpPr>
              <a:xfrm>
                <a:off x="238100" y="1672375"/>
                <a:ext cx="1089225" cy="1358863"/>
                <a:chOff x="780200" y="3796825"/>
                <a:chExt cx="1089225" cy="1358863"/>
              </a:xfrm>
            </p:grpSpPr>
            <p:sp>
              <p:nvSpPr>
                <p:cNvPr id="3319" name="Google Shape;3319;p20"/>
                <p:cNvSpPr/>
                <p:nvPr/>
              </p:nvSpPr>
              <p:spPr>
                <a:xfrm>
                  <a:off x="780200" y="3796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20"/>
                <p:cNvSpPr/>
                <p:nvPr/>
              </p:nvSpPr>
              <p:spPr>
                <a:xfrm>
                  <a:off x="1593725" y="4907863"/>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1" name="Google Shape;3321;p20"/>
              <p:cNvSpPr/>
              <p:nvPr/>
            </p:nvSpPr>
            <p:spPr>
              <a:xfrm>
                <a:off x="7983079" y="889942"/>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20"/>
              <p:cNvSpPr/>
              <p:nvPr/>
            </p:nvSpPr>
            <p:spPr>
              <a:xfrm>
                <a:off x="7487975" y="2411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23" name="Google Shape;3323;p20"/>
              <p:cNvGrpSpPr/>
              <p:nvPr/>
            </p:nvGrpSpPr>
            <p:grpSpPr>
              <a:xfrm rot="9161430" flipH="1">
                <a:off x="7647605" y="515229"/>
                <a:ext cx="180968" cy="237722"/>
                <a:chOff x="4906125" y="1207000"/>
                <a:chExt cx="520550" cy="683800"/>
              </a:xfrm>
            </p:grpSpPr>
            <p:sp>
              <p:nvSpPr>
                <p:cNvPr id="3324" name="Google Shape;3324;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9" name="Google Shape;3369;p20"/>
              <p:cNvGrpSpPr/>
              <p:nvPr/>
            </p:nvGrpSpPr>
            <p:grpSpPr>
              <a:xfrm rot="10229289" flipH="1">
                <a:off x="7275911" y="139417"/>
                <a:ext cx="297050" cy="390207"/>
                <a:chOff x="4906125" y="1207000"/>
                <a:chExt cx="520550" cy="683800"/>
              </a:xfrm>
            </p:grpSpPr>
            <p:sp>
              <p:nvSpPr>
                <p:cNvPr id="3370" name="Google Shape;3370;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5" name="Google Shape;3415;p20"/>
              <p:cNvGrpSpPr/>
              <p:nvPr/>
            </p:nvGrpSpPr>
            <p:grpSpPr>
              <a:xfrm>
                <a:off x="7792975" y="3207875"/>
                <a:ext cx="555650" cy="488825"/>
                <a:chOff x="4897100" y="6562875"/>
                <a:chExt cx="555650" cy="488825"/>
              </a:xfrm>
            </p:grpSpPr>
            <p:sp>
              <p:nvSpPr>
                <p:cNvPr id="3416" name="Google Shape;3416;p20"/>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20"/>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20"/>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20"/>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20"/>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20"/>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20"/>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20"/>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20"/>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20"/>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426" name="Google Shape;3426;p20"/>
            <p:cNvSpPr/>
            <p:nvPr/>
          </p:nvSpPr>
          <p:spPr>
            <a:xfrm>
              <a:off x="543401" y="1134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7" name="Google Shape;3427;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8" name="Google Shape;3428;p20"/>
          <p:cNvSpPr txBox="1">
            <a:spLocks noGrp="1"/>
          </p:cNvSpPr>
          <p:nvPr>
            <p:ph type="title" idx="2"/>
          </p:nvPr>
        </p:nvSpPr>
        <p:spPr>
          <a:xfrm>
            <a:off x="3890200" y="1600200"/>
            <a:ext cx="4411600" cy="4304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sp>
        <p:nvSpPr>
          <p:cNvPr id="3429" name="Google Shape;3429;p20"/>
          <p:cNvSpPr txBox="1">
            <a:spLocks noGrp="1"/>
          </p:cNvSpPr>
          <p:nvPr>
            <p:ph type="subTitle" idx="1"/>
          </p:nvPr>
        </p:nvSpPr>
        <p:spPr>
          <a:xfrm>
            <a:off x="2658800" y="4339900"/>
            <a:ext cx="6874400" cy="430400"/>
          </a:xfrm>
          <a:prstGeom prst="rect">
            <a:avLst/>
          </a:prstGeom>
        </p:spPr>
        <p:txBody>
          <a:bodyPr spcFirstLastPara="1" wrap="square" lIns="91425" tIns="91425" rIns="91425" bIns="91425" anchor="t" anchorCtr="0">
            <a:noAutofit/>
          </a:bodyPr>
          <a:lstStyle>
            <a:lvl1pPr marR="50799" lvl="0" algn="ctr" rtl="0">
              <a:lnSpc>
                <a:spcPct val="128571"/>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5695809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430"/>
        <p:cNvGrpSpPr/>
        <p:nvPr/>
      </p:nvGrpSpPr>
      <p:grpSpPr>
        <a:xfrm>
          <a:off x="0" y="0"/>
          <a:ext cx="0" cy="0"/>
          <a:chOff x="0" y="0"/>
          <a:chExt cx="0" cy="0"/>
        </a:xfrm>
      </p:grpSpPr>
      <p:grpSp>
        <p:nvGrpSpPr>
          <p:cNvPr id="3431" name="Google Shape;3431;p21"/>
          <p:cNvGrpSpPr/>
          <p:nvPr/>
        </p:nvGrpSpPr>
        <p:grpSpPr>
          <a:xfrm>
            <a:off x="-418633" y="144023"/>
            <a:ext cx="12937184" cy="7126749"/>
            <a:chOff x="-313975" y="108017"/>
            <a:chExt cx="9702888" cy="5345062"/>
          </a:xfrm>
        </p:grpSpPr>
        <p:sp>
          <p:nvSpPr>
            <p:cNvPr id="3432" name="Google Shape;3432;p2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2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34" name="Google Shape;3434;p21"/>
            <p:cNvGrpSpPr/>
            <p:nvPr/>
          </p:nvGrpSpPr>
          <p:grpSpPr>
            <a:xfrm>
              <a:off x="-313975" y="3014909"/>
              <a:ext cx="2025620" cy="2293491"/>
              <a:chOff x="-313975" y="3014909"/>
              <a:chExt cx="2025620" cy="2293491"/>
            </a:xfrm>
          </p:grpSpPr>
          <p:grpSp>
            <p:nvGrpSpPr>
              <p:cNvPr id="3435" name="Google Shape;3435;p21"/>
              <p:cNvGrpSpPr/>
              <p:nvPr/>
            </p:nvGrpSpPr>
            <p:grpSpPr>
              <a:xfrm rot="-1164110" flipH="1">
                <a:off x="-77269" y="3113905"/>
                <a:ext cx="864923" cy="1572976"/>
                <a:chOff x="5641475" y="2674000"/>
                <a:chExt cx="1142425" cy="2077650"/>
              </a:xfrm>
            </p:grpSpPr>
            <p:sp>
              <p:nvSpPr>
                <p:cNvPr id="3436" name="Google Shape;3436;p21"/>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21"/>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21"/>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21"/>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21"/>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21"/>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21"/>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21"/>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21"/>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21"/>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21"/>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21"/>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21"/>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21"/>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21"/>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21"/>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21"/>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21"/>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21"/>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21"/>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21"/>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21"/>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21"/>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21"/>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21"/>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21"/>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21"/>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21"/>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21"/>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21"/>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21"/>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21"/>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21"/>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21"/>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21"/>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21"/>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21"/>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21"/>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21"/>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21"/>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21"/>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21"/>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21"/>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21"/>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21"/>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21"/>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21"/>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21"/>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21"/>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21"/>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21"/>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21"/>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21"/>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9" name="Google Shape;3489;p21"/>
              <p:cNvGrpSpPr/>
              <p:nvPr/>
            </p:nvGrpSpPr>
            <p:grpSpPr>
              <a:xfrm rot="-1202750" flipH="1">
                <a:off x="378679" y="4335148"/>
                <a:ext cx="1260473" cy="645757"/>
                <a:chOff x="4976050" y="4611525"/>
                <a:chExt cx="1664950" cy="852975"/>
              </a:xfrm>
            </p:grpSpPr>
            <p:sp>
              <p:nvSpPr>
                <p:cNvPr id="3490" name="Google Shape;3490;p2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2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2" name="Google Shape;3492;p21"/>
              <p:cNvGrpSpPr/>
              <p:nvPr/>
            </p:nvGrpSpPr>
            <p:grpSpPr>
              <a:xfrm>
                <a:off x="-144100" y="4296675"/>
                <a:ext cx="1024075" cy="1011725"/>
                <a:chOff x="2649575" y="3055425"/>
                <a:chExt cx="1024075" cy="1011725"/>
              </a:xfrm>
            </p:grpSpPr>
            <p:sp>
              <p:nvSpPr>
                <p:cNvPr id="3493" name="Google Shape;3493;p21"/>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21"/>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21"/>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21"/>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21"/>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21"/>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21"/>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21"/>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21"/>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21"/>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21"/>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21"/>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21"/>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21"/>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21"/>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21"/>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21"/>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21"/>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21"/>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21"/>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21"/>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21"/>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21"/>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21"/>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21"/>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21"/>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9" name="Google Shape;3519;p21"/>
              <p:cNvGrpSpPr/>
              <p:nvPr/>
            </p:nvGrpSpPr>
            <p:grpSpPr>
              <a:xfrm>
                <a:off x="275119" y="3862077"/>
                <a:ext cx="397219" cy="390007"/>
                <a:chOff x="5672100" y="3575250"/>
                <a:chExt cx="1054750" cy="1035325"/>
              </a:xfrm>
            </p:grpSpPr>
            <p:sp>
              <p:nvSpPr>
                <p:cNvPr id="3520" name="Google Shape;3520;p21"/>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21"/>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21"/>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21"/>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21"/>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21"/>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21"/>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21"/>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28" name="Google Shape;3528;p21"/>
            <p:cNvGrpSpPr/>
            <p:nvPr/>
          </p:nvGrpSpPr>
          <p:grpSpPr>
            <a:xfrm rot="1067620">
              <a:off x="8313264" y="1726754"/>
              <a:ext cx="180904" cy="237637"/>
              <a:chOff x="4906125" y="1207000"/>
              <a:chExt cx="520550" cy="683800"/>
            </a:xfrm>
          </p:grpSpPr>
          <p:sp>
            <p:nvSpPr>
              <p:cNvPr id="3529" name="Google Shape;3529;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4" name="Google Shape;3574;p21"/>
            <p:cNvGrpSpPr/>
            <p:nvPr/>
          </p:nvGrpSpPr>
          <p:grpSpPr>
            <a:xfrm>
              <a:off x="8388584" y="1200146"/>
              <a:ext cx="297026" cy="390176"/>
              <a:chOff x="4906125" y="1207000"/>
              <a:chExt cx="520550" cy="683800"/>
            </a:xfrm>
          </p:grpSpPr>
          <p:sp>
            <p:nvSpPr>
              <p:cNvPr id="3575" name="Google Shape;3575;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0" name="Google Shape;3620;p21"/>
            <p:cNvGrpSpPr/>
            <p:nvPr/>
          </p:nvGrpSpPr>
          <p:grpSpPr>
            <a:xfrm rot="-1031996" flipH="1">
              <a:off x="8290386" y="4431907"/>
              <a:ext cx="988287" cy="895065"/>
              <a:chOff x="4048900" y="1919750"/>
              <a:chExt cx="1060775" cy="960715"/>
            </a:xfrm>
          </p:grpSpPr>
          <p:sp>
            <p:nvSpPr>
              <p:cNvPr id="3621" name="Google Shape;3621;p2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2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2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2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2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2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2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2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2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2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2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2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2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2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2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2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2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2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2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2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2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2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2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4" name="Google Shape;3644;p21"/>
            <p:cNvGrpSpPr/>
            <p:nvPr/>
          </p:nvGrpSpPr>
          <p:grpSpPr>
            <a:xfrm flipH="1">
              <a:off x="7833533" y="2906400"/>
              <a:ext cx="959275" cy="2148325"/>
              <a:chOff x="6907275" y="5188300"/>
              <a:chExt cx="959275" cy="2148325"/>
            </a:xfrm>
          </p:grpSpPr>
          <p:sp>
            <p:nvSpPr>
              <p:cNvPr id="3645" name="Google Shape;3645;p21"/>
              <p:cNvSpPr/>
              <p:nvPr/>
            </p:nvSpPr>
            <p:spPr>
              <a:xfrm>
                <a:off x="6907275" y="5188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21"/>
              <p:cNvSpPr/>
              <p:nvPr/>
            </p:nvSpPr>
            <p:spPr>
              <a:xfrm>
                <a:off x="7590850" y="7088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47" name="Google Shape;3647;p21"/>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21"/>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21"/>
            <p:cNvSpPr/>
            <p:nvPr/>
          </p:nvSpPr>
          <p:spPr>
            <a:xfrm>
              <a:off x="-218825" y="238943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50" name="Google Shape;3650;p21"/>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1" name="Google Shape;3651;p21"/>
          <p:cNvSpPr txBox="1">
            <a:spLocks noGrp="1"/>
          </p:cNvSpPr>
          <p:nvPr>
            <p:ph type="title" idx="2"/>
          </p:nvPr>
        </p:nvSpPr>
        <p:spPr>
          <a:xfrm>
            <a:off x="3890200" y="1600200"/>
            <a:ext cx="4411600" cy="4220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grpSp>
        <p:nvGrpSpPr>
          <p:cNvPr id="3652" name="Google Shape;3652;p21"/>
          <p:cNvGrpSpPr/>
          <p:nvPr/>
        </p:nvGrpSpPr>
        <p:grpSpPr>
          <a:xfrm rot="-1342695">
            <a:off x="10859790" y="5002883"/>
            <a:ext cx="1275309" cy="1833253"/>
            <a:chOff x="-281361" y="3012568"/>
            <a:chExt cx="1154935" cy="1660217"/>
          </a:xfrm>
        </p:grpSpPr>
        <p:sp>
          <p:nvSpPr>
            <p:cNvPr id="3653" name="Google Shape;3653;p21"/>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54" name="Google Shape;3654;p21"/>
            <p:cNvGrpSpPr/>
            <p:nvPr/>
          </p:nvGrpSpPr>
          <p:grpSpPr>
            <a:xfrm rot="-730137">
              <a:off x="-131395" y="3085674"/>
              <a:ext cx="855002" cy="1514006"/>
              <a:chOff x="207725" y="2276150"/>
              <a:chExt cx="1299425" cy="2300975"/>
            </a:xfrm>
          </p:grpSpPr>
          <p:sp>
            <p:nvSpPr>
              <p:cNvPr id="3655" name="Google Shape;3655;p2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2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2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2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2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2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2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2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2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2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2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2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2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668" name="Google Shape;3668;p21"/>
          <p:cNvGrpSpPr/>
          <p:nvPr/>
        </p:nvGrpSpPr>
        <p:grpSpPr>
          <a:xfrm>
            <a:off x="11723733" y="4512217"/>
            <a:ext cx="770600" cy="2434267"/>
            <a:chOff x="5612500" y="3325575"/>
            <a:chExt cx="577950" cy="1825700"/>
          </a:xfrm>
        </p:grpSpPr>
        <p:sp>
          <p:nvSpPr>
            <p:cNvPr id="3669" name="Google Shape;3669;p21"/>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21"/>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21"/>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21"/>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21"/>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21"/>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21"/>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21"/>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21"/>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21"/>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21"/>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21"/>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21"/>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21"/>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21"/>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21"/>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21"/>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21"/>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65106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2F8E-7274-6D7C-0235-7655BE5C1C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7A5707-0B20-164B-8CB7-22C5FEB2D8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F0F43-C1AD-F3F3-BEF5-E2AA602770FB}"/>
              </a:ext>
            </a:extLst>
          </p:cNvPr>
          <p:cNvSpPr>
            <a:spLocks noGrp="1"/>
          </p:cNvSpPr>
          <p:nvPr>
            <p:ph type="dt" sz="half" idx="10"/>
          </p:nvPr>
        </p:nvSpPr>
        <p:spPr/>
        <p:txBody>
          <a:bodyPr/>
          <a:lstStyle/>
          <a:p>
            <a:fld id="{E73E30AF-0215-4C97-89B0-CAC149959DB1}" type="datetimeFigureOut">
              <a:rPr lang="en-US" smtClean="0"/>
              <a:t>10/2/2025</a:t>
            </a:fld>
            <a:endParaRPr lang="en-US"/>
          </a:p>
        </p:txBody>
      </p:sp>
      <p:sp>
        <p:nvSpPr>
          <p:cNvPr id="5" name="Footer Placeholder 4">
            <a:extLst>
              <a:ext uri="{FF2B5EF4-FFF2-40B4-BE49-F238E27FC236}">
                <a16:creationId xmlns:a16="http://schemas.microsoft.com/office/drawing/2014/main" id="{6D6F9879-5792-9454-E718-788A41BD9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32E1A-9967-371C-2E6A-729469CB1E73}"/>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415288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3687"/>
        <p:cNvGrpSpPr/>
        <p:nvPr/>
      </p:nvGrpSpPr>
      <p:grpSpPr>
        <a:xfrm>
          <a:off x="0" y="0"/>
          <a:ext cx="0" cy="0"/>
          <a:chOff x="0" y="0"/>
          <a:chExt cx="0" cy="0"/>
        </a:xfrm>
      </p:grpSpPr>
      <p:grpSp>
        <p:nvGrpSpPr>
          <p:cNvPr id="3688" name="Google Shape;3688;p22"/>
          <p:cNvGrpSpPr/>
          <p:nvPr/>
        </p:nvGrpSpPr>
        <p:grpSpPr>
          <a:xfrm>
            <a:off x="-350900" y="194230"/>
            <a:ext cx="12578515" cy="6715785"/>
            <a:chOff x="-263175" y="145672"/>
            <a:chExt cx="9433886" cy="5036839"/>
          </a:xfrm>
        </p:grpSpPr>
        <p:sp>
          <p:nvSpPr>
            <p:cNvPr id="3689" name="Google Shape;3689;p22"/>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22"/>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22"/>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22"/>
            <p:cNvSpPr/>
            <p:nvPr/>
          </p:nvSpPr>
          <p:spPr>
            <a:xfrm>
              <a:off x="-263175" y="9758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22"/>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4" name="Google Shape;3694;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95" name="Google Shape;3695;p22"/>
          <p:cNvSpPr txBox="1">
            <a:spLocks noGrp="1"/>
          </p:cNvSpPr>
          <p:nvPr>
            <p:ph type="body" idx="1"/>
          </p:nvPr>
        </p:nvSpPr>
        <p:spPr>
          <a:xfrm>
            <a:off x="960000" y="1536633"/>
            <a:ext cx="5097600" cy="84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29738976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96"/>
        <p:cNvGrpSpPr/>
        <p:nvPr/>
      </p:nvGrpSpPr>
      <p:grpSpPr>
        <a:xfrm>
          <a:off x="0" y="0"/>
          <a:ext cx="0" cy="0"/>
          <a:chOff x="0" y="0"/>
          <a:chExt cx="0" cy="0"/>
        </a:xfrm>
      </p:grpSpPr>
      <p:grpSp>
        <p:nvGrpSpPr>
          <p:cNvPr id="3697" name="Google Shape;3697;p23"/>
          <p:cNvGrpSpPr/>
          <p:nvPr/>
        </p:nvGrpSpPr>
        <p:grpSpPr>
          <a:xfrm>
            <a:off x="-87266" y="5806527"/>
            <a:ext cx="12314881" cy="1103488"/>
            <a:chOff x="-65450" y="4354895"/>
            <a:chExt cx="9236161" cy="827616"/>
          </a:xfrm>
        </p:grpSpPr>
        <p:sp>
          <p:nvSpPr>
            <p:cNvPr id="3698" name="Google Shape;3698;p2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2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0" name="Google Shape;3700;p23"/>
          <p:cNvGrpSpPr/>
          <p:nvPr/>
        </p:nvGrpSpPr>
        <p:grpSpPr>
          <a:xfrm>
            <a:off x="-270387" y="144023"/>
            <a:ext cx="12920123" cy="7059111"/>
            <a:chOff x="-202790" y="108017"/>
            <a:chExt cx="9690092" cy="5294333"/>
          </a:xfrm>
        </p:grpSpPr>
        <p:grpSp>
          <p:nvGrpSpPr>
            <p:cNvPr id="3701" name="Google Shape;3701;p23"/>
            <p:cNvGrpSpPr/>
            <p:nvPr/>
          </p:nvGrpSpPr>
          <p:grpSpPr>
            <a:xfrm rot="-284619">
              <a:off x="8566373" y="2688813"/>
              <a:ext cx="468712" cy="2019851"/>
              <a:chOff x="4856975" y="3196900"/>
              <a:chExt cx="468700" cy="2019800"/>
            </a:xfrm>
          </p:grpSpPr>
          <p:sp>
            <p:nvSpPr>
              <p:cNvPr id="3702" name="Google Shape;3702;p23"/>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23"/>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23"/>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23"/>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23"/>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23"/>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23"/>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23"/>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23"/>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23"/>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23"/>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23"/>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23"/>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23"/>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16" name="Google Shape;3716;p23"/>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23"/>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23"/>
            <p:cNvSpPr/>
            <p:nvPr/>
          </p:nvSpPr>
          <p:spPr>
            <a:xfrm>
              <a:off x="8725075" y="1196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19" name="Google Shape;3719;p23"/>
            <p:cNvGrpSpPr/>
            <p:nvPr/>
          </p:nvGrpSpPr>
          <p:grpSpPr>
            <a:xfrm>
              <a:off x="7033800" y="4497475"/>
              <a:ext cx="1664950" cy="852975"/>
              <a:chOff x="4976050" y="4611525"/>
              <a:chExt cx="1664950" cy="852975"/>
            </a:xfrm>
          </p:grpSpPr>
          <p:sp>
            <p:nvSpPr>
              <p:cNvPr id="3720" name="Google Shape;3720;p2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2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2" name="Google Shape;3722;p23"/>
            <p:cNvGrpSpPr/>
            <p:nvPr/>
          </p:nvGrpSpPr>
          <p:grpSpPr>
            <a:xfrm>
              <a:off x="8002975" y="4015425"/>
              <a:ext cx="1350350" cy="1386925"/>
              <a:chOff x="582350" y="682150"/>
              <a:chExt cx="1350350" cy="1386925"/>
            </a:xfrm>
          </p:grpSpPr>
          <p:sp>
            <p:nvSpPr>
              <p:cNvPr id="3723" name="Google Shape;3723;p2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2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2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2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2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2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2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2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2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2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2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2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2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2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2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2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2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2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2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2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2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2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2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2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2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2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2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2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1" name="Google Shape;3751;p23"/>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23"/>
            <p:cNvSpPr/>
            <p:nvPr/>
          </p:nvSpPr>
          <p:spPr>
            <a:xfrm>
              <a:off x="6433900" y="48000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53" name="Google Shape;3753;p23"/>
            <p:cNvGrpSpPr/>
            <p:nvPr/>
          </p:nvGrpSpPr>
          <p:grpSpPr>
            <a:xfrm rot="-514848">
              <a:off x="20852" y="3526580"/>
              <a:ext cx="677147" cy="1645542"/>
              <a:chOff x="1535425" y="492925"/>
              <a:chExt cx="524575" cy="1274775"/>
            </a:xfrm>
          </p:grpSpPr>
          <p:sp>
            <p:nvSpPr>
              <p:cNvPr id="3754" name="Google Shape;3754;p23"/>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23"/>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23"/>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23"/>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23"/>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23"/>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23"/>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23"/>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23"/>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23"/>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23"/>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23"/>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23"/>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23"/>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23"/>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23"/>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0" name="Google Shape;3770;p23"/>
            <p:cNvGrpSpPr/>
            <p:nvPr/>
          </p:nvGrpSpPr>
          <p:grpSpPr>
            <a:xfrm>
              <a:off x="369600" y="4293125"/>
              <a:ext cx="1024100" cy="1047500"/>
              <a:chOff x="1356975" y="1865675"/>
              <a:chExt cx="1024100" cy="1047500"/>
            </a:xfrm>
          </p:grpSpPr>
          <p:sp>
            <p:nvSpPr>
              <p:cNvPr id="3771" name="Google Shape;3771;p23"/>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23"/>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23"/>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23"/>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23"/>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23"/>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23"/>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23"/>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23"/>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23"/>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23"/>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23"/>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23"/>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23"/>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23"/>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23"/>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23"/>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23"/>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23"/>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23"/>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23"/>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23"/>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23"/>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23"/>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23"/>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23"/>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23"/>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23"/>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9" name="Google Shape;3799;p23"/>
            <p:cNvGrpSpPr/>
            <p:nvPr/>
          </p:nvGrpSpPr>
          <p:grpSpPr>
            <a:xfrm>
              <a:off x="-202790" y="4525674"/>
              <a:ext cx="824892" cy="814944"/>
              <a:chOff x="2649575" y="3055425"/>
              <a:chExt cx="1024075" cy="1011725"/>
            </a:xfrm>
          </p:grpSpPr>
          <p:sp>
            <p:nvSpPr>
              <p:cNvPr id="3800" name="Google Shape;3800;p23"/>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23"/>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23"/>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23"/>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23"/>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23"/>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23"/>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23"/>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23"/>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23"/>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23"/>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23"/>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23"/>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23"/>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23"/>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23"/>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23"/>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23"/>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23"/>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23"/>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23"/>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23"/>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23"/>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23"/>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23"/>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23"/>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26" name="Google Shape;3826;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27" name="Google Shape;3827;p23"/>
          <p:cNvSpPr txBox="1">
            <a:spLocks noGrp="1"/>
          </p:cNvSpPr>
          <p:nvPr>
            <p:ph type="body" idx="1"/>
          </p:nvPr>
        </p:nvSpPr>
        <p:spPr>
          <a:xfrm>
            <a:off x="960000" y="1536633"/>
            <a:ext cx="5136000" cy="418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Anaheim"/>
              <a:buChar char="●"/>
              <a:defRPr/>
            </a:lvl1pPr>
            <a:lvl2pPr marL="1219170" lvl="1" indent="-423323" rtl="0">
              <a:spcBef>
                <a:spcPts val="0"/>
              </a:spcBef>
              <a:spcAft>
                <a:spcPts val="0"/>
              </a:spcAft>
              <a:buSzPts val="1400"/>
              <a:buFont typeface="Anaheim"/>
              <a:buChar char="○"/>
              <a:defRPr/>
            </a:lvl2pPr>
            <a:lvl3pPr marL="1828754" lvl="2" indent="-423323" rtl="0">
              <a:spcBef>
                <a:spcPts val="0"/>
              </a:spcBef>
              <a:spcAft>
                <a:spcPts val="0"/>
              </a:spcAft>
              <a:buSzPts val="1400"/>
              <a:buFont typeface="Anaheim"/>
              <a:buChar char="■"/>
              <a:defRPr/>
            </a:lvl3pPr>
            <a:lvl4pPr marL="2438339" lvl="3" indent="-423323" rtl="0">
              <a:spcBef>
                <a:spcPts val="0"/>
              </a:spcBef>
              <a:spcAft>
                <a:spcPts val="0"/>
              </a:spcAft>
              <a:buSzPts val="1400"/>
              <a:buFont typeface="Anaheim"/>
              <a:buChar char="●"/>
              <a:defRPr/>
            </a:lvl4pPr>
            <a:lvl5pPr marL="3047924" lvl="4" indent="-423323" rtl="0">
              <a:spcBef>
                <a:spcPts val="0"/>
              </a:spcBef>
              <a:spcAft>
                <a:spcPts val="0"/>
              </a:spcAft>
              <a:buSzPts val="1400"/>
              <a:buFont typeface="Anaheim"/>
              <a:buChar char="○"/>
              <a:defRPr/>
            </a:lvl5pPr>
            <a:lvl6pPr marL="3657509" lvl="5" indent="-423323" rtl="0">
              <a:spcBef>
                <a:spcPts val="0"/>
              </a:spcBef>
              <a:spcAft>
                <a:spcPts val="0"/>
              </a:spcAft>
              <a:buSzPts val="1400"/>
              <a:buFont typeface="Anaheim"/>
              <a:buChar char="■"/>
              <a:defRPr/>
            </a:lvl6pPr>
            <a:lvl7pPr marL="4267093" lvl="6" indent="-423323" rtl="0">
              <a:spcBef>
                <a:spcPts val="0"/>
              </a:spcBef>
              <a:spcAft>
                <a:spcPts val="0"/>
              </a:spcAft>
              <a:buSzPts val="1400"/>
              <a:buFont typeface="Anaheim"/>
              <a:buChar char="●"/>
              <a:defRPr/>
            </a:lvl7pPr>
            <a:lvl8pPr marL="4876678" lvl="7" indent="-423323" rtl="0">
              <a:spcBef>
                <a:spcPts val="0"/>
              </a:spcBef>
              <a:spcAft>
                <a:spcPts val="0"/>
              </a:spcAft>
              <a:buSzPts val="1400"/>
              <a:buFont typeface="Anaheim"/>
              <a:buChar char="○"/>
              <a:defRPr/>
            </a:lvl8pPr>
            <a:lvl9pPr marL="5486263" lvl="8" indent="-423323" rtl="0">
              <a:spcBef>
                <a:spcPts val="0"/>
              </a:spcBef>
              <a:spcAft>
                <a:spcPts val="0"/>
              </a:spcAft>
              <a:buSzPts val="1400"/>
              <a:buFont typeface="Anaheim"/>
              <a:buChar char="■"/>
              <a:defRPr/>
            </a:lvl9pPr>
          </a:lstStyle>
          <a:p>
            <a:endParaRPr/>
          </a:p>
        </p:txBody>
      </p:sp>
      <p:sp>
        <p:nvSpPr>
          <p:cNvPr id="3828" name="Google Shape;3828;p23"/>
          <p:cNvSpPr txBox="1">
            <a:spLocks noGrp="1"/>
          </p:cNvSpPr>
          <p:nvPr>
            <p:ph type="body" idx="2"/>
          </p:nvPr>
        </p:nvSpPr>
        <p:spPr>
          <a:xfrm>
            <a:off x="6096000" y="2385033"/>
            <a:ext cx="5136000" cy="3332800"/>
          </a:xfrm>
          <a:prstGeom prst="rect">
            <a:avLst/>
          </a:prstGeom>
        </p:spPr>
        <p:txBody>
          <a:bodyPr spcFirstLastPara="1" wrap="square" lIns="91425" tIns="91425" rIns="91425" bIns="91425" anchor="t" anchorCtr="0">
            <a:noAutofit/>
          </a:bodyPr>
          <a:lstStyle>
            <a:lvl1pPr marL="609585" marR="67732"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90143653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829"/>
        <p:cNvGrpSpPr/>
        <p:nvPr/>
      </p:nvGrpSpPr>
      <p:grpSpPr>
        <a:xfrm>
          <a:off x="0" y="0"/>
          <a:ext cx="0" cy="0"/>
          <a:chOff x="0" y="0"/>
          <a:chExt cx="0" cy="0"/>
        </a:xfrm>
      </p:grpSpPr>
      <p:grpSp>
        <p:nvGrpSpPr>
          <p:cNvPr id="3830" name="Google Shape;3830;p24"/>
          <p:cNvGrpSpPr/>
          <p:nvPr/>
        </p:nvGrpSpPr>
        <p:grpSpPr>
          <a:xfrm>
            <a:off x="-230463" y="624833"/>
            <a:ext cx="12458077" cy="6514283"/>
            <a:chOff x="-172847" y="468625"/>
            <a:chExt cx="9343558" cy="4885712"/>
          </a:xfrm>
        </p:grpSpPr>
        <p:sp>
          <p:nvSpPr>
            <p:cNvPr id="3831" name="Google Shape;3831;p24"/>
            <p:cNvSpPr/>
            <p:nvPr/>
          </p:nvSpPr>
          <p:spPr>
            <a:xfrm>
              <a:off x="5872129"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2" name="Google Shape;3832;p24"/>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3" name="Google Shape;3833;p24"/>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34" name="Google Shape;3834;p24"/>
            <p:cNvGrpSpPr/>
            <p:nvPr/>
          </p:nvGrpSpPr>
          <p:grpSpPr>
            <a:xfrm>
              <a:off x="-172847" y="2867657"/>
              <a:ext cx="9343558" cy="2486681"/>
              <a:chOff x="-172847" y="2867657"/>
              <a:chExt cx="9343558" cy="2486681"/>
            </a:xfrm>
          </p:grpSpPr>
          <p:grpSp>
            <p:nvGrpSpPr>
              <p:cNvPr id="3835" name="Google Shape;3835;p24"/>
              <p:cNvGrpSpPr/>
              <p:nvPr/>
            </p:nvGrpSpPr>
            <p:grpSpPr>
              <a:xfrm>
                <a:off x="-65450" y="4357527"/>
                <a:ext cx="9236161" cy="824931"/>
                <a:chOff x="-65450" y="4357527"/>
                <a:chExt cx="9236161" cy="824931"/>
              </a:xfrm>
            </p:grpSpPr>
            <p:sp>
              <p:nvSpPr>
                <p:cNvPr id="3836" name="Google Shape;3836;p24"/>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7" name="Google Shape;3837;p24"/>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38" name="Google Shape;3838;p24"/>
              <p:cNvGrpSpPr/>
              <p:nvPr/>
            </p:nvGrpSpPr>
            <p:grpSpPr>
              <a:xfrm>
                <a:off x="6175625" y="3705875"/>
                <a:ext cx="2926525" cy="1549975"/>
                <a:chOff x="6175625" y="3705875"/>
                <a:chExt cx="2926525" cy="1549975"/>
              </a:xfrm>
            </p:grpSpPr>
            <p:grpSp>
              <p:nvGrpSpPr>
                <p:cNvPr id="3839" name="Google Shape;3839;p24"/>
                <p:cNvGrpSpPr/>
                <p:nvPr/>
              </p:nvGrpSpPr>
              <p:grpSpPr>
                <a:xfrm flipH="1">
                  <a:off x="7642150" y="3705875"/>
                  <a:ext cx="1460000" cy="1549975"/>
                  <a:chOff x="5402750" y="3100275"/>
                  <a:chExt cx="1460000" cy="1549975"/>
                </a:xfrm>
              </p:grpSpPr>
              <p:sp>
                <p:nvSpPr>
                  <p:cNvPr id="3840" name="Google Shape;3840;p24"/>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1" name="Google Shape;3841;p24"/>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2" name="Google Shape;3842;p24"/>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3" name="Google Shape;3843;p24"/>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4" name="Google Shape;3844;p24"/>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5" name="Google Shape;3845;p24"/>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6" name="Google Shape;3846;p24"/>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7" name="Google Shape;3847;p24"/>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8" name="Google Shape;3848;p24"/>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 name="Google Shape;3849;p24"/>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 name="Google Shape;3850;p24"/>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 name="Google Shape;3851;p24"/>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 name="Google Shape;3852;p24"/>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 name="Google Shape;3853;p24"/>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 name="Google Shape;3854;p24"/>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 name="Google Shape;3855;p24"/>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 name="Google Shape;3856;p24"/>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 name="Google Shape;3857;p24"/>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 name="Google Shape;3858;p24"/>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 name="Google Shape;3859;p24"/>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 name="Google Shape;3860;p24"/>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 name="Google Shape;3861;p24"/>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 name="Google Shape;3862;p24"/>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 name="Google Shape;3863;p24"/>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 name="Google Shape;3864;p24"/>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 name="Google Shape;3865;p24"/>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 name="Google Shape;3866;p24"/>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 name="Google Shape;3867;p24"/>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 name="Google Shape;3868;p24"/>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 name="Google Shape;3869;p24"/>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 name="Google Shape;3870;p24"/>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 name="Google Shape;3871;p24"/>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 name="Google Shape;3872;p24"/>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 name="Google Shape;3873;p24"/>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 name="Google Shape;3874;p24"/>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 name="Google Shape;3875;p24"/>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6" name="Google Shape;3876;p24"/>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 name="Google Shape;3877;p24"/>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78" name="Google Shape;3878;p24"/>
              <p:cNvGrpSpPr/>
              <p:nvPr/>
            </p:nvGrpSpPr>
            <p:grpSpPr>
              <a:xfrm rot="502336">
                <a:off x="499228" y="3623514"/>
                <a:ext cx="299554" cy="1668248"/>
                <a:chOff x="6611150" y="1880250"/>
                <a:chExt cx="573900" cy="3195500"/>
              </a:xfrm>
            </p:grpSpPr>
            <p:sp>
              <p:nvSpPr>
                <p:cNvPr id="3879" name="Google Shape;3879;p2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 name="Google Shape;3880;p2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 name="Google Shape;3881;p2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 name="Google Shape;3882;p2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 name="Google Shape;3883;p2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 name="Google Shape;3884;p2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 name="Google Shape;3885;p2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 name="Google Shape;3886;p2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 name="Google Shape;3887;p2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 name="Google Shape;3888;p2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 name="Google Shape;3889;p2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 name="Google Shape;3890;p2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 name="Google Shape;3891;p2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 name="Google Shape;3892;p2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 name="Google Shape;3893;p2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 name="Google Shape;3894;p2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 name="Google Shape;3895;p2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 name="Google Shape;3896;p2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 name="Google Shape;3897;p2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 name="Google Shape;3898;p2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 name="Google Shape;3899;p2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 name="Google Shape;3900;p2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 name="Google Shape;3901;p2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 name="Google Shape;3902;p2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 name="Google Shape;3903;p2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 name="Google Shape;3904;p2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 name="Google Shape;3905;p2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 name="Google Shape;3906;p2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 name="Google Shape;3907;p2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 name="Google Shape;3908;p2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 name="Google Shape;3909;p2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 name="Google Shape;3910;p2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 name="Google Shape;3911;p2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 name="Google Shape;3912;p2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 name="Google Shape;3913;p2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 name="Google Shape;3914;p2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 name="Google Shape;3915;p2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 name="Google Shape;3916;p2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 name="Google Shape;3917;p2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 name="Google Shape;3918;p2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 name="Google Shape;3919;p2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 name="Google Shape;3920;p2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 name="Google Shape;3921;p2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 name="Google Shape;3922;p2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 name="Google Shape;3923;p2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 name="Google Shape;3924;p2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 name="Google Shape;3925;p2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 name="Google Shape;3926;p2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 name="Google Shape;3927;p2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 name="Google Shape;3928;p2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 name="Google Shape;3929;p2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 name="Google Shape;3930;p2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 name="Google Shape;3931;p2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2" name="Google Shape;3932;p24"/>
              <p:cNvGrpSpPr/>
              <p:nvPr/>
            </p:nvGrpSpPr>
            <p:grpSpPr>
              <a:xfrm>
                <a:off x="-172847" y="2867657"/>
                <a:ext cx="1177570" cy="2486681"/>
                <a:chOff x="1257067" y="2153325"/>
                <a:chExt cx="1781228" cy="3761429"/>
              </a:xfrm>
            </p:grpSpPr>
            <p:sp>
              <p:nvSpPr>
                <p:cNvPr id="3933" name="Google Shape;3933;p24"/>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 name="Google Shape;3934;p24"/>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 name="Google Shape;3935;p24"/>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 name="Google Shape;3936;p24"/>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 name="Google Shape;3937;p24"/>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 name="Google Shape;3938;p24"/>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 name="Google Shape;3939;p24"/>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 name="Google Shape;3940;p24"/>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 name="Google Shape;3941;p24"/>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 name="Google Shape;3942;p24"/>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 name="Google Shape;3943;p24"/>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 name="Google Shape;3944;p24"/>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 name="Google Shape;3945;p24"/>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 name="Google Shape;3946;p24"/>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 name="Google Shape;3947;p24"/>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 name="Google Shape;3948;p24"/>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 name="Google Shape;3949;p24"/>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 name="Google Shape;3950;p24"/>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3951" name="Google Shape;3951;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52" name="Google Shape;3952;p24"/>
          <p:cNvSpPr txBox="1">
            <a:spLocks noGrp="1"/>
          </p:cNvSpPr>
          <p:nvPr>
            <p:ph type="title" idx="2"/>
          </p:nvPr>
        </p:nvSpPr>
        <p:spPr>
          <a:xfrm>
            <a:off x="9600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3" name="Google Shape;3953;p24"/>
          <p:cNvSpPr txBox="1">
            <a:spLocks noGrp="1"/>
          </p:cNvSpPr>
          <p:nvPr>
            <p:ph type="subTitle" idx="1"/>
          </p:nvPr>
        </p:nvSpPr>
        <p:spPr>
          <a:xfrm>
            <a:off x="9600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4" name="Google Shape;3954;p24"/>
          <p:cNvSpPr txBox="1">
            <a:spLocks noGrp="1"/>
          </p:cNvSpPr>
          <p:nvPr>
            <p:ph type="title" idx="3"/>
          </p:nvPr>
        </p:nvSpPr>
        <p:spPr>
          <a:xfrm>
            <a:off x="4538400" y="41454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5" name="Google Shape;3955;p24"/>
          <p:cNvSpPr txBox="1">
            <a:spLocks noGrp="1"/>
          </p:cNvSpPr>
          <p:nvPr>
            <p:ph type="subTitle" idx="4"/>
          </p:nvPr>
        </p:nvSpPr>
        <p:spPr>
          <a:xfrm>
            <a:off x="4538400" y="49275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6" name="Google Shape;3956;p24"/>
          <p:cNvSpPr txBox="1">
            <a:spLocks noGrp="1"/>
          </p:cNvSpPr>
          <p:nvPr>
            <p:ph type="title" idx="5"/>
          </p:nvPr>
        </p:nvSpPr>
        <p:spPr>
          <a:xfrm>
            <a:off x="81168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7" name="Google Shape;3957;p24"/>
          <p:cNvSpPr txBox="1">
            <a:spLocks noGrp="1"/>
          </p:cNvSpPr>
          <p:nvPr>
            <p:ph type="subTitle" idx="6"/>
          </p:nvPr>
        </p:nvSpPr>
        <p:spPr>
          <a:xfrm>
            <a:off x="81168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238382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958"/>
        <p:cNvGrpSpPr/>
        <p:nvPr/>
      </p:nvGrpSpPr>
      <p:grpSpPr>
        <a:xfrm>
          <a:off x="0" y="0"/>
          <a:ext cx="0" cy="0"/>
          <a:chOff x="0" y="0"/>
          <a:chExt cx="0" cy="0"/>
        </a:xfrm>
      </p:grpSpPr>
      <p:grpSp>
        <p:nvGrpSpPr>
          <p:cNvPr id="3959" name="Google Shape;3959;p25"/>
          <p:cNvGrpSpPr/>
          <p:nvPr/>
        </p:nvGrpSpPr>
        <p:grpSpPr>
          <a:xfrm>
            <a:off x="-464337" y="179200"/>
            <a:ext cx="12875484" cy="8573657"/>
            <a:chOff x="-348253" y="134399"/>
            <a:chExt cx="9656613" cy="6430243"/>
          </a:xfrm>
        </p:grpSpPr>
        <p:sp>
          <p:nvSpPr>
            <p:cNvPr id="3960" name="Google Shape;3960;p25"/>
            <p:cNvSpPr/>
            <p:nvPr/>
          </p:nvSpPr>
          <p:spPr>
            <a:xfrm flipH="1">
              <a:off x="-65450"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25"/>
            <p:cNvSpPr/>
            <p:nvPr/>
          </p:nvSpPr>
          <p:spPr>
            <a:xfrm flipH="1">
              <a:off x="-38772"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2" name="Google Shape;3962;p25"/>
            <p:cNvGrpSpPr/>
            <p:nvPr/>
          </p:nvGrpSpPr>
          <p:grpSpPr>
            <a:xfrm rot="531513">
              <a:off x="-221149" y="3115813"/>
              <a:ext cx="1054876" cy="1732454"/>
              <a:chOff x="8230874" y="3254663"/>
              <a:chExt cx="1054846" cy="1732404"/>
            </a:xfrm>
          </p:grpSpPr>
          <p:sp>
            <p:nvSpPr>
              <p:cNvPr id="3963" name="Google Shape;3963;p25"/>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4" name="Google Shape;3964;p25"/>
              <p:cNvGrpSpPr/>
              <p:nvPr/>
            </p:nvGrpSpPr>
            <p:grpSpPr>
              <a:xfrm flipH="1">
                <a:off x="8307383" y="3254663"/>
                <a:ext cx="978337" cy="1732404"/>
                <a:chOff x="207725" y="2276150"/>
                <a:chExt cx="1299425" cy="2300975"/>
              </a:xfrm>
            </p:grpSpPr>
            <p:sp>
              <p:nvSpPr>
                <p:cNvPr id="3965" name="Google Shape;3965;p2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2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2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2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2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2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2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2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2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2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2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2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2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978" name="Google Shape;3978;p25"/>
            <p:cNvGrpSpPr/>
            <p:nvPr/>
          </p:nvGrpSpPr>
          <p:grpSpPr>
            <a:xfrm>
              <a:off x="662662" y="4395773"/>
              <a:ext cx="774936" cy="847100"/>
              <a:chOff x="747000" y="4488650"/>
              <a:chExt cx="666325" cy="728375"/>
            </a:xfrm>
          </p:grpSpPr>
          <p:sp>
            <p:nvSpPr>
              <p:cNvPr id="3979" name="Google Shape;3979;p25"/>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25"/>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25"/>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25"/>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25"/>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25"/>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25"/>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25"/>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25"/>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25"/>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25"/>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25"/>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25"/>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25"/>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25"/>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25"/>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25"/>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25"/>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25"/>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25"/>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25"/>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25"/>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25"/>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25"/>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25"/>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25"/>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25"/>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25"/>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25"/>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25"/>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25"/>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25"/>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25"/>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25"/>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25"/>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25"/>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25"/>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25"/>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25"/>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25"/>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25"/>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25"/>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25"/>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25"/>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23" name="Google Shape;4023;p25"/>
            <p:cNvGrpSpPr/>
            <p:nvPr/>
          </p:nvGrpSpPr>
          <p:grpSpPr>
            <a:xfrm>
              <a:off x="-43905" y="4374866"/>
              <a:ext cx="447011" cy="642232"/>
              <a:chOff x="178250" y="4721325"/>
              <a:chExt cx="244375" cy="351100"/>
            </a:xfrm>
          </p:grpSpPr>
          <p:sp>
            <p:nvSpPr>
              <p:cNvPr id="4024" name="Google Shape;4024;p25"/>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25"/>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25"/>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25"/>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25"/>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25"/>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25"/>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25"/>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25"/>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25"/>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4" name="Google Shape;4034;p25"/>
            <p:cNvGrpSpPr/>
            <p:nvPr/>
          </p:nvGrpSpPr>
          <p:grpSpPr>
            <a:xfrm rot="-1738930">
              <a:off x="336560" y="4289725"/>
              <a:ext cx="907394" cy="2192358"/>
              <a:chOff x="1456975" y="2715100"/>
              <a:chExt cx="1205225" cy="2911950"/>
            </a:xfrm>
          </p:grpSpPr>
          <p:sp>
            <p:nvSpPr>
              <p:cNvPr id="4035" name="Google Shape;4035;p25"/>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25"/>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25"/>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25"/>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25"/>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25"/>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25"/>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25"/>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25"/>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4" name="Google Shape;4044;p25"/>
            <p:cNvGrpSpPr/>
            <p:nvPr/>
          </p:nvGrpSpPr>
          <p:grpSpPr>
            <a:xfrm rot="-1032307">
              <a:off x="7531525" y="4389011"/>
              <a:ext cx="918413" cy="885493"/>
              <a:chOff x="-142600" y="4343675"/>
              <a:chExt cx="1219850" cy="1176125"/>
            </a:xfrm>
          </p:grpSpPr>
          <p:sp>
            <p:nvSpPr>
              <p:cNvPr id="4045" name="Google Shape;4045;p25"/>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25"/>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25"/>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25"/>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25"/>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25"/>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51" name="Google Shape;4051;p25"/>
            <p:cNvGrpSpPr/>
            <p:nvPr/>
          </p:nvGrpSpPr>
          <p:grpSpPr>
            <a:xfrm>
              <a:off x="8516150" y="3417163"/>
              <a:ext cx="577950" cy="1825700"/>
              <a:chOff x="5612500" y="3325575"/>
              <a:chExt cx="577950" cy="1825700"/>
            </a:xfrm>
          </p:grpSpPr>
          <p:sp>
            <p:nvSpPr>
              <p:cNvPr id="4052" name="Google Shape;4052;p25"/>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25"/>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25"/>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25"/>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25"/>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25"/>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25"/>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25"/>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25"/>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25"/>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25"/>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25"/>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25"/>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25"/>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25"/>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25"/>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25"/>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25"/>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0" name="Google Shape;4070;p25"/>
            <p:cNvGrpSpPr/>
            <p:nvPr/>
          </p:nvGrpSpPr>
          <p:grpSpPr>
            <a:xfrm flipH="1">
              <a:off x="8012882" y="4439093"/>
              <a:ext cx="1295477" cy="951421"/>
              <a:chOff x="446100" y="4200250"/>
              <a:chExt cx="1720650" cy="1263675"/>
            </a:xfrm>
          </p:grpSpPr>
          <p:sp>
            <p:nvSpPr>
              <p:cNvPr id="4071" name="Google Shape;4071;p25"/>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25"/>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25"/>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25"/>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25"/>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25"/>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25"/>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25"/>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25"/>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25"/>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25"/>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25"/>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25"/>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25"/>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25"/>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25"/>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25"/>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25"/>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25"/>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25"/>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25"/>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25"/>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25"/>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25"/>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25"/>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25"/>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25"/>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25"/>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25"/>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25"/>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25"/>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25"/>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03" name="Google Shape;4103;p25"/>
            <p:cNvSpPr/>
            <p:nvPr/>
          </p:nvSpPr>
          <p:spPr>
            <a:xfrm>
              <a:off x="1147249" y="1724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25"/>
            <p:cNvSpPr/>
            <p:nvPr/>
          </p:nvSpPr>
          <p:spPr>
            <a:xfrm>
              <a:off x="801287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25"/>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6" name="Google Shape;4106;p25"/>
            <p:cNvGrpSpPr/>
            <p:nvPr/>
          </p:nvGrpSpPr>
          <p:grpSpPr>
            <a:xfrm>
              <a:off x="118531" y="2311480"/>
              <a:ext cx="420882" cy="419807"/>
              <a:chOff x="779925" y="724750"/>
              <a:chExt cx="930125" cy="927750"/>
            </a:xfrm>
          </p:grpSpPr>
          <p:sp>
            <p:nvSpPr>
              <p:cNvPr id="4107" name="Google Shape;4107;p25"/>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25"/>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25"/>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25"/>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25"/>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25"/>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25"/>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25"/>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25"/>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25"/>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25"/>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25"/>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25"/>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25"/>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25"/>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25"/>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25"/>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25"/>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25"/>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25"/>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25"/>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25"/>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25"/>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25"/>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25"/>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25"/>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25"/>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34" name="Google Shape;4134;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35" name="Google Shape;4135;p25"/>
          <p:cNvSpPr txBox="1">
            <a:spLocks noGrp="1"/>
          </p:cNvSpPr>
          <p:nvPr>
            <p:ph type="title" idx="2"/>
          </p:nvPr>
        </p:nvSpPr>
        <p:spPr>
          <a:xfrm>
            <a:off x="9600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6" name="Google Shape;4136;p25"/>
          <p:cNvSpPr txBox="1">
            <a:spLocks noGrp="1"/>
          </p:cNvSpPr>
          <p:nvPr>
            <p:ph type="subTitle" idx="1"/>
          </p:nvPr>
        </p:nvSpPr>
        <p:spPr>
          <a:xfrm>
            <a:off x="9600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7" name="Google Shape;4137;p25"/>
          <p:cNvSpPr txBox="1">
            <a:spLocks noGrp="1"/>
          </p:cNvSpPr>
          <p:nvPr>
            <p:ph type="title" idx="3"/>
          </p:nvPr>
        </p:nvSpPr>
        <p:spPr>
          <a:xfrm>
            <a:off x="45384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8" name="Google Shape;4138;p25"/>
          <p:cNvSpPr txBox="1">
            <a:spLocks noGrp="1"/>
          </p:cNvSpPr>
          <p:nvPr>
            <p:ph type="subTitle" idx="4"/>
          </p:nvPr>
        </p:nvSpPr>
        <p:spPr>
          <a:xfrm>
            <a:off x="45384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9" name="Google Shape;4139;p25"/>
          <p:cNvSpPr txBox="1">
            <a:spLocks noGrp="1"/>
          </p:cNvSpPr>
          <p:nvPr>
            <p:ph type="title" idx="5"/>
          </p:nvPr>
        </p:nvSpPr>
        <p:spPr>
          <a:xfrm>
            <a:off x="81168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40" name="Google Shape;4140;p25"/>
          <p:cNvSpPr txBox="1">
            <a:spLocks noGrp="1"/>
          </p:cNvSpPr>
          <p:nvPr>
            <p:ph type="subTitle" idx="6"/>
          </p:nvPr>
        </p:nvSpPr>
        <p:spPr>
          <a:xfrm>
            <a:off x="81168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7280053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141"/>
        <p:cNvGrpSpPr/>
        <p:nvPr/>
      </p:nvGrpSpPr>
      <p:grpSpPr>
        <a:xfrm>
          <a:off x="0" y="0"/>
          <a:ext cx="0" cy="0"/>
          <a:chOff x="0" y="0"/>
          <a:chExt cx="0" cy="0"/>
        </a:xfrm>
      </p:grpSpPr>
      <p:grpSp>
        <p:nvGrpSpPr>
          <p:cNvPr id="4142" name="Google Shape;4142;p26"/>
          <p:cNvGrpSpPr/>
          <p:nvPr/>
        </p:nvGrpSpPr>
        <p:grpSpPr>
          <a:xfrm>
            <a:off x="-305199" y="260067"/>
            <a:ext cx="12849124" cy="7041728"/>
            <a:chOff x="-228900" y="195050"/>
            <a:chExt cx="9636843" cy="5281296"/>
          </a:xfrm>
        </p:grpSpPr>
        <p:sp>
          <p:nvSpPr>
            <p:cNvPr id="4143" name="Google Shape;4143;p26"/>
            <p:cNvSpPr/>
            <p:nvPr/>
          </p:nvSpPr>
          <p:spPr>
            <a:xfrm>
              <a:off x="7137129" y="19505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26"/>
            <p:cNvSpPr/>
            <p:nvPr/>
          </p:nvSpPr>
          <p:spPr>
            <a:xfrm>
              <a:off x="-228900" y="1819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26"/>
            <p:cNvSpPr/>
            <p:nvPr/>
          </p:nvSpPr>
          <p:spPr>
            <a:xfrm>
              <a:off x="8688499" y="38065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2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2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48" name="Google Shape;4148;p26"/>
            <p:cNvGrpSpPr/>
            <p:nvPr/>
          </p:nvGrpSpPr>
          <p:grpSpPr>
            <a:xfrm rot="3518121">
              <a:off x="462781" y="4266442"/>
              <a:ext cx="759750" cy="1164813"/>
              <a:chOff x="2235100" y="548200"/>
              <a:chExt cx="759725" cy="1164775"/>
            </a:xfrm>
          </p:grpSpPr>
          <p:sp>
            <p:nvSpPr>
              <p:cNvPr id="4149" name="Google Shape;4149;p2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2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2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2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2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2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2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2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2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8" name="Google Shape;4158;p26"/>
            <p:cNvGrpSpPr/>
            <p:nvPr/>
          </p:nvGrpSpPr>
          <p:grpSpPr>
            <a:xfrm rot="2347399">
              <a:off x="8619810" y="4199976"/>
              <a:ext cx="522882" cy="1026539"/>
              <a:chOff x="3245000" y="616925"/>
              <a:chExt cx="522875" cy="1026525"/>
            </a:xfrm>
          </p:grpSpPr>
          <p:sp>
            <p:nvSpPr>
              <p:cNvPr id="4159" name="Google Shape;4159;p26"/>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26"/>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26"/>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26"/>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26"/>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26"/>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5" name="Google Shape;4165;p26"/>
            <p:cNvGrpSpPr/>
            <p:nvPr/>
          </p:nvGrpSpPr>
          <p:grpSpPr>
            <a:xfrm>
              <a:off x="-108800" y="4269275"/>
              <a:ext cx="1024100" cy="1047500"/>
              <a:chOff x="1356975" y="1865675"/>
              <a:chExt cx="1024100" cy="1047500"/>
            </a:xfrm>
          </p:grpSpPr>
          <p:sp>
            <p:nvSpPr>
              <p:cNvPr id="4166" name="Google Shape;4166;p2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2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2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2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2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2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2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2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2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2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2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2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2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2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2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2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2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2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2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2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2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2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2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2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2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2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2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2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4" name="Google Shape;4194;p26"/>
            <p:cNvGrpSpPr/>
            <p:nvPr/>
          </p:nvGrpSpPr>
          <p:grpSpPr>
            <a:xfrm>
              <a:off x="8063250" y="4470825"/>
              <a:ext cx="983225" cy="756050"/>
              <a:chOff x="1378650" y="3186550"/>
              <a:chExt cx="983225" cy="756050"/>
            </a:xfrm>
          </p:grpSpPr>
          <p:sp>
            <p:nvSpPr>
              <p:cNvPr id="4195" name="Google Shape;4195;p26"/>
              <p:cNvSpPr/>
              <p:nvPr/>
            </p:nvSpPr>
            <p:spPr>
              <a:xfrm>
                <a:off x="1485400" y="3486850"/>
                <a:ext cx="876475" cy="455750"/>
              </a:xfrm>
              <a:custGeom>
                <a:avLst/>
                <a:gdLst/>
                <a:ahLst/>
                <a:cxnLst/>
                <a:rect l="l" t="t" r="r" b="b"/>
                <a:pathLst>
                  <a:path w="35059" h="18230" extrusionOk="0">
                    <a:moveTo>
                      <a:pt x="30626" y="1"/>
                    </a:moveTo>
                    <a:cubicBezTo>
                      <a:pt x="30467" y="1"/>
                      <a:pt x="30309" y="4"/>
                      <a:pt x="30155" y="11"/>
                    </a:cubicBezTo>
                    <a:cubicBezTo>
                      <a:pt x="23384" y="244"/>
                      <a:pt x="15745" y="845"/>
                      <a:pt x="9140" y="6349"/>
                    </a:cubicBezTo>
                    <a:cubicBezTo>
                      <a:pt x="7239" y="7916"/>
                      <a:pt x="4871" y="8750"/>
                      <a:pt x="3036" y="10318"/>
                    </a:cubicBezTo>
                    <a:cubicBezTo>
                      <a:pt x="1201" y="11919"/>
                      <a:pt x="0" y="14755"/>
                      <a:pt x="1368" y="16723"/>
                    </a:cubicBezTo>
                    <a:cubicBezTo>
                      <a:pt x="2111" y="17781"/>
                      <a:pt x="3360" y="18229"/>
                      <a:pt x="4666" y="18229"/>
                    </a:cubicBezTo>
                    <a:cubicBezTo>
                      <a:pt x="5707" y="18229"/>
                      <a:pt x="6785" y="17945"/>
                      <a:pt x="7673" y="17457"/>
                    </a:cubicBezTo>
                    <a:cubicBezTo>
                      <a:pt x="9707" y="16322"/>
                      <a:pt x="11208" y="14488"/>
                      <a:pt x="13076" y="13120"/>
                    </a:cubicBezTo>
                    <a:cubicBezTo>
                      <a:pt x="13684" y="15949"/>
                      <a:pt x="16576" y="18002"/>
                      <a:pt x="19443" y="18002"/>
                    </a:cubicBezTo>
                    <a:cubicBezTo>
                      <a:pt x="20194" y="18002"/>
                      <a:pt x="20943" y="17861"/>
                      <a:pt x="21649" y="17557"/>
                    </a:cubicBezTo>
                    <a:cubicBezTo>
                      <a:pt x="25018" y="16156"/>
                      <a:pt x="26419" y="11386"/>
                      <a:pt x="24385" y="8317"/>
                    </a:cubicBezTo>
                    <a:lnTo>
                      <a:pt x="24385" y="8317"/>
                    </a:lnTo>
                    <a:cubicBezTo>
                      <a:pt x="24949" y="8420"/>
                      <a:pt x="25522" y="8470"/>
                      <a:pt x="26096" y="8470"/>
                    </a:cubicBezTo>
                    <a:cubicBezTo>
                      <a:pt x="28675" y="8470"/>
                      <a:pt x="31262" y="7455"/>
                      <a:pt x="33091" y="5681"/>
                    </a:cubicBezTo>
                    <a:cubicBezTo>
                      <a:pt x="34192" y="4647"/>
                      <a:pt x="35059" y="3046"/>
                      <a:pt x="34425" y="1679"/>
                    </a:cubicBezTo>
                    <a:cubicBezTo>
                      <a:pt x="33792" y="322"/>
                      <a:pt x="32123" y="1"/>
                      <a:pt x="30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26"/>
              <p:cNvSpPr/>
              <p:nvPr/>
            </p:nvSpPr>
            <p:spPr>
              <a:xfrm>
                <a:off x="1378650" y="3186550"/>
                <a:ext cx="883150" cy="681475"/>
              </a:xfrm>
              <a:custGeom>
                <a:avLst/>
                <a:gdLst/>
                <a:ahLst/>
                <a:cxnLst/>
                <a:rect l="l" t="t" r="r" b="b"/>
                <a:pathLst>
                  <a:path w="35326" h="27259" extrusionOk="0">
                    <a:moveTo>
                      <a:pt x="24409" y="1"/>
                    </a:moveTo>
                    <a:cubicBezTo>
                      <a:pt x="23127" y="1"/>
                      <a:pt x="21699" y="127"/>
                      <a:pt x="20115" y="314"/>
                    </a:cubicBezTo>
                    <a:cubicBezTo>
                      <a:pt x="14144" y="1082"/>
                      <a:pt x="8373" y="3683"/>
                      <a:pt x="3970" y="7786"/>
                    </a:cubicBezTo>
                    <a:cubicBezTo>
                      <a:pt x="2202" y="9387"/>
                      <a:pt x="601" y="11356"/>
                      <a:pt x="301" y="13691"/>
                    </a:cubicBezTo>
                    <a:cubicBezTo>
                      <a:pt x="1" y="16059"/>
                      <a:pt x="1535" y="18761"/>
                      <a:pt x="3937" y="18961"/>
                    </a:cubicBezTo>
                    <a:cubicBezTo>
                      <a:pt x="2603" y="19195"/>
                      <a:pt x="2002" y="20996"/>
                      <a:pt x="2503" y="22263"/>
                    </a:cubicBezTo>
                    <a:cubicBezTo>
                      <a:pt x="3003" y="23498"/>
                      <a:pt x="4270" y="24332"/>
                      <a:pt x="5471" y="24965"/>
                    </a:cubicBezTo>
                    <a:cubicBezTo>
                      <a:pt x="8466" y="26482"/>
                      <a:pt x="11819" y="27259"/>
                      <a:pt x="15172" y="27259"/>
                    </a:cubicBezTo>
                    <a:cubicBezTo>
                      <a:pt x="17423" y="27259"/>
                      <a:pt x="19673" y="26909"/>
                      <a:pt x="21816" y="26200"/>
                    </a:cubicBezTo>
                    <a:cubicBezTo>
                      <a:pt x="27153" y="24465"/>
                      <a:pt x="31690" y="20495"/>
                      <a:pt x="34192" y="15492"/>
                    </a:cubicBezTo>
                    <a:cubicBezTo>
                      <a:pt x="34826" y="14291"/>
                      <a:pt x="35326" y="12857"/>
                      <a:pt x="34959" y="11522"/>
                    </a:cubicBezTo>
                    <a:cubicBezTo>
                      <a:pt x="34695" y="10465"/>
                      <a:pt x="33635" y="9596"/>
                      <a:pt x="32608" y="9596"/>
                    </a:cubicBezTo>
                    <a:cubicBezTo>
                      <a:pt x="32340" y="9596"/>
                      <a:pt x="32073" y="9656"/>
                      <a:pt x="31823" y="9788"/>
                    </a:cubicBezTo>
                    <a:cubicBezTo>
                      <a:pt x="32924" y="7086"/>
                      <a:pt x="32190" y="3683"/>
                      <a:pt x="30089" y="1682"/>
                    </a:cubicBezTo>
                    <a:cubicBezTo>
                      <a:pt x="28640" y="428"/>
                      <a:pt x="26771" y="1"/>
                      <a:pt x="24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26"/>
              <p:cNvSpPr/>
              <p:nvPr/>
            </p:nvSpPr>
            <p:spPr>
              <a:xfrm>
                <a:off x="1604650" y="3299725"/>
                <a:ext cx="419500" cy="226200"/>
              </a:xfrm>
              <a:custGeom>
                <a:avLst/>
                <a:gdLst/>
                <a:ahLst/>
                <a:cxnLst/>
                <a:rect l="l" t="t" r="r" b="b"/>
                <a:pathLst>
                  <a:path w="16780" h="9048" extrusionOk="0">
                    <a:moveTo>
                      <a:pt x="12594" y="0"/>
                    </a:moveTo>
                    <a:cubicBezTo>
                      <a:pt x="8673" y="0"/>
                      <a:pt x="4750" y="1571"/>
                      <a:pt x="1935" y="4327"/>
                    </a:cubicBezTo>
                    <a:cubicBezTo>
                      <a:pt x="935" y="5327"/>
                      <a:pt x="1" y="6895"/>
                      <a:pt x="768" y="8096"/>
                    </a:cubicBezTo>
                    <a:cubicBezTo>
                      <a:pt x="1237" y="8834"/>
                      <a:pt x="2127" y="9047"/>
                      <a:pt x="3055" y="9047"/>
                    </a:cubicBezTo>
                    <a:cubicBezTo>
                      <a:pt x="3510" y="9047"/>
                      <a:pt x="3975" y="8996"/>
                      <a:pt x="4404" y="8930"/>
                    </a:cubicBezTo>
                    <a:cubicBezTo>
                      <a:pt x="8206" y="8296"/>
                      <a:pt x="12109" y="7362"/>
                      <a:pt x="15078" y="4927"/>
                    </a:cubicBezTo>
                    <a:cubicBezTo>
                      <a:pt x="15912" y="4260"/>
                      <a:pt x="16712" y="3326"/>
                      <a:pt x="16746" y="2259"/>
                    </a:cubicBezTo>
                    <a:cubicBezTo>
                      <a:pt x="16779" y="1158"/>
                      <a:pt x="15612" y="257"/>
                      <a:pt x="14211" y="90"/>
                    </a:cubicBezTo>
                    <a:cubicBezTo>
                      <a:pt x="13674" y="30"/>
                      <a:pt x="13134" y="0"/>
                      <a:pt x="125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26"/>
              <p:cNvSpPr/>
              <p:nvPr/>
            </p:nvSpPr>
            <p:spPr>
              <a:xfrm>
                <a:off x="1602975" y="3298050"/>
                <a:ext cx="422000" cy="227450"/>
              </a:xfrm>
              <a:custGeom>
                <a:avLst/>
                <a:gdLst/>
                <a:ahLst/>
                <a:cxnLst/>
                <a:rect l="l" t="t" r="r" b="b"/>
                <a:pathLst>
                  <a:path w="16880" h="9098" extrusionOk="0">
                    <a:moveTo>
                      <a:pt x="12677" y="124"/>
                    </a:moveTo>
                    <a:cubicBezTo>
                      <a:pt x="13210" y="124"/>
                      <a:pt x="13711" y="124"/>
                      <a:pt x="14311" y="191"/>
                    </a:cubicBezTo>
                    <a:cubicBezTo>
                      <a:pt x="15679" y="358"/>
                      <a:pt x="16846" y="1325"/>
                      <a:pt x="16813" y="2326"/>
                    </a:cubicBezTo>
                    <a:cubicBezTo>
                      <a:pt x="16813" y="3193"/>
                      <a:pt x="16246" y="4060"/>
                      <a:pt x="15178" y="4927"/>
                    </a:cubicBezTo>
                    <a:cubicBezTo>
                      <a:pt x="12176" y="7396"/>
                      <a:pt x="8307" y="8330"/>
                      <a:pt x="4504" y="8964"/>
                    </a:cubicBezTo>
                    <a:cubicBezTo>
                      <a:pt x="4022" y="9033"/>
                      <a:pt x="3587" y="9068"/>
                      <a:pt x="3198" y="9068"/>
                    </a:cubicBezTo>
                    <a:cubicBezTo>
                      <a:pt x="2076" y="9068"/>
                      <a:pt x="1331" y="8773"/>
                      <a:pt x="935" y="8130"/>
                    </a:cubicBezTo>
                    <a:cubicBezTo>
                      <a:pt x="201" y="6962"/>
                      <a:pt x="1102" y="5361"/>
                      <a:pt x="2102" y="4394"/>
                    </a:cubicBezTo>
                    <a:cubicBezTo>
                      <a:pt x="4871" y="1658"/>
                      <a:pt x="8774" y="124"/>
                      <a:pt x="12677" y="124"/>
                    </a:cubicBezTo>
                    <a:close/>
                    <a:moveTo>
                      <a:pt x="12643" y="0"/>
                    </a:moveTo>
                    <a:cubicBezTo>
                      <a:pt x="8682" y="0"/>
                      <a:pt x="4784" y="1575"/>
                      <a:pt x="1969" y="4360"/>
                    </a:cubicBezTo>
                    <a:cubicBezTo>
                      <a:pt x="935" y="5361"/>
                      <a:pt x="1" y="6962"/>
                      <a:pt x="801" y="8163"/>
                    </a:cubicBezTo>
                    <a:cubicBezTo>
                      <a:pt x="1268" y="8764"/>
                      <a:pt x="2002" y="9097"/>
                      <a:pt x="3136" y="9097"/>
                    </a:cubicBezTo>
                    <a:cubicBezTo>
                      <a:pt x="3537" y="9097"/>
                      <a:pt x="4004" y="9064"/>
                      <a:pt x="4471" y="9030"/>
                    </a:cubicBezTo>
                    <a:cubicBezTo>
                      <a:pt x="8273" y="8397"/>
                      <a:pt x="12176" y="7496"/>
                      <a:pt x="15178" y="5028"/>
                    </a:cubicBezTo>
                    <a:cubicBezTo>
                      <a:pt x="16246" y="4094"/>
                      <a:pt x="16846" y="3226"/>
                      <a:pt x="16846" y="2326"/>
                    </a:cubicBezTo>
                    <a:cubicBezTo>
                      <a:pt x="16880" y="1225"/>
                      <a:pt x="15712" y="257"/>
                      <a:pt x="14278" y="91"/>
                    </a:cubicBezTo>
                    <a:cubicBezTo>
                      <a:pt x="13733" y="30"/>
                      <a:pt x="13187" y="0"/>
                      <a:pt x="12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26"/>
              <p:cNvSpPr/>
              <p:nvPr/>
            </p:nvSpPr>
            <p:spPr>
              <a:xfrm>
                <a:off x="1506250" y="3432900"/>
                <a:ext cx="572925" cy="245700"/>
              </a:xfrm>
              <a:custGeom>
                <a:avLst/>
                <a:gdLst/>
                <a:ahLst/>
                <a:cxnLst/>
                <a:rect l="l" t="t" r="r" b="b"/>
                <a:pathLst>
                  <a:path w="22917" h="9828" extrusionOk="0">
                    <a:moveTo>
                      <a:pt x="22917" y="0"/>
                    </a:moveTo>
                    <a:cubicBezTo>
                      <a:pt x="18980" y="4310"/>
                      <a:pt x="13163" y="6838"/>
                      <a:pt x="7320" y="6838"/>
                    </a:cubicBezTo>
                    <a:cubicBezTo>
                      <a:pt x="6379" y="6838"/>
                      <a:pt x="5438" y="6773"/>
                      <a:pt x="4504" y="6639"/>
                    </a:cubicBezTo>
                    <a:cubicBezTo>
                      <a:pt x="3736" y="6505"/>
                      <a:pt x="3003" y="6372"/>
                      <a:pt x="2369" y="5971"/>
                    </a:cubicBezTo>
                    <a:cubicBezTo>
                      <a:pt x="1735" y="5538"/>
                      <a:pt x="1268" y="4804"/>
                      <a:pt x="1401" y="4037"/>
                    </a:cubicBezTo>
                    <a:lnTo>
                      <a:pt x="1401" y="4037"/>
                    </a:lnTo>
                    <a:cubicBezTo>
                      <a:pt x="0" y="4604"/>
                      <a:pt x="0" y="6939"/>
                      <a:pt x="934" y="8040"/>
                    </a:cubicBezTo>
                    <a:cubicBezTo>
                      <a:pt x="1902" y="9174"/>
                      <a:pt x="3503" y="9574"/>
                      <a:pt x="5004" y="9707"/>
                    </a:cubicBezTo>
                    <a:cubicBezTo>
                      <a:pt x="5735" y="9787"/>
                      <a:pt x="6469" y="9827"/>
                      <a:pt x="7202" y="9827"/>
                    </a:cubicBezTo>
                    <a:cubicBezTo>
                      <a:pt x="10145" y="9827"/>
                      <a:pt x="13068" y="9181"/>
                      <a:pt x="15712" y="7873"/>
                    </a:cubicBezTo>
                    <a:cubicBezTo>
                      <a:pt x="19014" y="6272"/>
                      <a:pt x="21482" y="3403"/>
                      <a:pt x="22917"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26"/>
              <p:cNvSpPr/>
              <p:nvPr/>
            </p:nvSpPr>
            <p:spPr>
              <a:xfrm>
                <a:off x="1523750" y="3328500"/>
                <a:ext cx="181825" cy="168625"/>
              </a:xfrm>
              <a:custGeom>
                <a:avLst/>
                <a:gdLst/>
                <a:ahLst/>
                <a:cxnLst/>
                <a:rect l="l" t="t" r="r" b="b"/>
                <a:pathLst>
                  <a:path w="7273" h="6745" extrusionOk="0">
                    <a:moveTo>
                      <a:pt x="6188" y="0"/>
                    </a:moveTo>
                    <a:cubicBezTo>
                      <a:pt x="4640" y="0"/>
                      <a:pt x="2894" y="583"/>
                      <a:pt x="1902" y="1575"/>
                    </a:cubicBezTo>
                    <a:cubicBezTo>
                      <a:pt x="635" y="2775"/>
                      <a:pt x="1" y="5010"/>
                      <a:pt x="368" y="6745"/>
                    </a:cubicBezTo>
                    <a:cubicBezTo>
                      <a:pt x="1135" y="3443"/>
                      <a:pt x="3937" y="741"/>
                      <a:pt x="7273" y="107"/>
                    </a:cubicBezTo>
                    <a:cubicBezTo>
                      <a:pt x="6932" y="35"/>
                      <a:pt x="6566" y="0"/>
                      <a:pt x="6188"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26"/>
              <p:cNvSpPr/>
              <p:nvPr/>
            </p:nvSpPr>
            <p:spPr>
              <a:xfrm>
                <a:off x="1848150" y="3218975"/>
                <a:ext cx="260225" cy="147225"/>
              </a:xfrm>
              <a:custGeom>
                <a:avLst/>
                <a:gdLst/>
                <a:ahLst/>
                <a:cxnLst/>
                <a:rect l="l" t="t" r="r" b="b"/>
                <a:pathLst>
                  <a:path w="10409" h="5889" extrusionOk="0">
                    <a:moveTo>
                      <a:pt x="5503" y="0"/>
                    </a:moveTo>
                    <a:cubicBezTo>
                      <a:pt x="5224" y="0"/>
                      <a:pt x="4946" y="18"/>
                      <a:pt x="4671" y="51"/>
                    </a:cubicBezTo>
                    <a:cubicBezTo>
                      <a:pt x="3003" y="285"/>
                      <a:pt x="1435" y="1219"/>
                      <a:pt x="1" y="1986"/>
                    </a:cubicBezTo>
                    <a:cubicBezTo>
                      <a:pt x="1302" y="1686"/>
                      <a:pt x="2536" y="1386"/>
                      <a:pt x="3870" y="1386"/>
                    </a:cubicBezTo>
                    <a:cubicBezTo>
                      <a:pt x="5171" y="1386"/>
                      <a:pt x="6539" y="1686"/>
                      <a:pt x="7573" y="2486"/>
                    </a:cubicBezTo>
                    <a:cubicBezTo>
                      <a:pt x="8640" y="3287"/>
                      <a:pt x="9307" y="4621"/>
                      <a:pt x="9074" y="5889"/>
                    </a:cubicBezTo>
                    <a:cubicBezTo>
                      <a:pt x="10408" y="4888"/>
                      <a:pt x="10241" y="2687"/>
                      <a:pt x="9174" y="1486"/>
                    </a:cubicBezTo>
                    <a:cubicBezTo>
                      <a:pt x="8258" y="431"/>
                      <a:pt x="6881" y="0"/>
                      <a:pt x="5503"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26"/>
              <p:cNvSpPr/>
              <p:nvPr/>
            </p:nvSpPr>
            <p:spPr>
              <a:xfrm>
                <a:off x="1732250" y="3491275"/>
                <a:ext cx="403650" cy="277725"/>
              </a:xfrm>
              <a:custGeom>
                <a:avLst/>
                <a:gdLst/>
                <a:ahLst/>
                <a:cxnLst/>
                <a:rect l="l" t="t" r="r" b="b"/>
                <a:pathLst>
                  <a:path w="16146" h="11109" extrusionOk="0">
                    <a:moveTo>
                      <a:pt x="16145" y="0"/>
                    </a:moveTo>
                    <a:lnTo>
                      <a:pt x="16145" y="0"/>
                    </a:lnTo>
                    <a:cubicBezTo>
                      <a:pt x="14844" y="3169"/>
                      <a:pt x="12609" y="5905"/>
                      <a:pt x="9707" y="7739"/>
                    </a:cubicBezTo>
                    <a:cubicBezTo>
                      <a:pt x="7095" y="9349"/>
                      <a:pt x="3984" y="10268"/>
                      <a:pt x="905" y="10268"/>
                    </a:cubicBezTo>
                    <a:cubicBezTo>
                      <a:pt x="603" y="10268"/>
                      <a:pt x="301" y="10259"/>
                      <a:pt x="0" y="10241"/>
                    </a:cubicBezTo>
                    <a:lnTo>
                      <a:pt x="0" y="10241"/>
                    </a:lnTo>
                    <a:cubicBezTo>
                      <a:pt x="1514" y="10812"/>
                      <a:pt x="3138" y="11109"/>
                      <a:pt x="4759" y="11109"/>
                    </a:cubicBezTo>
                    <a:cubicBezTo>
                      <a:pt x="6925" y="11109"/>
                      <a:pt x="9086" y="10580"/>
                      <a:pt x="10975" y="9474"/>
                    </a:cubicBezTo>
                    <a:cubicBezTo>
                      <a:pt x="14210" y="7573"/>
                      <a:pt x="15545" y="3770"/>
                      <a:pt x="16145"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3" name="Google Shape;4203;p26"/>
            <p:cNvGrpSpPr/>
            <p:nvPr/>
          </p:nvGrpSpPr>
          <p:grpSpPr>
            <a:xfrm>
              <a:off x="7825225" y="4150100"/>
              <a:ext cx="555650" cy="488825"/>
              <a:chOff x="4897100" y="6562875"/>
              <a:chExt cx="555650" cy="488825"/>
            </a:xfrm>
          </p:grpSpPr>
          <p:sp>
            <p:nvSpPr>
              <p:cNvPr id="4204" name="Google Shape;4204;p26"/>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26"/>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26"/>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26"/>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26"/>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26"/>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26"/>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26"/>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26"/>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26"/>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4" name="Google Shape;4214;p26"/>
            <p:cNvGrpSpPr/>
            <p:nvPr/>
          </p:nvGrpSpPr>
          <p:grpSpPr>
            <a:xfrm>
              <a:off x="6355197" y="308188"/>
              <a:ext cx="1337578" cy="606537"/>
              <a:chOff x="6355197" y="308188"/>
              <a:chExt cx="1337578" cy="606537"/>
            </a:xfrm>
          </p:grpSpPr>
          <p:grpSp>
            <p:nvGrpSpPr>
              <p:cNvPr id="4215" name="Google Shape;4215;p26"/>
              <p:cNvGrpSpPr/>
              <p:nvPr/>
            </p:nvGrpSpPr>
            <p:grpSpPr>
              <a:xfrm>
                <a:off x="6355197" y="308188"/>
                <a:ext cx="387858" cy="371597"/>
                <a:chOff x="5680900" y="7125375"/>
                <a:chExt cx="636250" cy="609575"/>
              </a:xfrm>
            </p:grpSpPr>
            <p:sp>
              <p:nvSpPr>
                <p:cNvPr id="4216" name="Google Shape;4216;p26"/>
                <p:cNvSpPr/>
                <p:nvPr/>
              </p:nvSpPr>
              <p:spPr>
                <a:xfrm>
                  <a:off x="5800850" y="7286125"/>
                  <a:ext cx="111500" cy="45925"/>
                </a:xfrm>
                <a:custGeom>
                  <a:avLst/>
                  <a:gdLst/>
                  <a:ahLst/>
                  <a:cxnLst/>
                  <a:rect l="l" t="t" r="r" b="b"/>
                  <a:pathLst>
                    <a:path w="4460" h="1837" extrusionOk="0">
                      <a:moveTo>
                        <a:pt x="782" y="0"/>
                      </a:moveTo>
                      <a:cubicBezTo>
                        <a:pt x="589" y="0"/>
                        <a:pt x="497" y="55"/>
                        <a:pt x="422" y="97"/>
                      </a:cubicBezTo>
                      <a:cubicBezTo>
                        <a:pt x="235" y="201"/>
                        <a:pt x="0" y="546"/>
                        <a:pt x="303" y="546"/>
                      </a:cubicBezTo>
                      <a:cubicBezTo>
                        <a:pt x="391" y="546"/>
                        <a:pt x="524" y="517"/>
                        <a:pt x="716" y="445"/>
                      </a:cubicBezTo>
                      <a:cubicBezTo>
                        <a:pt x="789" y="417"/>
                        <a:pt x="877" y="404"/>
                        <a:pt x="977" y="404"/>
                      </a:cubicBezTo>
                      <a:cubicBezTo>
                        <a:pt x="1833" y="404"/>
                        <a:pt x="3570" y="1343"/>
                        <a:pt x="4169" y="1703"/>
                      </a:cubicBezTo>
                      <a:cubicBezTo>
                        <a:pt x="4330" y="1783"/>
                        <a:pt x="4410" y="1837"/>
                        <a:pt x="4410" y="1837"/>
                      </a:cubicBezTo>
                      <a:cubicBezTo>
                        <a:pt x="4410" y="1837"/>
                        <a:pt x="4460" y="1514"/>
                        <a:pt x="4440" y="1514"/>
                      </a:cubicBezTo>
                      <a:cubicBezTo>
                        <a:pt x="4439" y="1514"/>
                        <a:pt x="4438" y="1515"/>
                        <a:pt x="4437" y="1516"/>
                      </a:cubicBezTo>
                      <a:cubicBezTo>
                        <a:pt x="2120" y="265"/>
                        <a:pt x="1205" y="0"/>
                        <a:pt x="782" y="0"/>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26"/>
                <p:cNvSpPr/>
                <p:nvPr/>
              </p:nvSpPr>
              <p:spPr>
                <a:xfrm>
                  <a:off x="5879650" y="7210900"/>
                  <a:ext cx="44850" cy="109775"/>
                </a:xfrm>
                <a:custGeom>
                  <a:avLst/>
                  <a:gdLst/>
                  <a:ahLst/>
                  <a:cxnLst/>
                  <a:rect l="l" t="t" r="r" b="b"/>
                  <a:pathLst>
                    <a:path w="1794" h="4391" extrusionOk="0">
                      <a:moveTo>
                        <a:pt x="842" y="1"/>
                      </a:moveTo>
                      <a:cubicBezTo>
                        <a:pt x="734" y="1"/>
                        <a:pt x="560" y="125"/>
                        <a:pt x="482" y="242"/>
                      </a:cubicBezTo>
                      <a:cubicBezTo>
                        <a:pt x="321" y="456"/>
                        <a:pt x="0" y="831"/>
                        <a:pt x="1445" y="4391"/>
                      </a:cubicBezTo>
                      <a:lnTo>
                        <a:pt x="1793" y="4391"/>
                      </a:lnTo>
                      <a:cubicBezTo>
                        <a:pt x="1793" y="4391"/>
                        <a:pt x="1740" y="4284"/>
                        <a:pt x="1686" y="4150"/>
                      </a:cubicBezTo>
                      <a:cubicBezTo>
                        <a:pt x="1338" y="3454"/>
                        <a:pt x="402" y="1259"/>
                        <a:pt x="776" y="563"/>
                      </a:cubicBezTo>
                      <a:cubicBezTo>
                        <a:pt x="996" y="138"/>
                        <a:pt x="955" y="1"/>
                        <a:pt x="842"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26"/>
                <p:cNvSpPr/>
                <p:nvPr/>
              </p:nvSpPr>
              <p:spPr>
                <a:xfrm>
                  <a:off x="5680900" y="7344200"/>
                  <a:ext cx="464200" cy="390750"/>
                </a:xfrm>
                <a:custGeom>
                  <a:avLst/>
                  <a:gdLst/>
                  <a:ahLst/>
                  <a:cxnLst/>
                  <a:rect l="l" t="t" r="r" b="b"/>
                  <a:pathLst>
                    <a:path w="18568" h="15630" extrusionOk="0">
                      <a:moveTo>
                        <a:pt x="8340" y="1"/>
                      </a:moveTo>
                      <a:cubicBezTo>
                        <a:pt x="7620" y="1"/>
                        <a:pt x="6901" y="97"/>
                        <a:pt x="6210" y="290"/>
                      </a:cubicBezTo>
                      <a:cubicBezTo>
                        <a:pt x="3748" y="986"/>
                        <a:pt x="1" y="2565"/>
                        <a:pt x="1205" y="5777"/>
                      </a:cubicBezTo>
                      <a:cubicBezTo>
                        <a:pt x="2532" y="9275"/>
                        <a:pt x="5339" y="10553"/>
                        <a:pt x="7561" y="10553"/>
                      </a:cubicBezTo>
                      <a:cubicBezTo>
                        <a:pt x="8297" y="10553"/>
                        <a:pt x="8970" y="10413"/>
                        <a:pt x="9503" y="10166"/>
                      </a:cubicBezTo>
                      <a:cubicBezTo>
                        <a:pt x="11632" y="9155"/>
                        <a:pt x="11988" y="6739"/>
                        <a:pt x="11992" y="6714"/>
                      </a:cubicBezTo>
                      <a:lnTo>
                        <a:pt x="11992" y="6714"/>
                      </a:lnTo>
                      <a:cubicBezTo>
                        <a:pt x="11985" y="6762"/>
                        <a:pt x="10745" y="15413"/>
                        <a:pt x="14642" y="15627"/>
                      </a:cubicBezTo>
                      <a:cubicBezTo>
                        <a:pt x="14693" y="15629"/>
                        <a:pt x="14743" y="15630"/>
                        <a:pt x="14793" y="15630"/>
                      </a:cubicBezTo>
                      <a:cubicBezTo>
                        <a:pt x="18567" y="15630"/>
                        <a:pt x="18228" y="9685"/>
                        <a:pt x="18228" y="9685"/>
                      </a:cubicBezTo>
                      <a:lnTo>
                        <a:pt x="9770" y="129"/>
                      </a:lnTo>
                      <a:cubicBezTo>
                        <a:pt x="9299" y="44"/>
                        <a:pt x="8819" y="1"/>
                        <a:pt x="8340"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26"/>
                <p:cNvSpPr/>
                <p:nvPr/>
              </p:nvSpPr>
              <p:spPr>
                <a:xfrm>
                  <a:off x="5998750" y="7603650"/>
                  <a:ext cx="102400" cy="94600"/>
                </a:xfrm>
                <a:custGeom>
                  <a:avLst/>
                  <a:gdLst/>
                  <a:ahLst/>
                  <a:cxnLst/>
                  <a:rect l="l" t="t" r="r" b="b"/>
                  <a:pathLst>
                    <a:path w="4096" h="3784" extrusionOk="0">
                      <a:moveTo>
                        <a:pt x="2216" y="0"/>
                      </a:moveTo>
                      <a:cubicBezTo>
                        <a:pt x="1799" y="0"/>
                        <a:pt x="1335" y="186"/>
                        <a:pt x="857" y="699"/>
                      </a:cubicBezTo>
                      <a:cubicBezTo>
                        <a:pt x="1" y="1604"/>
                        <a:pt x="911" y="3784"/>
                        <a:pt x="1994" y="3784"/>
                      </a:cubicBezTo>
                      <a:cubicBezTo>
                        <a:pt x="2095" y="3784"/>
                        <a:pt x="2199" y="3764"/>
                        <a:pt x="2302" y="3723"/>
                      </a:cubicBezTo>
                      <a:cubicBezTo>
                        <a:pt x="3507" y="3268"/>
                        <a:pt x="4096" y="1555"/>
                        <a:pt x="3908" y="1127"/>
                      </a:cubicBezTo>
                      <a:cubicBezTo>
                        <a:pt x="3746" y="801"/>
                        <a:pt x="3083" y="0"/>
                        <a:pt x="2216"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26"/>
                <p:cNvSpPr/>
                <p:nvPr/>
              </p:nvSpPr>
              <p:spPr>
                <a:xfrm>
                  <a:off x="5757100" y="7403425"/>
                  <a:ext cx="192150" cy="134625"/>
                </a:xfrm>
                <a:custGeom>
                  <a:avLst/>
                  <a:gdLst/>
                  <a:ahLst/>
                  <a:cxnLst/>
                  <a:rect l="l" t="t" r="r" b="b"/>
                  <a:pathLst>
                    <a:path w="7686" h="5385" extrusionOk="0">
                      <a:moveTo>
                        <a:pt x="3620" y="0"/>
                      </a:moveTo>
                      <a:cubicBezTo>
                        <a:pt x="1928" y="0"/>
                        <a:pt x="0" y="990"/>
                        <a:pt x="272" y="2311"/>
                      </a:cubicBezTo>
                      <a:cubicBezTo>
                        <a:pt x="645" y="4102"/>
                        <a:pt x="2891" y="5384"/>
                        <a:pt x="3851" y="5384"/>
                      </a:cubicBezTo>
                      <a:cubicBezTo>
                        <a:pt x="3924" y="5384"/>
                        <a:pt x="3989" y="5377"/>
                        <a:pt x="4046" y="5362"/>
                      </a:cubicBezTo>
                      <a:cubicBezTo>
                        <a:pt x="4822" y="5121"/>
                        <a:pt x="7686" y="3381"/>
                        <a:pt x="5625" y="758"/>
                      </a:cubicBezTo>
                      <a:cubicBezTo>
                        <a:pt x="5191" y="228"/>
                        <a:pt x="4433" y="0"/>
                        <a:pt x="3620"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26"/>
                <p:cNvSpPr/>
                <p:nvPr/>
              </p:nvSpPr>
              <p:spPr>
                <a:xfrm>
                  <a:off x="5938525" y="7125375"/>
                  <a:ext cx="378625" cy="446175"/>
                </a:xfrm>
                <a:custGeom>
                  <a:avLst/>
                  <a:gdLst/>
                  <a:ahLst/>
                  <a:cxnLst/>
                  <a:rect l="l" t="t" r="r" b="b"/>
                  <a:pathLst>
                    <a:path w="15145" h="17847" extrusionOk="0">
                      <a:moveTo>
                        <a:pt x="5139" y="1"/>
                      </a:moveTo>
                      <a:cubicBezTo>
                        <a:pt x="2906" y="1"/>
                        <a:pt x="1422" y="2783"/>
                        <a:pt x="643" y="4787"/>
                      </a:cubicBezTo>
                      <a:cubicBezTo>
                        <a:pt x="188" y="5885"/>
                        <a:pt x="1" y="7116"/>
                        <a:pt x="108" y="8320"/>
                      </a:cubicBezTo>
                      <a:lnTo>
                        <a:pt x="8699" y="17742"/>
                      </a:lnTo>
                      <a:cubicBezTo>
                        <a:pt x="8699" y="17742"/>
                        <a:pt x="9356" y="17847"/>
                        <a:pt x="10245" y="17847"/>
                      </a:cubicBezTo>
                      <a:cubicBezTo>
                        <a:pt x="12047" y="17847"/>
                        <a:pt x="14801" y="17415"/>
                        <a:pt x="14963" y="14798"/>
                      </a:cubicBezTo>
                      <a:cubicBezTo>
                        <a:pt x="15144" y="11480"/>
                        <a:pt x="8827" y="11230"/>
                        <a:pt x="6913" y="11230"/>
                      </a:cubicBezTo>
                      <a:cubicBezTo>
                        <a:pt x="6595" y="11230"/>
                        <a:pt x="6399" y="11237"/>
                        <a:pt x="6374" y="11238"/>
                      </a:cubicBezTo>
                      <a:lnTo>
                        <a:pt x="6374" y="11238"/>
                      </a:lnTo>
                      <a:cubicBezTo>
                        <a:pt x="6467" y="11234"/>
                        <a:pt x="8857" y="11117"/>
                        <a:pt x="10064" y="9123"/>
                      </a:cubicBezTo>
                      <a:cubicBezTo>
                        <a:pt x="11296" y="7062"/>
                        <a:pt x="11028" y="2619"/>
                        <a:pt x="6585" y="371"/>
                      </a:cubicBezTo>
                      <a:cubicBezTo>
                        <a:pt x="6072" y="115"/>
                        <a:pt x="5590" y="1"/>
                        <a:pt x="5139"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26"/>
                <p:cNvSpPr/>
                <p:nvPr/>
              </p:nvSpPr>
              <p:spPr>
                <a:xfrm>
                  <a:off x="6160000" y="7449675"/>
                  <a:ext cx="126950" cy="84375"/>
                </a:xfrm>
                <a:custGeom>
                  <a:avLst/>
                  <a:gdLst/>
                  <a:ahLst/>
                  <a:cxnLst/>
                  <a:rect l="l" t="t" r="r" b="b"/>
                  <a:pathLst>
                    <a:path w="5078" h="3375" extrusionOk="0">
                      <a:moveTo>
                        <a:pt x="2511" y="1"/>
                      </a:moveTo>
                      <a:cubicBezTo>
                        <a:pt x="2214" y="1"/>
                        <a:pt x="1935" y="75"/>
                        <a:pt x="1714" y="246"/>
                      </a:cubicBezTo>
                      <a:cubicBezTo>
                        <a:pt x="1" y="1558"/>
                        <a:pt x="1420" y="3057"/>
                        <a:pt x="1848" y="3298"/>
                      </a:cubicBezTo>
                      <a:cubicBezTo>
                        <a:pt x="1930" y="3349"/>
                        <a:pt x="2061" y="3375"/>
                        <a:pt x="2224" y="3375"/>
                      </a:cubicBezTo>
                      <a:cubicBezTo>
                        <a:pt x="2910" y="3375"/>
                        <a:pt x="4155" y="2917"/>
                        <a:pt x="4631" y="1986"/>
                      </a:cubicBezTo>
                      <a:cubicBezTo>
                        <a:pt x="5077" y="1094"/>
                        <a:pt x="3654" y="1"/>
                        <a:pt x="2511"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26"/>
                <p:cNvSpPr/>
                <p:nvPr/>
              </p:nvSpPr>
              <p:spPr>
                <a:xfrm>
                  <a:off x="5983825" y="7181975"/>
                  <a:ext cx="161500" cy="154925"/>
                </a:xfrm>
                <a:custGeom>
                  <a:avLst/>
                  <a:gdLst/>
                  <a:ahLst/>
                  <a:cxnLst/>
                  <a:rect l="l" t="t" r="r" b="b"/>
                  <a:pathLst>
                    <a:path w="6460" h="6197" extrusionOk="0">
                      <a:moveTo>
                        <a:pt x="3136" y="1"/>
                      </a:moveTo>
                      <a:cubicBezTo>
                        <a:pt x="1378" y="1"/>
                        <a:pt x="1" y="3829"/>
                        <a:pt x="1400" y="5253"/>
                      </a:cubicBezTo>
                      <a:cubicBezTo>
                        <a:pt x="2095" y="5940"/>
                        <a:pt x="2759" y="6197"/>
                        <a:pt x="3361" y="6197"/>
                      </a:cubicBezTo>
                      <a:cubicBezTo>
                        <a:pt x="4823" y="6197"/>
                        <a:pt x="5910" y="4679"/>
                        <a:pt x="6138" y="4129"/>
                      </a:cubicBezTo>
                      <a:cubicBezTo>
                        <a:pt x="6459" y="3380"/>
                        <a:pt x="5415" y="650"/>
                        <a:pt x="3515" y="61"/>
                      </a:cubicBezTo>
                      <a:cubicBezTo>
                        <a:pt x="3387" y="20"/>
                        <a:pt x="3261" y="1"/>
                        <a:pt x="3136"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26"/>
                <p:cNvSpPr/>
                <p:nvPr/>
              </p:nvSpPr>
              <p:spPr>
                <a:xfrm>
                  <a:off x="5895700" y="7304725"/>
                  <a:ext cx="270350" cy="288500"/>
                </a:xfrm>
                <a:custGeom>
                  <a:avLst/>
                  <a:gdLst/>
                  <a:ahLst/>
                  <a:cxnLst/>
                  <a:rect l="l" t="t" r="r" b="b"/>
                  <a:pathLst>
                    <a:path w="10814" h="11540" extrusionOk="0">
                      <a:moveTo>
                        <a:pt x="1004" y="1"/>
                      </a:moveTo>
                      <a:cubicBezTo>
                        <a:pt x="788" y="1"/>
                        <a:pt x="575" y="76"/>
                        <a:pt x="402" y="236"/>
                      </a:cubicBezTo>
                      <a:cubicBezTo>
                        <a:pt x="27" y="611"/>
                        <a:pt x="1" y="1173"/>
                        <a:pt x="348" y="1548"/>
                      </a:cubicBezTo>
                      <a:lnTo>
                        <a:pt x="9101" y="11237"/>
                      </a:lnTo>
                      <a:cubicBezTo>
                        <a:pt x="9303" y="11439"/>
                        <a:pt x="9559" y="11540"/>
                        <a:pt x="9811" y="11540"/>
                      </a:cubicBezTo>
                      <a:cubicBezTo>
                        <a:pt x="10027" y="11540"/>
                        <a:pt x="10239" y="11465"/>
                        <a:pt x="10412" y="11317"/>
                      </a:cubicBezTo>
                      <a:cubicBezTo>
                        <a:pt x="10787" y="10969"/>
                        <a:pt x="10814" y="10380"/>
                        <a:pt x="10466" y="10006"/>
                      </a:cubicBezTo>
                      <a:lnTo>
                        <a:pt x="1714" y="290"/>
                      </a:lnTo>
                      <a:cubicBezTo>
                        <a:pt x="1512" y="103"/>
                        <a:pt x="1256" y="1"/>
                        <a:pt x="1004"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5" name="Google Shape;4225;p26"/>
              <p:cNvSpPr/>
              <p:nvPr/>
            </p:nvSpPr>
            <p:spPr>
              <a:xfrm>
                <a:off x="6691050" y="603600"/>
                <a:ext cx="1001725" cy="311125"/>
              </a:xfrm>
              <a:custGeom>
                <a:avLst/>
                <a:gdLst/>
                <a:ahLst/>
                <a:cxnLst/>
                <a:rect l="l" t="t" r="r" b="b"/>
                <a:pathLst>
                  <a:path w="40069" h="12445" extrusionOk="0">
                    <a:moveTo>
                      <a:pt x="0" y="0"/>
                    </a:moveTo>
                    <a:cubicBezTo>
                      <a:pt x="4716" y="3540"/>
                      <a:pt x="10057" y="7119"/>
                      <a:pt x="15925" y="7706"/>
                    </a:cubicBezTo>
                    <a:cubicBezTo>
                      <a:pt x="17648" y="7878"/>
                      <a:pt x="19980" y="8287"/>
                      <a:pt x="21062" y="6935"/>
                    </a:cubicBezTo>
                    <a:cubicBezTo>
                      <a:pt x="21672" y="6173"/>
                      <a:pt x="20227" y="4784"/>
                      <a:pt x="19264" y="4624"/>
                    </a:cubicBezTo>
                    <a:cubicBezTo>
                      <a:pt x="17686" y="4362"/>
                      <a:pt x="16679" y="8317"/>
                      <a:pt x="17980" y="9247"/>
                    </a:cubicBezTo>
                    <a:cubicBezTo>
                      <a:pt x="24019" y="13563"/>
                      <a:pt x="32646" y="12072"/>
                      <a:pt x="40069" y="12072"/>
                    </a:cubicBezTo>
                  </a:path>
                </a:pathLst>
              </a:custGeom>
              <a:noFill/>
              <a:ln w="9525" cap="flat" cmpd="sng">
                <a:solidFill>
                  <a:schemeClr val="dk1"/>
                </a:solidFill>
                <a:prstDash val="dot"/>
                <a:round/>
                <a:headEnd type="none" w="med" len="med"/>
                <a:tailEnd type="none" w="med" len="med"/>
              </a:ln>
            </p:spPr>
          </p:sp>
        </p:grpSp>
        <p:sp>
          <p:nvSpPr>
            <p:cNvPr id="4226" name="Google Shape;4226;p26"/>
            <p:cNvSpPr/>
            <p:nvPr/>
          </p:nvSpPr>
          <p:spPr>
            <a:xfrm>
              <a:off x="82725" y="3352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26"/>
            <p:cNvSpPr/>
            <p:nvPr/>
          </p:nvSpPr>
          <p:spPr>
            <a:xfrm>
              <a:off x="358425" y="38065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8" name="Google Shape;4228;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29" name="Google Shape;4229;p26"/>
          <p:cNvSpPr txBox="1">
            <a:spLocks noGrp="1"/>
          </p:cNvSpPr>
          <p:nvPr>
            <p:ph type="title" idx="2"/>
          </p:nvPr>
        </p:nvSpPr>
        <p:spPr>
          <a:xfrm>
            <a:off x="3575017"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0" name="Google Shape;4230;p26"/>
          <p:cNvSpPr txBox="1">
            <a:spLocks noGrp="1"/>
          </p:cNvSpPr>
          <p:nvPr>
            <p:ph type="subTitle" idx="1"/>
          </p:nvPr>
        </p:nvSpPr>
        <p:spPr>
          <a:xfrm>
            <a:off x="3575017"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1" name="Google Shape;4231;p26"/>
          <p:cNvSpPr txBox="1">
            <a:spLocks noGrp="1"/>
          </p:cNvSpPr>
          <p:nvPr>
            <p:ph type="title" idx="3"/>
          </p:nvPr>
        </p:nvSpPr>
        <p:spPr>
          <a:xfrm>
            <a:off x="6189100"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2" name="Google Shape;4232;p26"/>
          <p:cNvSpPr txBox="1">
            <a:spLocks noGrp="1"/>
          </p:cNvSpPr>
          <p:nvPr>
            <p:ph type="subTitle" idx="4"/>
          </p:nvPr>
        </p:nvSpPr>
        <p:spPr>
          <a:xfrm>
            <a:off x="6189100"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3" name="Google Shape;4233;p26"/>
          <p:cNvSpPr txBox="1">
            <a:spLocks noGrp="1"/>
          </p:cNvSpPr>
          <p:nvPr>
            <p:ph type="title" idx="5"/>
          </p:nvPr>
        </p:nvSpPr>
        <p:spPr>
          <a:xfrm>
            <a:off x="960935"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4" name="Google Shape;4234;p26"/>
          <p:cNvSpPr txBox="1">
            <a:spLocks noGrp="1"/>
          </p:cNvSpPr>
          <p:nvPr>
            <p:ph type="subTitle" idx="6"/>
          </p:nvPr>
        </p:nvSpPr>
        <p:spPr>
          <a:xfrm>
            <a:off x="960935"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5" name="Google Shape;4235;p26"/>
          <p:cNvSpPr txBox="1">
            <a:spLocks noGrp="1"/>
          </p:cNvSpPr>
          <p:nvPr>
            <p:ph type="title" idx="7"/>
          </p:nvPr>
        </p:nvSpPr>
        <p:spPr>
          <a:xfrm>
            <a:off x="8803184"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6" name="Google Shape;4236;p26"/>
          <p:cNvSpPr txBox="1">
            <a:spLocks noGrp="1"/>
          </p:cNvSpPr>
          <p:nvPr>
            <p:ph type="subTitle" idx="8"/>
          </p:nvPr>
        </p:nvSpPr>
        <p:spPr>
          <a:xfrm>
            <a:off x="8803184"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1892926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237"/>
        <p:cNvGrpSpPr/>
        <p:nvPr/>
      </p:nvGrpSpPr>
      <p:grpSpPr>
        <a:xfrm>
          <a:off x="0" y="0"/>
          <a:ext cx="0" cy="0"/>
          <a:chOff x="0" y="0"/>
          <a:chExt cx="0" cy="0"/>
        </a:xfrm>
      </p:grpSpPr>
      <p:grpSp>
        <p:nvGrpSpPr>
          <p:cNvPr id="4238" name="Google Shape;4238;p27"/>
          <p:cNvGrpSpPr/>
          <p:nvPr/>
        </p:nvGrpSpPr>
        <p:grpSpPr>
          <a:xfrm>
            <a:off x="-621447" y="179199"/>
            <a:ext cx="13111035" cy="7334839"/>
            <a:chOff x="-466085" y="134399"/>
            <a:chExt cx="9833276" cy="5501129"/>
          </a:xfrm>
        </p:grpSpPr>
        <p:grpSp>
          <p:nvGrpSpPr>
            <p:cNvPr id="4239" name="Google Shape;4239;p27"/>
            <p:cNvGrpSpPr/>
            <p:nvPr/>
          </p:nvGrpSpPr>
          <p:grpSpPr>
            <a:xfrm>
              <a:off x="-65450" y="4357527"/>
              <a:ext cx="9236161" cy="824931"/>
              <a:chOff x="-65450" y="4357527"/>
              <a:chExt cx="9236161" cy="824931"/>
            </a:xfrm>
          </p:grpSpPr>
          <p:sp>
            <p:nvSpPr>
              <p:cNvPr id="4240" name="Google Shape;4240;p27"/>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27"/>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2" name="Google Shape;4242;p27"/>
            <p:cNvGrpSpPr/>
            <p:nvPr/>
          </p:nvGrpSpPr>
          <p:grpSpPr>
            <a:xfrm>
              <a:off x="-466085" y="3016801"/>
              <a:ext cx="2142579" cy="2618727"/>
              <a:chOff x="-466085" y="3016801"/>
              <a:chExt cx="2142579" cy="2618727"/>
            </a:xfrm>
          </p:grpSpPr>
          <p:grpSp>
            <p:nvGrpSpPr>
              <p:cNvPr id="4243" name="Google Shape;4243;p27"/>
              <p:cNvGrpSpPr/>
              <p:nvPr/>
            </p:nvGrpSpPr>
            <p:grpSpPr>
              <a:xfrm>
                <a:off x="523205" y="3016801"/>
                <a:ext cx="590152" cy="2371267"/>
                <a:chOff x="5161950" y="1889450"/>
                <a:chExt cx="926600" cy="4128250"/>
              </a:xfrm>
            </p:grpSpPr>
            <p:sp>
              <p:nvSpPr>
                <p:cNvPr id="4244" name="Google Shape;4244;p27"/>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27"/>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27"/>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27"/>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27"/>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27"/>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27"/>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27"/>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27"/>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27"/>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27"/>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27"/>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27"/>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27"/>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27"/>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27"/>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27"/>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27"/>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27"/>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27"/>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4" name="Google Shape;4264;p27"/>
              <p:cNvGrpSpPr/>
              <p:nvPr/>
            </p:nvGrpSpPr>
            <p:grpSpPr>
              <a:xfrm flipH="1">
                <a:off x="356102" y="3845124"/>
                <a:ext cx="592242" cy="581335"/>
                <a:chOff x="5672100" y="3575250"/>
                <a:chExt cx="1054750" cy="1035325"/>
              </a:xfrm>
            </p:grpSpPr>
            <p:sp>
              <p:nvSpPr>
                <p:cNvPr id="4265" name="Google Shape;4265;p2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2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2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2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2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2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2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2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3" name="Google Shape;4273;p27"/>
              <p:cNvGrpSpPr/>
              <p:nvPr/>
            </p:nvGrpSpPr>
            <p:grpSpPr>
              <a:xfrm rot="749415" flipH="1">
                <a:off x="946768" y="3811851"/>
                <a:ext cx="583337" cy="1417573"/>
                <a:chOff x="1535425" y="492925"/>
                <a:chExt cx="524575" cy="1274775"/>
              </a:xfrm>
            </p:grpSpPr>
            <p:sp>
              <p:nvSpPr>
                <p:cNvPr id="4274" name="Google Shape;4274;p2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2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2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2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2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2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2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2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2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2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2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2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2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2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2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2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0" name="Google Shape;4290;p27"/>
              <p:cNvGrpSpPr/>
              <p:nvPr/>
            </p:nvGrpSpPr>
            <p:grpSpPr>
              <a:xfrm flipH="1">
                <a:off x="-16389" y="3184173"/>
                <a:ext cx="494643" cy="2036537"/>
                <a:chOff x="6248875" y="1941050"/>
                <a:chExt cx="827300" cy="3406150"/>
              </a:xfrm>
            </p:grpSpPr>
            <p:sp>
              <p:nvSpPr>
                <p:cNvPr id="4291" name="Google Shape;4291;p27"/>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27"/>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27"/>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27"/>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27"/>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27"/>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27"/>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27"/>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27"/>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27"/>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27"/>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27"/>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27"/>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27"/>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27"/>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27"/>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27"/>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27"/>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27"/>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27"/>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27"/>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27"/>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27"/>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27"/>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7"/>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7"/>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7"/>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7"/>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7"/>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7"/>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1" name="Google Shape;4321;p27"/>
              <p:cNvGrpSpPr/>
              <p:nvPr/>
            </p:nvGrpSpPr>
            <p:grpSpPr>
              <a:xfrm rot="-1719346" flipH="1">
                <a:off x="-193601" y="4142192"/>
                <a:ext cx="889403" cy="1363591"/>
                <a:chOff x="2235100" y="548200"/>
                <a:chExt cx="759725" cy="1164775"/>
              </a:xfrm>
            </p:grpSpPr>
            <p:sp>
              <p:nvSpPr>
                <p:cNvPr id="4322" name="Google Shape;4322;p27"/>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27"/>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27"/>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7"/>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27"/>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27"/>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7"/>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27"/>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27"/>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1" name="Google Shape;4331;p27"/>
              <p:cNvGrpSpPr/>
              <p:nvPr/>
            </p:nvGrpSpPr>
            <p:grpSpPr>
              <a:xfrm flipH="1">
                <a:off x="105776" y="4409391"/>
                <a:ext cx="250313" cy="312391"/>
                <a:chOff x="5920600" y="4383325"/>
                <a:chExt cx="334375" cy="417300"/>
              </a:xfrm>
            </p:grpSpPr>
            <p:sp>
              <p:nvSpPr>
                <p:cNvPr id="4332" name="Google Shape;4332;p27"/>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27"/>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7"/>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7"/>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7"/>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27"/>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27"/>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7"/>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7"/>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7"/>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7"/>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7"/>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7"/>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7"/>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7"/>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7"/>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7"/>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7"/>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7"/>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7"/>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52" name="Google Shape;4352;p27"/>
              <p:cNvGrpSpPr/>
              <p:nvPr/>
            </p:nvGrpSpPr>
            <p:grpSpPr>
              <a:xfrm flipH="1">
                <a:off x="446323" y="4426453"/>
                <a:ext cx="988324" cy="895098"/>
                <a:chOff x="4048900" y="1919750"/>
                <a:chExt cx="1060775" cy="960715"/>
              </a:xfrm>
            </p:grpSpPr>
            <p:sp>
              <p:nvSpPr>
                <p:cNvPr id="4353" name="Google Shape;4353;p27"/>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7"/>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7"/>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7"/>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7"/>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7"/>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7"/>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7"/>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7"/>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7"/>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7"/>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7"/>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27"/>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27"/>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7"/>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7"/>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7"/>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7"/>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7"/>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7"/>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7"/>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7"/>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7"/>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76" name="Google Shape;4376;p27"/>
            <p:cNvSpPr/>
            <p:nvPr/>
          </p:nvSpPr>
          <p:spPr>
            <a:xfrm>
              <a:off x="8597600" y="2269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7"/>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7"/>
            <p:cNvSpPr/>
            <p:nvPr/>
          </p:nvSpPr>
          <p:spPr>
            <a:xfrm>
              <a:off x="706822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7"/>
            <p:cNvSpPr/>
            <p:nvPr/>
          </p:nvSpPr>
          <p:spPr>
            <a:xfrm>
              <a:off x="117850" y="5400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80" name="Google Shape;4380;p27"/>
            <p:cNvGrpSpPr/>
            <p:nvPr/>
          </p:nvGrpSpPr>
          <p:grpSpPr>
            <a:xfrm>
              <a:off x="7843351" y="3761580"/>
              <a:ext cx="1523840" cy="1608783"/>
              <a:chOff x="7843351" y="3761580"/>
              <a:chExt cx="1523840" cy="1608783"/>
            </a:xfrm>
          </p:grpSpPr>
          <p:grpSp>
            <p:nvGrpSpPr>
              <p:cNvPr id="4381" name="Google Shape;4381;p27"/>
              <p:cNvGrpSpPr/>
              <p:nvPr/>
            </p:nvGrpSpPr>
            <p:grpSpPr>
              <a:xfrm flipH="1">
                <a:off x="7843351" y="4457213"/>
                <a:ext cx="774936" cy="847100"/>
                <a:chOff x="747000" y="4488650"/>
                <a:chExt cx="666325" cy="728375"/>
              </a:xfrm>
            </p:grpSpPr>
            <p:sp>
              <p:nvSpPr>
                <p:cNvPr id="4382" name="Google Shape;4382;p27"/>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27"/>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27"/>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27"/>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27"/>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27"/>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27"/>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27"/>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27"/>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27"/>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27"/>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27"/>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27"/>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27"/>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27"/>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27"/>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27"/>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27"/>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27"/>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27"/>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27"/>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27"/>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27"/>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27"/>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27"/>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27"/>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27"/>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27"/>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27"/>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27"/>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27"/>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27"/>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27"/>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27"/>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27"/>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27"/>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27"/>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27"/>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27"/>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27"/>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27"/>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27"/>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27"/>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27"/>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6" name="Google Shape;4426;p27"/>
              <p:cNvGrpSpPr/>
              <p:nvPr/>
            </p:nvGrpSpPr>
            <p:grpSpPr>
              <a:xfrm flipH="1">
                <a:off x="8563430" y="3761580"/>
                <a:ext cx="668020" cy="1064893"/>
                <a:chOff x="60675" y="3495450"/>
                <a:chExt cx="509550" cy="812275"/>
              </a:xfrm>
            </p:grpSpPr>
            <p:sp>
              <p:nvSpPr>
                <p:cNvPr id="4427" name="Google Shape;4427;p27"/>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27"/>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27"/>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27"/>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27"/>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27"/>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27"/>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27"/>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27"/>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27"/>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27"/>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27"/>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27"/>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27"/>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27"/>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27"/>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27"/>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27"/>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27"/>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27"/>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27"/>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27"/>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27"/>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27"/>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27"/>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27"/>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27"/>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27"/>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27"/>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27"/>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27"/>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27"/>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27"/>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27"/>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27"/>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27"/>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27"/>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27"/>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27"/>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27"/>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27"/>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27"/>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27"/>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27"/>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27"/>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27"/>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27"/>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27"/>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27"/>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6" name="Google Shape;4476;p27"/>
              <p:cNvGrpSpPr/>
              <p:nvPr/>
            </p:nvGrpSpPr>
            <p:grpSpPr>
              <a:xfrm flipH="1">
                <a:off x="8920181" y="4488630"/>
                <a:ext cx="447011" cy="642232"/>
                <a:chOff x="178250" y="4721325"/>
                <a:chExt cx="244375" cy="351100"/>
              </a:xfrm>
            </p:grpSpPr>
            <p:sp>
              <p:nvSpPr>
                <p:cNvPr id="4477" name="Google Shape;4477;p27"/>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27"/>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27"/>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27"/>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27"/>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27"/>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27"/>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27"/>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27"/>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27"/>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87" name="Google Shape;4487;p27"/>
              <p:cNvGrpSpPr/>
              <p:nvPr/>
            </p:nvGrpSpPr>
            <p:grpSpPr>
              <a:xfrm flipH="1">
                <a:off x="8399121" y="4488632"/>
                <a:ext cx="681767" cy="881731"/>
                <a:chOff x="373400" y="4372750"/>
                <a:chExt cx="548750" cy="709700"/>
              </a:xfrm>
            </p:grpSpPr>
            <p:sp>
              <p:nvSpPr>
                <p:cNvPr id="4488" name="Google Shape;4488;p27"/>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27"/>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27"/>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27"/>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27"/>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27"/>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27"/>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27"/>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27"/>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27"/>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27"/>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27"/>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27"/>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27"/>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27"/>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27"/>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27"/>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4505" name="Google Shape;4505;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06" name="Google Shape;4506;p27"/>
          <p:cNvSpPr txBox="1">
            <a:spLocks noGrp="1"/>
          </p:cNvSpPr>
          <p:nvPr>
            <p:ph type="title" idx="2"/>
          </p:nvPr>
        </p:nvSpPr>
        <p:spPr>
          <a:xfrm>
            <a:off x="2221488"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7" name="Google Shape;4507;p27"/>
          <p:cNvSpPr txBox="1">
            <a:spLocks noGrp="1"/>
          </p:cNvSpPr>
          <p:nvPr>
            <p:ph type="subTitle" idx="1"/>
          </p:nvPr>
        </p:nvSpPr>
        <p:spPr>
          <a:xfrm>
            <a:off x="2221488"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8" name="Google Shape;4508;p27"/>
          <p:cNvSpPr txBox="1">
            <a:spLocks noGrp="1"/>
          </p:cNvSpPr>
          <p:nvPr>
            <p:ph type="title" idx="3"/>
          </p:nvPr>
        </p:nvSpPr>
        <p:spPr>
          <a:xfrm>
            <a:off x="4867647" y="22438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9" name="Google Shape;4509;p27"/>
          <p:cNvSpPr txBox="1">
            <a:spLocks noGrp="1"/>
          </p:cNvSpPr>
          <p:nvPr>
            <p:ph type="subTitle" idx="4"/>
          </p:nvPr>
        </p:nvSpPr>
        <p:spPr>
          <a:xfrm>
            <a:off x="4871236" y="30258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0" name="Google Shape;4510;p27"/>
          <p:cNvSpPr txBox="1">
            <a:spLocks noGrp="1"/>
          </p:cNvSpPr>
          <p:nvPr>
            <p:ph type="title" idx="5"/>
          </p:nvPr>
        </p:nvSpPr>
        <p:spPr>
          <a:xfrm>
            <a:off x="2221488"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1" name="Google Shape;4511;p27"/>
          <p:cNvSpPr txBox="1">
            <a:spLocks noGrp="1"/>
          </p:cNvSpPr>
          <p:nvPr>
            <p:ph type="subTitle" idx="6"/>
          </p:nvPr>
        </p:nvSpPr>
        <p:spPr>
          <a:xfrm>
            <a:off x="2221488"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2" name="Google Shape;4512;p27"/>
          <p:cNvSpPr txBox="1">
            <a:spLocks noGrp="1"/>
          </p:cNvSpPr>
          <p:nvPr>
            <p:ph type="title" idx="7"/>
          </p:nvPr>
        </p:nvSpPr>
        <p:spPr>
          <a:xfrm>
            <a:off x="4871236" y="41550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3" name="Google Shape;4513;p27"/>
          <p:cNvSpPr txBox="1">
            <a:spLocks noGrp="1"/>
          </p:cNvSpPr>
          <p:nvPr>
            <p:ph type="subTitle" idx="8"/>
          </p:nvPr>
        </p:nvSpPr>
        <p:spPr>
          <a:xfrm>
            <a:off x="4871236" y="49370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4" name="Google Shape;4514;p27"/>
          <p:cNvSpPr txBox="1">
            <a:spLocks noGrp="1"/>
          </p:cNvSpPr>
          <p:nvPr>
            <p:ph type="title" idx="9"/>
          </p:nvPr>
        </p:nvSpPr>
        <p:spPr>
          <a:xfrm>
            <a:off x="7513004"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5" name="Google Shape;4515;p27"/>
          <p:cNvSpPr txBox="1">
            <a:spLocks noGrp="1"/>
          </p:cNvSpPr>
          <p:nvPr>
            <p:ph type="subTitle" idx="13"/>
          </p:nvPr>
        </p:nvSpPr>
        <p:spPr>
          <a:xfrm>
            <a:off x="7513004"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6" name="Google Shape;4516;p27"/>
          <p:cNvSpPr txBox="1">
            <a:spLocks noGrp="1"/>
          </p:cNvSpPr>
          <p:nvPr>
            <p:ph type="title" idx="14"/>
          </p:nvPr>
        </p:nvSpPr>
        <p:spPr>
          <a:xfrm>
            <a:off x="7513004"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7" name="Google Shape;4517;p27"/>
          <p:cNvSpPr txBox="1">
            <a:spLocks noGrp="1"/>
          </p:cNvSpPr>
          <p:nvPr>
            <p:ph type="subTitle" idx="15"/>
          </p:nvPr>
        </p:nvSpPr>
        <p:spPr>
          <a:xfrm>
            <a:off x="7513004"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8" name="Google Shape;4518;p27"/>
          <p:cNvSpPr/>
          <p:nvPr/>
        </p:nvSpPr>
        <p:spPr>
          <a:xfrm>
            <a:off x="157133" y="2570234"/>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3549814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519"/>
        <p:cNvGrpSpPr/>
        <p:nvPr/>
      </p:nvGrpSpPr>
      <p:grpSpPr>
        <a:xfrm>
          <a:off x="0" y="0"/>
          <a:ext cx="0" cy="0"/>
          <a:chOff x="0" y="0"/>
          <a:chExt cx="0" cy="0"/>
        </a:xfrm>
      </p:grpSpPr>
      <p:grpSp>
        <p:nvGrpSpPr>
          <p:cNvPr id="4520" name="Google Shape;4520;p28"/>
          <p:cNvGrpSpPr/>
          <p:nvPr/>
        </p:nvGrpSpPr>
        <p:grpSpPr>
          <a:xfrm>
            <a:off x="-496872" y="539230"/>
            <a:ext cx="12863781" cy="7025359"/>
            <a:chOff x="-372654" y="404422"/>
            <a:chExt cx="9647836" cy="5269019"/>
          </a:xfrm>
        </p:grpSpPr>
        <p:sp>
          <p:nvSpPr>
            <p:cNvPr id="4521" name="Google Shape;4521;p28"/>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28"/>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23" name="Google Shape;4523;p28"/>
            <p:cNvGrpSpPr/>
            <p:nvPr/>
          </p:nvGrpSpPr>
          <p:grpSpPr>
            <a:xfrm>
              <a:off x="7840802" y="3989911"/>
              <a:ext cx="592242" cy="581335"/>
              <a:chOff x="5672100" y="3575250"/>
              <a:chExt cx="1054750" cy="1035325"/>
            </a:xfrm>
          </p:grpSpPr>
          <p:sp>
            <p:nvSpPr>
              <p:cNvPr id="4524" name="Google Shape;4524;p28"/>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28"/>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28"/>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28"/>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28"/>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28"/>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28"/>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28"/>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32" name="Google Shape;4532;p28"/>
            <p:cNvGrpSpPr/>
            <p:nvPr/>
          </p:nvGrpSpPr>
          <p:grpSpPr>
            <a:xfrm>
              <a:off x="0" y="2911675"/>
              <a:ext cx="1299425" cy="2300975"/>
              <a:chOff x="207725" y="2276150"/>
              <a:chExt cx="1299425" cy="2300975"/>
            </a:xfrm>
          </p:grpSpPr>
          <p:sp>
            <p:nvSpPr>
              <p:cNvPr id="4533" name="Google Shape;4533;p28"/>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34" name="Google Shape;4534;p28"/>
              <p:cNvGrpSpPr/>
              <p:nvPr/>
            </p:nvGrpSpPr>
            <p:grpSpPr>
              <a:xfrm>
                <a:off x="207725" y="2276150"/>
                <a:ext cx="1299425" cy="2300975"/>
                <a:chOff x="207725" y="2276150"/>
                <a:chExt cx="1299425" cy="2300975"/>
              </a:xfrm>
            </p:grpSpPr>
            <p:sp>
              <p:nvSpPr>
                <p:cNvPr id="4535" name="Google Shape;4535;p28"/>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28"/>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28"/>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28"/>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28"/>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28"/>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28"/>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28"/>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28"/>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28"/>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28"/>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28"/>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28"/>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48" name="Google Shape;4548;p28"/>
            <p:cNvGrpSpPr/>
            <p:nvPr/>
          </p:nvGrpSpPr>
          <p:grpSpPr>
            <a:xfrm rot="1734738">
              <a:off x="-204441" y="3869617"/>
              <a:ext cx="1428294" cy="1064074"/>
              <a:chOff x="5065700" y="3436875"/>
              <a:chExt cx="1984875" cy="1478725"/>
            </a:xfrm>
          </p:grpSpPr>
          <p:sp>
            <p:nvSpPr>
              <p:cNvPr id="4549" name="Google Shape;4549;p28"/>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28"/>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28"/>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28"/>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28"/>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28"/>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28"/>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28"/>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28"/>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58" name="Google Shape;4558;p28"/>
            <p:cNvGrpSpPr/>
            <p:nvPr/>
          </p:nvGrpSpPr>
          <p:grpSpPr>
            <a:xfrm>
              <a:off x="-166336" y="4701063"/>
              <a:ext cx="1198098" cy="613801"/>
              <a:chOff x="4976050" y="4611525"/>
              <a:chExt cx="1664950" cy="852975"/>
            </a:xfrm>
          </p:grpSpPr>
          <p:sp>
            <p:nvSpPr>
              <p:cNvPr id="4559" name="Google Shape;4559;p2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2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1" name="Google Shape;4561;p28"/>
            <p:cNvGrpSpPr/>
            <p:nvPr/>
          </p:nvGrpSpPr>
          <p:grpSpPr>
            <a:xfrm rot="-749415">
              <a:off x="7278992" y="3849763"/>
              <a:ext cx="583337" cy="1417573"/>
              <a:chOff x="1535425" y="492925"/>
              <a:chExt cx="524575" cy="1274775"/>
            </a:xfrm>
          </p:grpSpPr>
          <p:sp>
            <p:nvSpPr>
              <p:cNvPr id="4562" name="Google Shape;4562;p2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2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2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2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2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2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2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2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2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2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2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2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2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2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2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2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8" name="Google Shape;4578;p28"/>
            <p:cNvGrpSpPr/>
            <p:nvPr/>
          </p:nvGrpSpPr>
          <p:grpSpPr>
            <a:xfrm>
              <a:off x="583896" y="4519984"/>
              <a:ext cx="954154" cy="975956"/>
              <a:chOff x="1356975" y="1865675"/>
              <a:chExt cx="1024100" cy="1047500"/>
            </a:xfrm>
          </p:grpSpPr>
          <p:sp>
            <p:nvSpPr>
              <p:cNvPr id="4579" name="Google Shape;4579;p2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2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2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2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2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2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2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2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2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2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28"/>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28"/>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28"/>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28"/>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2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28"/>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28"/>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2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2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2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28"/>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2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28"/>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2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28"/>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28"/>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2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2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7" name="Google Shape;4607;p28"/>
            <p:cNvGrpSpPr/>
            <p:nvPr/>
          </p:nvGrpSpPr>
          <p:grpSpPr>
            <a:xfrm>
              <a:off x="8330843" y="3222086"/>
              <a:ext cx="494643" cy="2036537"/>
              <a:chOff x="6248875" y="1941050"/>
              <a:chExt cx="827300" cy="3406150"/>
            </a:xfrm>
          </p:grpSpPr>
          <p:sp>
            <p:nvSpPr>
              <p:cNvPr id="4608" name="Google Shape;4608;p28"/>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28"/>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28"/>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28"/>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28"/>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28"/>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28"/>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28"/>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28"/>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28"/>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28"/>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28"/>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28"/>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28"/>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28"/>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28"/>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28"/>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28"/>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28"/>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28"/>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28"/>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28"/>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28"/>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28"/>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28"/>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28"/>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28"/>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28"/>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28"/>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28"/>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8" name="Google Shape;4638;p28"/>
            <p:cNvGrpSpPr/>
            <p:nvPr/>
          </p:nvGrpSpPr>
          <p:grpSpPr>
            <a:xfrm rot="1719346">
              <a:off x="8113295" y="4180104"/>
              <a:ext cx="889403" cy="1363591"/>
              <a:chOff x="2235100" y="548200"/>
              <a:chExt cx="759725" cy="1164775"/>
            </a:xfrm>
          </p:grpSpPr>
          <p:sp>
            <p:nvSpPr>
              <p:cNvPr id="4639" name="Google Shape;4639;p28"/>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28"/>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28"/>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28"/>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28"/>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28"/>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28"/>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28"/>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28"/>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48" name="Google Shape;4648;p28"/>
            <p:cNvGrpSpPr/>
            <p:nvPr/>
          </p:nvGrpSpPr>
          <p:grpSpPr>
            <a:xfrm>
              <a:off x="8453007" y="4447303"/>
              <a:ext cx="250313" cy="312391"/>
              <a:chOff x="5920600" y="4383325"/>
              <a:chExt cx="334375" cy="417300"/>
            </a:xfrm>
          </p:grpSpPr>
          <p:sp>
            <p:nvSpPr>
              <p:cNvPr id="4649" name="Google Shape;4649;p28"/>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28"/>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28"/>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28"/>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28"/>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28"/>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28"/>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28"/>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28"/>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28"/>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28"/>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28"/>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28"/>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28"/>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28"/>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28"/>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28"/>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28"/>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28"/>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28"/>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69" name="Google Shape;4669;p28"/>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28"/>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28"/>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72" name="Google Shape;4672;p28"/>
            <p:cNvGrpSpPr/>
            <p:nvPr/>
          </p:nvGrpSpPr>
          <p:grpSpPr>
            <a:xfrm>
              <a:off x="1200675" y="4314750"/>
              <a:ext cx="752650" cy="753525"/>
              <a:chOff x="1200675" y="4314750"/>
              <a:chExt cx="752650" cy="753525"/>
            </a:xfrm>
          </p:grpSpPr>
          <p:sp>
            <p:nvSpPr>
              <p:cNvPr id="4673" name="Google Shape;4673;p28"/>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28"/>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5" name="Google Shape;4675;p28"/>
            <p:cNvGrpSpPr/>
            <p:nvPr/>
          </p:nvGrpSpPr>
          <p:grpSpPr>
            <a:xfrm flipH="1">
              <a:off x="7695740" y="3054714"/>
              <a:ext cx="590152" cy="2371267"/>
              <a:chOff x="5161950" y="1889450"/>
              <a:chExt cx="926600" cy="4128250"/>
            </a:xfrm>
          </p:grpSpPr>
          <p:sp>
            <p:nvSpPr>
              <p:cNvPr id="4676" name="Google Shape;4676;p28"/>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28"/>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28"/>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28"/>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28"/>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28"/>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28"/>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28"/>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28"/>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28"/>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28"/>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28"/>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28"/>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28"/>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28"/>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28"/>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28"/>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28"/>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28"/>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28"/>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6" name="Google Shape;4696;p28"/>
            <p:cNvGrpSpPr/>
            <p:nvPr/>
          </p:nvGrpSpPr>
          <p:grpSpPr>
            <a:xfrm>
              <a:off x="7374450" y="4464366"/>
              <a:ext cx="988324" cy="895098"/>
              <a:chOff x="4048900" y="1919750"/>
              <a:chExt cx="1060775" cy="960715"/>
            </a:xfrm>
          </p:grpSpPr>
          <p:sp>
            <p:nvSpPr>
              <p:cNvPr id="4697" name="Google Shape;4697;p28"/>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28"/>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28"/>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28"/>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28"/>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28"/>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28"/>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28"/>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28"/>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28"/>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28"/>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28"/>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28"/>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28"/>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28"/>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28"/>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28"/>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28"/>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28"/>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28"/>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28"/>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28"/>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28"/>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20" name="Google Shape;4720;p28"/>
          <p:cNvSpPr txBox="1">
            <a:spLocks noGrp="1"/>
          </p:cNvSpPr>
          <p:nvPr>
            <p:ph type="title" hasCustomPrompt="1"/>
          </p:nvPr>
        </p:nvSpPr>
        <p:spPr>
          <a:xfrm>
            <a:off x="966381" y="771628"/>
            <a:ext cx="438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1" name="Google Shape;4721;p28"/>
          <p:cNvSpPr txBox="1">
            <a:spLocks noGrp="1"/>
          </p:cNvSpPr>
          <p:nvPr>
            <p:ph type="subTitle" idx="1"/>
          </p:nvPr>
        </p:nvSpPr>
        <p:spPr>
          <a:xfrm>
            <a:off x="966381" y="1781833"/>
            <a:ext cx="43840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2" name="Google Shape;4722;p28"/>
          <p:cNvSpPr txBox="1">
            <a:spLocks noGrp="1"/>
          </p:cNvSpPr>
          <p:nvPr>
            <p:ph type="title" idx="2" hasCustomPrompt="1"/>
          </p:nvPr>
        </p:nvSpPr>
        <p:spPr>
          <a:xfrm>
            <a:off x="1748391" y="2635719"/>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3" name="Google Shape;4723;p28"/>
          <p:cNvSpPr txBox="1">
            <a:spLocks noGrp="1"/>
          </p:cNvSpPr>
          <p:nvPr>
            <p:ph type="subTitle" idx="3"/>
          </p:nvPr>
        </p:nvSpPr>
        <p:spPr>
          <a:xfrm>
            <a:off x="1748391" y="3654528"/>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4" name="Google Shape;4724;p28"/>
          <p:cNvSpPr txBox="1">
            <a:spLocks noGrp="1"/>
          </p:cNvSpPr>
          <p:nvPr>
            <p:ph type="title" idx="4" hasCustomPrompt="1"/>
          </p:nvPr>
        </p:nvSpPr>
        <p:spPr>
          <a:xfrm>
            <a:off x="2931200" y="4482600"/>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5" name="Google Shape;4725;p28"/>
          <p:cNvSpPr txBox="1">
            <a:spLocks noGrp="1"/>
          </p:cNvSpPr>
          <p:nvPr>
            <p:ph type="subTitle" idx="5"/>
          </p:nvPr>
        </p:nvSpPr>
        <p:spPr>
          <a:xfrm>
            <a:off x="2931200" y="5501409"/>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3771758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726"/>
        <p:cNvGrpSpPr/>
        <p:nvPr/>
      </p:nvGrpSpPr>
      <p:grpSpPr>
        <a:xfrm>
          <a:off x="0" y="0"/>
          <a:ext cx="0" cy="0"/>
          <a:chOff x="0" y="0"/>
          <a:chExt cx="0" cy="0"/>
        </a:xfrm>
      </p:grpSpPr>
      <p:grpSp>
        <p:nvGrpSpPr>
          <p:cNvPr id="4727" name="Google Shape;4727;p29"/>
          <p:cNvGrpSpPr/>
          <p:nvPr/>
        </p:nvGrpSpPr>
        <p:grpSpPr>
          <a:xfrm>
            <a:off x="-766202" y="194230"/>
            <a:ext cx="13509811" cy="7254476"/>
            <a:chOff x="-574651" y="145672"/>
            <a:chExt cx="10132358" cy="5440857"/>
          </a:xfrm>
        </p:grpSpPr>
        <p:sp>
          <p:nvSpPr>
            <p:cNvPr id="4728" name="Google Shape;4728;p29"/>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29"/>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30" name="Google Shape;4730;p29"/>
            <p:cNvGrpSpPr/>
            <p:nvPr/>
          </p:nvGrpSpPr>
          <p:grpSpPr>
            <a:xfrm rot="2083657">
              <a:off x="7586664" y="4357291"/>
              <a:ext cx="1356684" cy="695046"/>
              <a:chOff x="4976050" y="4611525"/>
              <a:chExt cx="1664950" cy="852975"/>
            </a:xfrm>
          </p:grpSpPr>
          <p:sp>
            <p:nvSpPr>
              <p:cNvPr id="4731" name="Google Shape;4731;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3" name="Google Shape;4733;p29"/>
            <p:cNvGrpSpPr/>
            <p:nvPr/>
          </p:nvGrpSpPr>
          <p:grpSpPr>
            <a:xfrm rot="-1734738" flipH="1">
              <a:off x="7911602" y="3869617"/>
              <a:ext cx="1428294" cy="1064074"/>
              <a:chOff x="5065700" y="3436875"/>
              <a:chExt cx="1984875" cy="1478725"/>
            </a:xfrm>
          </p:grpSpPr>
          <p:sp>
            <p:nvSpPr>
              <p:cNvPr id="4734" name="Google Shape;4734;p29"/>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29"/>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29"/>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29"/>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29"/>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29"/>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29"/>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29"/>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29"/>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3" name="Google Shape;4743;p29"/>
            <p:cNvGrpSpPr/>
            <p:nvPr/>
          </p:nvGrpSpPr>
          <p:grpSpPr>
            <a:xfrm rot="-2164417" flipH="1">
              <a:off x="8293813" y="4496357"/>
              <a:ext cx="1198047" cy="613775"/>
              <a:chOff x="4976050" y="4611525"/>
              <a:chExt cx="1664950" cy="852975"/>
            </a:xfrm>
          </p:grpSpPr>
          <p:sp>
            <p:nvSpPr>
              <p:cNvPr id="4744" name="Google Shape;4744;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6" name="Google Shape;4746;p29"/>
            <p:cNvGrpSpPr/>
            <p:nvPr/>
          </p:nvGrpSpPr>
          <p:grpSpPr>
            <a:xfrm rot="-749415">
              <a:off x="82252" y="3491063"/>
              <a:ext cx="583337" cy="1417573"/>
              <a:chOff x="1535425" y="492925"/>
              <a:chExt cx="524575" cy="1274775"/>
            </a:xfrm>
          </p:grpSpPr>
          <p:sp>
            <p:nvSpPr>
              <p:cNvPr id="4747" name="Google Shape;4747;p29"/>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29"/>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29"/>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29"/>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29"/>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29"/>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29"/>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29"/>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29"/>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29"/>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29"/>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29"/>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29"/>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29"/>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29"/>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29"/>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3" name="Google Shape;4763;p29"/>
            <p:cNvGrpSpPr/>
            <p:nvPr/>
          </p:nvGrpSpPr>
          <p:grpSpPr>
            <a:xfrm flipH="1">
              <a:off x="8014780" y="4552109"/>
              <a:ext cx="954154" cy="975956"/>
              <a:chOff x="1356975" y="1865675"/>
              <a:chExt cx="1024100" cy="1047500"/>
            </a:xfrm>
          </p:grpSpPr>
          <p:sp>
            <p:nvSpPr>
              <p:cNvPr id="4764" name="Google Shape;4764;p29"/>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29"/>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29"/>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29"/>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29"/>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29"/>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29"/>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29"/>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29"/>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29"/>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29"/>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29"/>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29"/>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29"/>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29"/>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29"/>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29"/>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29"/>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29"/>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29"/>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29"/>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29"/>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29"/>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29"/>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29"/>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29"/>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29"/>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29"/>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2" name="Google Shape;4792;p29"/>
            <p:cNvGrpSpPr/>
            <p:nvPr/>
          </p:nvGrpSpPr>
          <p:grpSpPr>
            <a:xfrm rot="-1719346" flipH="1">
              <a:off x="-302167" y="4093192"/>
              <a:ext cx="889403" cy="1363591"/>
              <a:chOff x="2235100" y="548200"/>
              <a:chExt cx="759725" cy="1164775"/>
            </a:xfrm>
          </p:grpSpPr>
          <p:sp>
            <p:nvSpPr>
              <p:cNvPr id="4793" name="Google Shape;4793;p29"/>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29"/>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29"/>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29"/>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29"/>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29"/>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29"/>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29"/>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29"/>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2" name="Google Shape;4802;p29"/>
            <p:cNvGrpSpPr/>
            <p:nvPr/>
          </p:nvGrpSpPr>
          <p:grpSpPr>
            <a:xfrm rot="1031996">
              <a:off x="286147" y="4355707"/>
              <a:ext cx="988287" cy="895065"/>
              <a:chOff x="4048900" y="1919750"/>
              <a:chExt cx="1060775" cy="960715"/>
            </a:xfrm>
          </p:grpSpPr>
          <p:sp>
            <p:nvSpPr>
              <p:cNvPr id="4803" name="Google Shape;4803;p29"/>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29"/>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29"/>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29"/>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29"/>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29"/>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29"/>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29"/>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29"/>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29"/>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29"/>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29"/>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29"/>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29"/>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29"/>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29"/>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29"/>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29"/>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29"/>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29"/>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29"/>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29"/>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29"/>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26" name="Google Shape;4826;p29"/>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29"/>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29"/>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9" name="Google Shape;4829;p29"/>
            <p:cNvGrpSpPr/>
            <p:nvPr/>
          </p:nvGrpSpPr>
          <p:grpSpPr>
            <a:xfrm>
              <a:off x="1607138" y="4516600"/>
              <a:ext cx="5952975" cy="317375"/>
              <a:chOff x="7687225" y="6953000"/>
              <a:chExt cx="5952975" cy="317375"/>
            </a:xfrm>
          </p:grpSpPr>
          <p:sp>
            <p:nvSpPr>
              <p:cNvPr id="4830" name="Google Shape;4830;p29"/>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29"/>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832" name="Google Shape;4832;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0137864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833"/>
        <p:cNvGrpSpPr/>
        <p:nvPr/>
      </p:nvGrpSpPr>
      <p:grpSpPr>
        <a:xfrm>
          <a:off x="0" y="0"/>
          <a:ext cx="0" cy="0"/>
          <a:chOff x="0" y="0"/>
          <a:chExt cx="0" cy="0"/>
        </a:xfrm>
      </p:grpSpPr>
      <p:grpSp>
        <p:nvGrpSpPr>
          <p:cNvPr id="4834" name="Google Shape;4834;p30"/>
          <p:cNvGrpSpPr/>
          <p:nvPr/>
        </p:nvGrpSpPr>
        <p:grpSpPr>
          <a:xfrm>
            <a:off x="-286699" y="194229"/>
            <a:ext cx="12783500" cy="7221568"/>
            <a:chOff x="-215025" y="145672"/>
            <a:chExt cx="9587625" cy="5416176"/>
          </a:xfrm>
        </p:grpSpPr>
        <p:sp>
          <p:nvSpPr>
            <p:cNvPr id="4835" name="Google Shape;4835;p30"/>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30"/>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30"/>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30"/>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30"/>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40" name="Google Shape;4840;p30"/>
            <p:cNvGrpSpPr/>
            <p:nvPr/>
          </p:nvGrpSpPr>
          <p:grpSpPr>
            <a:xfrm>
              <a:off x="7548382" y="4595329"/>
              <a:ext cx="1192604" cy="610986"/>
              <a:chOff x="4976050" y="4611525"/>
              <a:chExt cx="1664950" cy="852975"/>
            </a:xfrm>
          </p:grpSpPr>
          <p:sp>
            <p:nvSpPr>
              <p:cNvPr id="4841" name="Google Shape;4841;p3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3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43" name="Google Shape;4843;p30"/>
            <p:cNvGrpSpPr/>
            <p:nvPr/>
          </p:nvGrpSpPr>
          <p:grpSpPr>
            <a:xfrm>
              <a:off x="8719604" y="2638917"/>
              <a:ext cx="411085" cy="2288937"/>
              <a:chOff x="6611150" y="1880250"/>
              <a:chExt cx="573900" cy="3195500"/>
            </a:xfrm>
          </p:grpSpPr>
          <p:sp>
            <p:nvSpPr>
              <p:cNvPr id="4844" name="Google Shape;4844;p30"/>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30"/>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30"/>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30"/>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30"/>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30"/>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30"/>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30"/>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30"/>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30"/>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30"/>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30"/>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30"/>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30"/>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30"/>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30"/>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30"/>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30"/>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30"/>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30"/>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30"/>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30"/>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30"/>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30"/>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30"/>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30"/>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30"/>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30"/>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30"/>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30"/>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30"/>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30"/>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30"/>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30"/>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30"/>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30"/>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30"/>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30"/>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30"/>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30"/>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30"/>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30"/>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30"/>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30"/>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30"/>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30"/>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30"/>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30"/>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30"/>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30"/>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30"/>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30"/>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30"/>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7" name="Google Shape;4897;p30"/>
            <p:cNvGrpSpPr/>
            <p:nvPr/>
          </p:nvGrpSpPr>
          <p:grpSpPr>
            <a:xfrm rot="2700000">
              <a:off x="397915" y="4154507"/>
              <a:ext cx="579119" cy="1102764"/>
              <a:chOff x="4648125" y="579200"/>
              <a:chExt cx="579125" cy="1102775"/>
            </a:xfrm>
          </p:grpSpPr>
          <p:sp>
            <p:nvSpPr>
              <p:cNvPr id="4898" name="Google Shape;4898;p30"/>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30"/>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0" name="Google Shape;4900;p30"/>
            <p:cNvGrpSpPr/>
            <p:nvPr/>
          </p:nvGrpSpPr>
          <p:grpSpPr>
            <a:xfrm>
              <a:off x="-215025" y="4239275"/>
              <a:ext cx="1024075" cy="1011725"/>
              <a:chOff x="2649575" y="3055425"/>
              <a:chExt cx="1024075" cy="1011725"/>
            </a:xfrm>
          </p:grpSpPr>
          <p:sp>
            <p:nvSpPr>
              <p:cNvPr id="4901" name="Google Shape;4901;p30"/>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30"/>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30"/>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30"/>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30"/>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30"/>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30"/>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30"/>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30"/>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30"/>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30"/>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30"/>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30"/>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30"/>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30"/>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30"/>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30"/>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30"/>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30"/>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30"/>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30"/>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30"/>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30"/>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30"/>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30"/>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30"/>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7" name="Google Shape;4927;p30"/>
            <p:cNvGrpSpPr/>
            <p:nvPr/>
          </p:nvGrpSpPr>
          <p:grpSpPr>
            <a:xfrm>
              <a:off x="8022250" y="4124225"/>
              <a:ext cx="1350350" cy="1386925"/>
              <a:chOff x="582350" y="682150"/>
              <a:chExt cx="1350350" cy="1386925"/>
            </a:xfrm>
          </p:grpSpPr>
          <p:sp>
            <p:nvSpPr>
              <p:cNvPr id="4928" name="Google Shape;4928;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56" name="Google Shape;4956;p30"/>
            <p:cNvGrpSpPr/>
            <p:nvPr/>
          </p:nvGrpSpPr>
          <p:grpSpPr>
            <a:xfrm>
              <a:off x="314856" y="4568394"/>
              <a:ext cx="967256" cy="993454"/>
              <a:chOff x="582350" y="682150"/>
              <a:chExt cx="1350350" cy="1386925"/>
            </a:xfrm>
          </p:grpSpPr>
          <p:sp>
            <p:nvSpPr>
              <p:cNvPr id="4957" name="Google Shape;4957;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985" name="Google Shape;4985;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7368682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986"/>
        <p:cNvGrpSpPr/>
        <p:nvPr/>
      </p:nvGrpSpPr>
      <p:grpSpPr>
        <a:xfrm>
          <a:off x="0" y="0"/>
          <a:ext cx="0" cy="0"/>
          <a:chOff x="0" y="0"/>
          <a:chExt cx="0" cy="0"/>
        </a:xfrm>
      </p:grpSpPr>
      <p:sp>
        <p:nvSpPr>
          <p:cNvPr id="4987" name="Google Shape;4987;p31"/>
          <p:cNvSpPr txBox="1">
            <a:spLocks noGrp="1"/>
          </p:cNvSpPr>
          <p:nvPr>
            <p:ph type="ctrTitle"/>
          </p:nvPr>
        </p:nvSpPr>
        <p:spPr>
          <a:xfrm>
            <a:off x="3239933" y="893100"/>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988" name="Google Shape;4988;p31"/>
          <p:cNvSpPr txBox="1">
            <a:spLocks noGrp="1"/>
          </p:cNvSpPr>
          <p:nvPr>
            <p:ph type="subTitle" idx="1"/>
          </p:nvPr>
        </p:nvSpPr>
        <p:spPr>
          <a:xfrm>
            <a:off x="3233433" y="2272733"/>
            <a:ext cx="5725200" cy="13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989" name="Google Shape;4989;p31"/>
          <p:cNvSpPr txBox="1"/>
          <p:nvPr/>
        </p:nvSpPr>
        <p:spPr>
          <a:xfrm>
            <a:off x="3196433" y="5131200"/>
            <a:ext cx="5799200" cy="376400"/>
          </a:xfrm>
          <a:prstGeom prst="rect">
            <a:avLst/>
          </a:prstGeom>
          <a:noFill/>
          <a:ln>
            <a:noFill/>
          </a:ln>
        </p:spPr>
        <p:txBody>
          <a:bodyPr spcFirstLastPara="1" wrap="square" lIns="121900" tIns="0" rIns="121900" bIns="0" anchor="ctr" anchorCtr="0">
            <a:noAutofit/>
          </a:bodyPr>
          <a:lstStyle/>
          <a:p>
            <a:pPr marL="0" lvl="0" indent="0" algn="ctr" rtl="0">
              <a:lnSpc>
                <a:spcPct val="100000"/>
              </a:lnSpc>
              <a:spcBef>
                <a:spcPts val="400"/>
              </a:spcBef>
              <a:spcAft>
                <a:spcPts val="0"/>
              </a:spcAft>
              <a:buNone/>
            </a:pPr>
            <a:r>
              <a:rPr lang="en" sz="1200">
                <a:solidFill>
                  <a:schemeClr val="dk1"/>
                </a:solidFill>
                <a:latin typeface="Nunito"/>
                <a:ea typeface="Nunito"/>
                <a:cs typeface="Nunito"/>
                <a:sym typeface="Nunito"/>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 xmlns:ahyp="http://schemas.microsoft.com/office/drawing/2018/hyperlinkcolor" val="tx"/>
                    </a:ext>
                  </a:extLst>
                </a:hlinkClick>
              </a:rPr>
              <a:t>Slidesgo</a:t>
            </a:r>
            <a:r>
              <a:rPr lang="en" sz="1200">
                <a:solidFill>
                  <a:schemeClr val="dk1"/>
                </a:solidFill>
                <a:latin typeface="Nunito"/>
                <a:ea typeface="Nunito"/>
                <a:cs typeface="Nunito"/>
                <a:sym typeface="Nunito"/>
              </a:rPr>
              <a:t>, including icons by </a:t>
            </a:r>
            <a:r>
              <a:rPr lang="en" sz="1200" b="1">
                <a:solidFill>
                  <a:schemeClr val="dk1"/>
                </a:solidFill>
                <a:uFill>
                  <a:noFill/>
                </a:uFill>
                <a:latin typeface="Nunito"/>
                <a:ea typeface="Nunito"/>
                <a:cs typeface="Nunito"/>
                <a:sym typeface="Nunito"/>
                <a:hlinkClick r:id="rId3">
                  <a:extLst>
                    <a:ext uri="{A12FA001-AC4F-418D-AE19-62706E023703}">
                      <ahyp:hlinkClr xmlns="" xmlns:ahyp="http://schemas.microsoft.com/office/drawing/2018/hyperlinkcolor" val="tx"/>
                    </a:ext>
                  </a:extLst>
                </a:hlinkClick>
              </a:rPr>
              <a:t>Flaticon</a:t>
            </a:r>
            <a:r>
              <a:rPr lang="en" sz="1200">
                <a:solidFill>
                  <a:schemeClr val="dk1"/>
                </a:solidFill>
                <a:latin typeface="Nunito"/>
                <a:ea typeface="Nunito"/>
                <a:cs typeface="Nunito"/>
                <a:sym typeface="Nunito"/>
              </a:rPr>
              <a:t> and infographics &amp; images by </a:t>
            </a:r>
            <a:r>
              <a:rPr lang="en" sz="1200" b="1">
                <a:solidFill>
                  <a:schemeClr val="dk1"/>
                </a:solidFill>
                <a:uFill>
                  <a:noFill/>
                </a:uFill>
                <a:latin typeface="Nunito"/>
                <a:ea typeface="Nunito"/>
                <a:cs typeface="Nunito"/>
                <a:sym typeface="Nunito"/>
                <a:hlinkClick r:id="rId4">
                  <a:extLst>
                    <a:ext uri="{A12FA001-AC4F-418D-AE19-62706E023703}">
                      <ahyp:hlinkClr xmlns="" xmlns:ahyp="http://schemas.microsoft.com/office/drawing/2018/hyperlinkcolor" val="tx"/>
                    </a:ext>
                  </a:extLst>
                </a:hlinkClick>
              </a:rPr>
              <a:t>Freepik</a:t>
            </a:r>
            <a:endParaRPr sz="1200" b="1">
              <a:solidFill>
                <a:schemeClr val="dk1"/>
              </a:solidFill>
              <a:latin typeface="Nunito"/>
              <a:ea typeface="Nunito"/>
              <a:cs typeface="Nunito"/>
              <a:sym typeface="Nunito"/>
            </a:endParaRPr>
          </a:p>
        </p:txBody>
      </p:sp>
      <p:sp>
        <p:nvSpPr>
          <p:cNvPr id="4990" name="Google Shape;4990;p31"/>
          <p:cNvSpPr txBox="1">
            <a:spLocks noGrp="1"/>
          </p:cNvSpPr>
          <p:nvPr>
            <p:ph type="subTitle" idx="2"/>
          </p:nvPr>
        </p:nvSpPr>
        <p:spPr>
          <a:xfrm>
            <a:off x="3196333" y="4537267"/>
            <a:ext cx="5799200" cy="5776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991" name="Google Shape;4991;p31"/>
          <p:cNvGrpSpPr/>
          <p:nvPr/>
        </p:nvGrpSpPr>
        <p:grpSpPr>
          <a:xfrm>
            <a:off x="-215085" y="453764"/>
            <a:ext cx="13020845" cy="7081745"/>
            <a:chOff x="-161314" y="340322"/>
            <a:chExt cx="9765634" cy="5311309"/>
          </a:xfrm>
        </p:grpSpPr>
        <p:sp>
          <p:nvSpPr>
            <p:cNvPr id="4992" name="Google Shape;4992;p3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3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94" name="Google Shape;4994;p31"/>
            <p:cNvGrpSpPr/>
            <p:nvPr/>
          </p:nvGrpSpPr>
          <p:grpSpPr>
            <a:xfrm>
              <a:off x="-161314" y="3022338"/>
              <a:ext cx="2744840" cy="2629293"/>
              <a:chOff x="-161314" y="3022338"/>
              <a:chExt cx="2744840" cy="2629293"/>
            </a:xfrm>
          </p:grpSpPr>
          <p:grpSp>
            <p:nvGrpSpPr>
              <p:cNvPr id="4995" name="Google Shape;4995;p31"/>
              <p:cNvGrpSpPr/>
              <p:nvPr/>
            </p:nvGrpSpPr>
            <p:grpSpPr>
              <a:xfrm>
                <a:off x="778112" y="3981404"/>
                <a:ext cx="281509" cy="259694"/>
                <a:chOff x="2493475" y="2126450"/>
                <a:chExt cx="373900" cy="344925"/>
              </a:xfrm>
            </p:grpSpPr>
            <p:sp>
              <p:nvSpPr>
                <p:cNvPr id="4996" name="Google Shape;4996;p31"/>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31"/>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31"/>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31"/>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31"/>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31"/>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31"/>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31"/>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04" name="Google Shape;5004;p31"/>
              <p:cNvGrpSpPr/>
              <p:nvPr/>
            </p:nvGrpSpPr>
            <p:grpSpPr>
              <a:xfrm rot="1738930" flipH="1">
                <a:off x="569737" y="3104900"/>
                <a:ext cx="907394" cy="2192358"/>
                <a:chOff x="1456975" y="2715100"/>
                <a:chExt cx="1205225" cy="2911950"/>
              </a:xfrm>
            </p:grpSpPr>
            <p:sp>
              <p:nvSpPr>
                <p:cNvPr id="5005" name="Google Shape;5005;p31"/>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31"/>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31"/>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31"/>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31"/>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31"/>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31"/>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31"/>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31"/>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4" name="Google Shape;5014;p31"/>
              <p:cNvGrpSpPr/>
              <p:nvPr/>
            </p:nvGrpSpPr>
            <p:grpSpPr>
              <a:xfrm flipH="1">
                <a:off x="-104604" y="3022338"/>
                <a:ext cx="1054846" cy="1732404"/>
                <a:chOff x="8230874" y="3254663"/>
                <a:chExt cx="1054846" cy="1732404"/>
              </a:xfrm>
            </p:grpSpPr>
            <p:sp>
              <p:nvSpPr>
                <p:cNvPr id="5015" name="Google Shape;5015;p31"/>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6" name="Google Shape;5016;p31"/>
                <p:cNvGrpSpPr/>
                <p:nvPr/>
              </p:nvGrpSpPr>
              <p:grpSpPr>
                <a:xfrm flipH="1">
                  <a:off x="8307383" y="3254663"/>
                  <a:ext cx="978337" cy="1732404"/>
                  <a:chOff x="207725" y="2276150"/>
                  <a:chExt cx="1299425" cy="2300975"/>
                </a:xfrm>
              </p:grpSpPr>
              <p:sp>
                <p:nvSpPr>
                  <p:cNvPr id="5017" name="Google Shape;5017;p3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3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3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3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3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3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3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3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3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3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3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3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3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030" name="Google Shape;5030;p31"/>
              <p:cNvGrpSpPr/>
              <p:nvPr/>
            </p:nvGrpSpPr>
            <p:grpSpPr>
              <a:xfrm>
                <a:off x="-161314" y="4233890"/>
                <a:ext cx="918425" cy="885505"/>
                <a:chOff x="-142600" y="4343675"/>
                <a:chExt cx="1219850" cy="1176125"/>
              </a:xfrm>
            </p:grpSpPr>
            <p:sp>
              <p:nvSpPr>
                <p:cNvPr id="5031" name="Google Shape;5031;p31"/>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31"/>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31"/>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31"/>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31"/>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31"/>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37" name="Google Shape;5037;p31"/>
              <p:cNvGrpSpPr/>
              <p:nvPr/>
            </p:nvGrpSpPr>
            <p:grpSpPr>
              <a:xfrm rot="1817260">
                <a:off x="1345852" y="3871347"/>
                <a:ext cx="875335" cy="1673783"/>
                <a:chOff x="2069450" y="3516525"/>
                <a:chExt cx="1162675" cy="2223225"/>
              </a:xfrm>
            </p:grpSpPr>
            <p:sp>
              <p:nvSpPr>
                <p:cNvPr id="5038" name="Google Shape;5038;p31"/>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31"/>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31"/>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31"/>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31"/>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31"/>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31"/>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31"/>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31"/>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31"/>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31"/>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31"/>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31"/>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31"/>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31"/>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31"/>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4" name="Google Shape;5054;p31"/>
              <p:cNvGrpSpPr/>
              <p:nvPr/>
            </p:nvGrpSpPr>
            <p:grpSpPr>
              <a:xfrm flipH="1">
                <a:off x="607125" y="4233900"/>
                <a:ext cx="1167525" cy="1167525"/>
                <a:chOff x="2244925" y="3993300"/>
                <a:chExt cx="1167525" cy="1167525"/>
              </a:xfrm>
            </p:grpSpPr>
            <p:sp>
              <p:nvSpPr>
                <p:cNvPr id="5055" name="Google Shape;5055;p31"/>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31"/>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31"/>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31"/>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31"/>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31"/>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31"/>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31"/>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31"/>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31"/>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31"/>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31"/>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31"/>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31"/>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31"/>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31"/>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31"/>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31"/>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31"/>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31"/>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31"/>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31"/>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31"/>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31"/>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31"/>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31"/>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31"/>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31"/>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31"/>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31"/>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31"/>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31"/>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31"/>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31"/>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9" name="Google Shape;5089;p31"/>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0" name="Google Shape;5090;p31"/>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31"/>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31"/>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31"/>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31"/>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31"/>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31"/>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31"/>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31"/>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31"/>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31"/>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31"/>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31"/>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31"/>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04" name="Google Shape;5104;p31"/>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31"/>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31"/>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07" name="Google Shape;5107;p31"/>
            <p:cNvGrpSpPr/>
            <p:nvPr/>
          </p:nvGrpSpPr>
          <p:grpSpPr>
            <a:xfrm flipH="1">
              <a:off x="6460119" y="2571739"/>
              <a:ext cx="3144201" cy="2844273"/>
              <a:chOff x="-58250" y="1860425"/>
              <a:chExt cx="4369374" cy="3952575"/>
            </a:xfrm>
          </p:grpSpPr>
          <p:sp>
            <p:nvSpPr>
              <p:cNvPr id="5108" name="Google Shape;5108;p31"/>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31"/>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31"/>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31"/>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31"/>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31"/>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31"/>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31"/>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31"/>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31"/>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31"/>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31"/>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31"/>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31"/>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31"/>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31"/>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31"/>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31"/>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31"/>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31"/>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31"/>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31"/>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31"/>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31"/>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2" name="Google Shape;5132;p31"/>
              <p:cNvGrpSpPr/>
              <p:nvPr/>
            </p:nvGrpSpPr>
            <p:grpSpPr>
              <a:xfrm>
                <a:off x="1518525" y="2153325"/>
                <a:ext cx="1455975" cy="3659675"/>
                <a:chOff x="1518525" y="2153325"/>
                <a:chExt cx="1455975" cy="3659675"/>
              </a:xfrm>
            </p:grpSpPr>
            <p:sp>
              <p:nvSpPr>
                <p:cNvPr id="5133" name="Google Shape;5133;p31"/>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31"/>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31"/>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31"/>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31"/>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31"/>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31"/>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31"/>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31"/>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31"/>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31"/>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31"/>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31"/>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31"/>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31"/>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31"/>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31"/>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31"/>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51" name="Google Shape;5151;p31"/>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2" name="Google Shape;5152;p31"/>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31"/>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31"/>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31"/>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31"/>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31"/>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31"/>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31"/>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31"/>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31"/>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31"/>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31"/>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31"/>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31"/>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31"/>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31"/>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31"/>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31"/>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31"/>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31"/>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31"/>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31"/>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31"/>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31"/>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6" name="Google Shape;5176;p31"/>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7" name="Google Shape;5177;p31"/>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31"/>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31"/>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0" name="Google Shape;5180;p31"/>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1" name="Google Shape;5181;p31"/>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31"/>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31"/>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4" name="Google Shape;5184;p31"/>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5" name="Google Shape;5185;p31"/>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31"/>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31"/>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8" name="Google Shape;5188;p31"/>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9" name="Google Shape;5189;p31"/>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0" name="Google Shape;5190;p31"/>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1" name="Google Shape;5191;p31"/>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2" name="Google Shape;5192;p31"/>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31"/>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31"/>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5" name="Google Shape;5195;p31"/>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6" name="Google Shape;5196;p31"/>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31"/>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31"/>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9" name="Google Shape;5199;p31"/>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0" name="Google Shape;5200;p31"/>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1" name="Google Shape;5201;p31"/>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2" name="Google Shape;5202;p31"/>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31"/>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31"/>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31"/>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31"/>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31"/>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7972672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273D-0C2B-1545-ED46-C4DEF6B365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FF3160-99A0-8E47-578D-9A3D334AD6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7E306C-195A-DEDC-AB89-CF6D0317EB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4EF87B-E10C-AE89-A0CA-6C8479DCD591}"/>
              </a:ext>
            </a:extLst>
          </p:cNvPr>
          <p:cNvSpPr>
            <a:spLocks noGrp="1"/>
          </p:cNvSpPr>
          <p:nvPr>
            <p:ph type="dt" sz="half" idx="10"/>
          </p:nvPr>
        </p:nvSpPr>
        <p:spPr/>
        <p:txBody>
          <a:bodyPr/>
          <a:lstStyle/>
          <a:p>
            <a:fld id="{E73E30AF-0215-4C97-89B0-CAC149959DB1}" type="datetimeFigureOut">
              <a:rPr lang="en-US" smtClean="0"/>
              <a:t>10/2/2025</a:t>
            </a:fld>
            <a:endParaRPr lang="en-US"/>
          </a:p>
        </p:txBody>
      </p:sp>
      <p:sp>
        <p:nvSpPr>
          <p:cNvPr id="6" name="Footer Placeholder 5">
            <a:extLst>
              <a:ext uri="{FF2B5EF4-FFF2-40B4-BE49-F238E27FC236}">
                <a16:creationId xmlns:a16="http://schemas.microsoft.com/office/drawing/2014/main" id="{28AC50E1-E972-7BAE-688B-8A174DF4B7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27F853-1203-DC01-FE7E-63BA88C68D08}"/>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3699194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123496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12448544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3288841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47905379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53707455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78667-E865-4580-9C06-63F58C228D54}"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913920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733023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4853327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78667-E865-4580-9C06-63F58C228D54}"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517207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B78667-E865-4580-9C06-63F58C228D54}" type="datetimeFigureOut">
              <a:rPr lang="en-US" smtClean="0"/>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68393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72DF-00AB-D68C-279F-597E2DB935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9853C-F835-BE6F-72CD-9BFB59C95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F88B22-D6C1-B567-A2D4-56B64B08DE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60F2B5-71F3-B18B-4982-491BA75C74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E55838-E4DA-76CA-E697-A187EBB499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4F7521-2BE8-B3B6-7464-C6393DD37AA3}"/>
              </a:ext>
            </a:extLst>
          </p:cNvPr>
          <p:cNvSpPr>
            <a:spLocks noGrp="1"/>
          </p:cNvSpPr>
          <p:nvPr>
            <p:ph type="dt" sz="half" idx="10"/>
          </p:nvPr>
        </p:nvSpPr>
        <p:spPr/>
        <p:txBody>
          <a:bodyPr/>
          <a:lstStyle/>
          <a:p>
            <a:fld id="{E73E30AF-0215-4C97-89B0-CAC149959DB1}" type="datetimeFigureOut">
              <a:rPr lang="en-US" smtClean="0"/>
              <a:t>10/2/2025</a:t>
            </a:fld>
            <a:endParaRPr lang="en-US"/>
          </a:p>
        </p:txBody>
      </p:sp>
      <p:sp>
        <p:nvSpPr>
          <p:cNvPr id="8" name="Footer Placeholder 7">
            <a:extLst>
              <a:ext uri="{FF2B5EF4-FFF2-40B4-BE49-F238E27FC236}">
                <a16:creationId xmlns:a16="http://schemas.microsoft.com/office/drawing/2014/main" id="{9DF6A4E9-BB8F-58E7-B80D-B5C503E7E0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476A83-529D-0EE0-54E4-FA5EA1DC2393}"/>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30101813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B78667-E865-4580-9C06-63F58C228D54}" type="datetimeFigureOut">
              <a:rPr lang="en-US" smtClean="0"/>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4271644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9101163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3036827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43503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1208831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729263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25">
            <a:off x="3190649" y="2571407"/>
            <a:ext cx="5701817" cy="2136888"/>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 name="Google Shape;10;p2"/>
          <p:cNvGrpSpPr/>
          <p:nvPr/>
        </p:nvGrpSpPr>
        <p:grpSpPr>
          <a:xfrm rot="1847120">
            <a:off x="10048241" y="1077087"/>
            <a:ext cx="686875" cy="66736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p:nvPr/>
        </p:nvSpPr>
        <p:spPr>
          <a:xfrm>
            <a:off x="11265637" y="1606796"/>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 name="Google Shape;15;p2"/>
          <p:cNvGrpSpPr/>
          <p:nvPr/>
        </p:nvGrpSpPr>
        <p:grpSpPr>
          <a:xfrm>
            <a:off x="9689336" y="4772951"/>
            <a:ext cx="2152389" cy="1938991"/>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2"/>
          <p:cNvGrpSpPr/>
          <p:nvPr/>
        </p:nvGrpSpPr>
        <p:grpSpPr>
          <a:xfrm flipH="1">
            <a:off x="1106667" y="182800"/>
            <a:ext cx="1959229" cy="1637909"/>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 name="Google Shape;56;p2"/>
          <p:cNvGrpSpPr/>
          <p:nvPr/>
        </p:nvGrpSpPr>
        <p:grpSpPr>
          <a:xfrm>
            <a:off x="246374" y="4372213"/>
            <a:ext cx="1618860" cy="981127"/>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 name="Google Shape;62;p2"/>
          <p:cNvSpPr/>
          <p:nvPr/>
        </p:nvSpPr>
        <p:spPr>
          <a:xfrm>
            <a:off x="3373599" y="726233"/>
            <a:ext cx="333452" cy="32244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300487"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0" y="26054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rot="10800000">
            <a:off x="5061605"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 name="Google Shape;66;p2"/>
          <p:cNvGrpSpPr/>
          <p:nvPr/>
        </p:nvGrpSpPr>
        <p:grpSpPr>
          <a:xfrm>
            <a:off x="246367" y="5424801"/>
            <a:ext cx="775192" cy="1244873"/>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2"/>
          <p:cNvGrpSpPr/>
          <p:nvPr/>
        </p:nvGrpSpPr>
        <p:grpSpPr>
          <a:xfrm>
            <a:off x="656133" y="2063734"/>
            <a:ext cx="589667" cy="604165"/>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 name="Google Shape;90;p2"/>
          <p:cNvSpPr/>
          <p:nvPr/>
        </p:nvSpPr>
        <p:spPr>
          <a:xfrm rot="4884482">
            <a:off x="357899" y="1284725"/>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106680" y="5649981"/>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96633" y="3833767"/>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rot="10800000">
            <a:off x="11554234" y="4524884"/>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4" name="Google Shape;94;p2"/>
          <p:cNvGrpSpPr/>
          <p:nvPr/>
        </p:nvGrpSpPr>
        <p:grpSpPr>
          <a:xfrm>
            <a:off x="2023967" y="5510149"/>
            <a:ext cx="931643" cy="1244847"/>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2"/>
          <p:cNvGrpSpPr/>
          <p:nvPr/>
        </p:nvGrpSpPr>
        <p:grpSpPr>
          <a:xfrm>
            <a:off x="1106667" y="3128307"/>
            <a:ext cx="624448" cy="595327"/>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 name="Google Shape;107;p2"/>
          <p:cNvSpPr/>
          <p:nvPr/>
        </p:nvSpPr>
        <p:spPr>
          <a:xfrm>
            <a:off x="3335101" y="5967745"/>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11150567" y="4140800"/>
            <a:ext cx="282787" cy="327272"/>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1438897" y="4470800"/>
            <a:ext cx="179233" cy="207429"/>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9596233" y="5967734"/>
            <a:ext cx="411000" cy="579133"/>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5090204" y="62244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1497100" y="3389504"/>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 name="Google Shape;113;p2"/>
          <p:cNvGrpSpPr/>
          <p:nvPr/>
        </p:nvGrpSpPr>
        <p:grpSpPr>
          <a:xfrm rot="8999956">
            <a:off x="10904379" y="96913"/>
            <a:ext cx="775175" cy="1244847"/>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 name="Google Shape;124;p2"/>
          <p:cNvGrpSpPr/>
          <p:nvPr/>
        </p:nvGrpSpPr>
        <p:grpSpPr>
          <a:xfrm>
            <a:off x="8550662" y="275221"/>
            <a:ext cx="931615" cy="888228"/>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2"/>
          <p:cNvGrpSpPr/>
          <p:nvPr/>
        </p:nvGrpSpPr>
        <p:grpSpPr>
          <a:xfrm>
            <a:off x="9879088" y="2614345"/>
            <a:ext cx="1554283" cy="975852"/>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
          <p:cNvSpPr/>
          <p:nvPr/>
        </p:nvSpPr>
        <p:spPr>
          <a:xfrm>
            <a:off x="10026867" y="4060666"/>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8849735" y="564636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8346747" y="6211948"/>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7531635" y="55451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2"/>
          <p:cNvSpPr txBox="1">
            <a:spLocks noGrp="1"/>
          </p:cNvSpPr>
          <p:nvPr>
            <p:ph type="ctrTitle"/>
          </p:nvPr>
        </p:nvSpPr>
        <p:spPr>
          <a:xfrm>
            <a:off x="2898233" y="1845467"/>
            <a:ext cx="6338400" cy="2808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41" name="Google Shape;141;p2"/>
          <p:cNvSpPr txBox="1">
            <a:spLocks noGrp="1"/>
          </p:cNvSpPr>
          <p:nvPr>
            <p:ph type="subTitle" idx="1"/>
          </p:nvPr>
        </p:nvSpPr>
        <p:spPr>
          <a:xfrm>
            <a:off x="3528800" y="4678233"/>
            <a:ext cx="5077200" cy="67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916565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4"/>
        <p:cNvGrpSpPr/>
        <p:nvPr/>
      </p:nvGrpSpPr>
      <p:grpSpPr>
        <a:xfrm>
          <a:off x="0" y="0"/>
          <a:ext cx="0" cy="0"/>
          <a:chOff x="0" y="0"/>
          <a:chExt cx="0" cy="0"/>
        </a:xfrm>
      </p:grpSpPr>
      <p:sp>
        <p:nvSpPr>
          <p:cNvPr id="375" name="Google Shape;375;p8"/>
          <p:cNvSpPr/>
          <p:nvPr/>
        </p:nvSpPr>
        <p:spPr>
          <a:xfrm rot="-25" flipH="1">
            <a:off x="3299541" y="2571407"/>
            <a:ext cx="5701817" cy="2136888"/>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8"/>
          <p:cNvGrpSpPr/>
          <p:nvPr/>
        </p:nvGrpSpPr>
        <p:grpSpPr>
          <a:xfrm rot="-1847120" flipH="1">
            <a:off x="1030724" y="2768587"/>
            <a:ext cx="686875" cy="66736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0" name="Google Shape;380;p8"/>
          <p:cNvSpPr/>
          <p:nvPr/>
        </p:nvSpPr>
        <p:spPr>
          <a:xfrm flipH="1">
            <a:off x="307211" y="1766929"/>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1" name="Google Shape;381;p8"/>
          <p:cNvGrpSpPr/>
          <p:nvPr/>
        </p:nvGrpSpPr>
        <p:grpSpPr>
          <a:xfrm>
            <a:off x="9327341" y="622213"/>
            <a:ext cx="1618860" cy="981127"/>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 name="Google Shape;387;p8"/>
          <p:cNvSpPr/>
          <p:nvPr/>
        </p:nvSpPr>
        <p:spPr>
          <a:xfrm flipH="1">
            <a:off x="11365760"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8"/>
          <p:cNvSpPr/>
          <p:nvPr/>
        </p:nvSpPr>
        <p:spPr>
          <a:xfrm flipH="1">
            <a:off x="11535867" y="32592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8"/>
          <p:cNvSpPr/>
          <p:nvPr/>
        </p:nvSpPr>
        <p:spPr>
          <a:xfrm rot="10800000" flipH="1">
            <a:off x="5118807"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0" name="Google Shape;390;p8"/>
          <p:cNvGrpSpPr/>
          <p:nvPr/>
        </p:nvGrpSpPr>
        <p:grpSpPr>
          <a:xfrm flipH="1">
            <a:off x="11170448" y="5120018"/>
            <a:ext cx="775192" cy="1244873"/>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1" name="Google Shape;401;p8"/>
          <p:cNvGrpSpPr/>
          <p:nvPr/>
        </p:nvGrpSpPr>
        <p:grpSpPr>
          <a:xfrm flipH="1">
            <a:off x="10946207" y="2063734"/>
            <a:ext cx="589667" cy="604165"/>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8"/>
          <p:cNvSpPr/>
          <p:nvPr/>
        </p:nvSpPr>
        <p:spPr>
          <a:xfrm rot="-4884482" flipH="1">
            <a:off x="11423166" y="1284725"/>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8"/>
          <p:cNvSpPr/>
          <p:nvPr/>
        </p:nvSpPr>
        <p:spPr>
          <a:xfrm flipH="1">
            <a:off x="2705033" y="5581232"/>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8"/>
          <p:cNvSpPr/>
          <p:nvPr/>
        </p:nvSpPr>
        <p:spPr>
          <a:xfrm flipH="1">
            <a:off x="11259452" y="4371200"/>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7" name="Google Shape;417;p8"/>
          <p:cNvGrpSpPr/>
          <p:nvPr/>
        </p:nvGrpSpPr>
        <p:grpSpPr>
          <a:xfrm flipH="1">
            <a:off x="1710511" y="830510"/>
            <a:ext cx="1221484" cy="116463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 name="Google Shape;422;p8"/>
          <p:cNvSpPr/>
          <p:nvPr/>
        </p:nvSpPr>
        <p:spPr>
          <a:xfrm flipH="1">
            <a:off x="758653" y="4140800"/>
            <a:ext cx="282787" cy="327272"/>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8"/>
          <p:cNvSpPr/>
          <p:nvPr/>
        </p:nvSpPr>
        <p:spPr>
          <a:xfrm flipH="1">
            <a:off x="573878" y="4470800"/>
            <a:ext cx="179233" cy="207429"/>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8"/>
          <p:cNvSpPr/>
          <p:nvPr/>
        </p:nvSpPr>
        <p:spPr>
          <a:xfrm flipH="1">
            <a:off x="3593371" y="5903653"/>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5" name="Google Shape;425;p8"/>
          <p:cNvGrpSpPr/>
          <p:nvPr/>
        </p:nvGrpSpPr>
        <p:grpSpPr>
          <a:xfrm rot="-8999956" flipH="1">
            <a:off x="512454" y="96913"/>
            <a:ext cx="775175" cy="1244847"/>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6" name="Google Shape;436;p8"/>
          <p:cNvSpPr/>
          <p:nvPr/>
        </p:nvSpPr>
        <p:spPr>
          <a:xfrm flipH="1">
            <a:off x="4326916" y="55451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8"/>
          <p:cNvSpPr/>
          <p:nvPr/>
        </p:nvSpPr>
        <p:spPr>
          <a:xfrm>
            <a:off x="1023377" y="4624945"/>
            <a:ext cx="310681" cy="359555"/>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8" name="Google Shape;438;p8"/>
          <p:cNvGrpSpPr/>
          <p:nvPr/>
        </p:nvGrpSpPr>
        <p:grpSpPr>
          <a:xfrm>
            <a:off x="147851" y="4468102"/>
            <a:ext cx="2235944" cy="256807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8"/>
          <p:cNvSpPr/>
          <p:nvPr/>
        </p:nvSpPr>
        <p:spPr>
          <a:xfrm>
            <a:off x="8797783" y="5222096"/>
            <a:ext cx="1864381" cy="1646445"/>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8"/>
          <p:cNvSpPr/>
          <p:nvPr/>
        </p:nvSpPr>
        <p:spPr>
          <a:xfrm>
            <a:off x="8767878" y="276314"/>
            <a:ext cx="361980" cy="524649"/>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8"/>
          <p:cNvSpPr/>
          <p:nvPr/>
        </p:nvSpPr>
        <p:spPr>
          <a:xfrm>
            <a:off x="7508883" y="6094216"/>
            <a:ext cx="423341" cy="364533"/>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8"/>
          <p:cNvSpPr/>
          <p:nvPr/>
        </p:nvSpPr>
        <p:spPr>
          <a:xfrm>
            <a:off x="4794029" y="5860959"/>
            <a:ext cx="413001" cy="368725"/>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8"/>
          <p:cNvSpPr/>
          <p:nvPr/>
        </p:nvSpPr>
        <p:spPr>
          <a:xfrm>
            <a:off x="3072384" y="171562"/>
            <a:ext cx="520981" cy="734141"/>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8"/>
          <p:cNvSpPr/>
          <p:nvPr/>
        </p:nvSpPr>
        <p:spPr>
          <a:xfrm>
            <a:off x="10662160" y="4984490"/>
            <a:ext cx="423312" cy="41844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8"/>
          <p:cNvSpPr/>
          <p:nvPr/>
        </p:nvSpPr>
        <p:spPr>
          <a:xfrm>
            <a:off x="5090204" y="62244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8"/>
          <p:cNvSpPr/>
          <p:nvPr/>
        </p:nvSpPr>
        <p:spPr>
          <a:xfrm>
            <a:off x="7801399" y="537083"/>
            <a:ext cx="423341" cy="364533"/>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8"/>
          <p:cNvSpPr txBox="1">
            <a:spLocks noGrp="1"/>
          </p:cNvSpPr>
          <p:nvPr>
            <p:ph type="title"/>
          </p:nvPr>
        </p:nvSpPr>
        <p:spPr>
          <a:xfrm>
            <a:off x="1710500" y="2188000"/>
            <a:ext cx="8770800" cy="248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10666"/>
            </a:lvl1pPr>
            <a:lvl2pPr lvl="1" algn="ctr">
              <a:spcBef>
                <a:spcPts val="0"/>
              </a:spcBef>
              <a:spcAft>
                <a:spcPts val="0"/>
              </a:spcAft>
              <a:buSzPts val="7400"/>
              <a:buNone/>
              <a:defRPr sz="9866"/>
            </a:lvl2pPr>
            <a:lvl3pPr lvl="2" algn="ctr">
              <a:spcBef>
                <a:spcPts val="0"/>
              </a:spcBef>
              <a:spcAft>
                <a:spcPts val="0"/>
              </a:spcAft>
              <a:buSzPts val="7400"/>
              <a:buNone/>
              <a:defRPr sz="9866"/>
            </a:lvl3pPr>
            <a:lvl4pPr lvl="3" algn="ctr">
              <a:spcBef>
                <a:spcPts val="0"/>
              </a:spcBef>
              <a:spcAft>
                <a:spcPts val="0"/>
              </a:spcAft>
              <a:buSzPts val="7400"/>
              <a:buNone/>
              <a:defRPr sz="9866"/>
            </a:lvl4pPr>
            <a:lvl5pPr lvl="4" algn="ctr">
              <a:spcBef>
                <a:spcPts val="0"/>
              </a:spcBef>
              <a:spcAft>
                <a:spcPts val="0"/>
              </a:spcAft>
              <a:buSzPts val="7400"/>
              <a:buNone/>
              <a:defRPr sz="9866"/>
            </a:lvl5pPr>
            <a:lvl6pPr lvl="5" algn="ctr">
              <a:spcBef>
                <a:spcPts val="0"/>
              </a:spcBef>
              <a:spcAft>
                <a:spcPts val="0"/>
              </a:spcAft>
              <a:buSzPts val="7400"/>
              <a:buNone/>
              <a:defRPr sz="9866"/>
            </a:lvl6pPr>
            <a:lvl7pPr lvl="6" algn="ctr">
              <a:spcBef>
                <a:spcPts val="0"/>
              </a:spcBef>
              <a:spcAft>
                <a:spcPts val="0"/>
              </a:spcAft>
              <a:buSzPts val="7400"/>
              <a:buNone/>
              <a:defRPr sz="9866"/>
            </a:lvl7pPr>
            <a:lvl8pPr lvl="7" algn="ctr">
              <a:spcBef>
                <a:spcPts val="0"/>
              </a:spcBef>
              <a:spcAft>
                <a:spcPts val="0"/>
              </a:spcAft>
              <a:buSzPts val="7400"/>
              <a:buNone/>
              <a:defRPr sz="9866"/>
            </a:lvl8pPr>
            <a:lvl9pPr lvl="8" algn="ctr">
              <a:spcBef>
                <a:spcPts val="0"/>
              </a:spcBef>
              <a:spcAft>
                <a:spcPts val="0"/>
              </a:spcAft>
              <a:buSzPts val="7400"/>
              <a:buNone/>
              <a:defRPr sz="9866"/>
            </a:lvl9pPr>
          </a:lstStyle>
          <a:p>
            <a:endParaRPr/>
          </a:p>
        </p:txBody>
      </p:sp>
    </p:spTree>
    <p:extLst>
      <p:ext uri="{BB962C8B-B14F-4D97-AF65-F5344CB8AC3E}">
        <p14:creationId xmlns:p14="http://schemas.microsoft.com/office/powerpoint/2010/main" val="33535058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3686817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6428033" y="3425967"/>
            <a:ext cx="4337600" cy="140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7112000" y="1530767"/>
            <a:ext cx="3428800" cy="1007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810" name="Google Shape;810;p21"/>
          <p:cNvSpPr/>
          <p:nvPr/>
        </p:nvSpPr>
        <p:spPr>
          <a:xfrm rot="10800000">
            <a:off x="11337671" y="5415741"/>
            <a:ext cx="854327" cy="131422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1" name="Google Shape;811;p21"/>
          <p:cNvSpPr/>
          <p:nvPr/>
        </p:nvSpPr>
        <p:spPr>
          <a:xfrm>
            <a:off x="11340968" y="50860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2" name="Google Shape;812;p21"/>
          <p:cNvSpPr/>
          <p:nvPr/>
        </p:nvSpPr>
        <p:spPr>
          <a:xfrm>
            <a:off x="11026633" y="64320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3" name="Google Shape;813;p21"/>
          <p:cNvSpPr/>
          <p:nvPr/>
        </p:nvSpPr>
        <p:spPr>
          <a:xfrm>
            <a:off x="11241049" y="1072936"/>
            <a:ext cx="376668" cy="32735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4" name="Google Shape;814;p21"/>
          <p:cNvSpPr/>
          <p:nvPr/>
        </p:nvSpPr>
        <p:spPr>
          <a:xfrm rot="-2401151">
            <a:off x="10738932" y="5759755"/>
            <a:ext cx="299861" cy="173891"/>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5" name="Google Shape;815;p21"/>
          <p:cNvSpPr/>
          <p:nvPr/>
        </p:nvSpPr>
        <p:spPr>
          <a:xfrm>
            <a:off x="661200" y="2732818"/>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6" name="Google Shape;816;p21"/>
          <p:cNvGrpSpPr/>
          <p:nvPr/>
        </p:nvGrpSpPr>
        <p:grpSpPr>
          <a:xfrm>
            <a:off x="573379" y="356767"/>
            <a:ext cx="1465440" cy="1484495"/>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9" name="Google Shape;829;p21"/>
          <p:cNvSpPr/>
          <p:nvPr/>
        </p:nvSpPr>
        <p:spPr>
          <a:xfrm>
            <a:off x="-5832" y="1479344"/>
            <a:ext cx="964973" cy="148447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21"/>
          <p:cNvSpPr/>
          <p:nvPr/>
        </p:nvSpPr>
        <p:spPr>
          <a:xfrm>
            <a:off x="2386336" y="323900"/>
            <a:ext cx="292763" cy="289416"/>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2374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9CB7-8179-C71A-8E34-7DE14449AC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C522A-6BBE-5A4E-BD0C-B6DB4910B677}"/>
              </a:ext>
            </a:extLst>
          </p:cNvPr>
          <p:cNvSpPr>
            <a:spLocks noGrp="1"/>
          </p:cNvSpPr>
          <p:nvPr>
            <p:ph type="dt" sz="half" idx="10"/>
          </p:nvPr>
        </p:nvSpPr>
        <p:spPr/>
        <p:txBody>
          <a:bodyPr/>
          <a:lstStyle/>
          <a:p>
            <a:fld id="{E73E30AF-0215-4C97-89B0-CAC149959DB1}" type="datetimeFigureOut">
              <a:rPr lang="en-US" smtClean="0"/>
              <a:t>10/2/2025</a:t>
            </a:fld>
            <a:endParaRPr lang="en-US"/>
          </a:p>
        </p:txBody>
      </p:sp>
      <p:sp>
        <p:nvSpPr>
          <p:cNvPr id="4" name="Footer Placeholder 3">
            <a:extLst>
              <a:ext uri="{FF2B5EF4-FFF2-40B4-BE49-F238E27FC236}">
                <a16:creationId xmlns:a16="http://schemas.microsoft.com/office/drawing/2014/main" id="{6CDAD668-03CC-D6DE-D329-8C4D6E9BC3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6F70A4-80F4-A1ED-341B-8E7217A739FE}"/>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067865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62"/>
        <p:cNvGrpSpPr/>
        <p:nvPr/>
      </p:nvGrpSpPr>
      <p:grpSpPr>
        <a:xfrm>
          <a:off x="0" y="0"/>
          <a:ext cx="0" cy="0"/>
          <a:chOff x="0" y="0"/>
          <a:chExt cx="0" cy="0"/>
        </a:xfrm>
      </p:grpSpPr>
      <p:grpSp>
        <p:nvGrpSpPr>
          <p:cNvPr id="963" name="Google Shape;963;p27"/>
          <p:cNvGrpSpPr/>
          <p:nvPr/>
        </p:nvGrpSpPr>
        <p:grpSpPr>
          <a:xfrm>
            <a:off x="10456885" y="719332"/>
            <a:ext cx="1146843" cy="117504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6" name="Google Shape;976;p27"/>
          <p:cNvSpPr/>
          <p:nvPr/>
        </p:nvSpPr>
        <p:spPr>
          <a:xfrm>
            <a:off x="10926667" y="3059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7" name="Google Shape;977;p27"/>
          <p:cNvSpPr/>
          <p:nvPr/>
        </p:nvSpPr>
        <p:spPr>
          <a:xfrm rot="2209237">
            <a:off x="11697373" y="762449"/>
            <a:ext cx="214396" cy="21192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8" name="Google Shape;978;p27"/>
          <p:cNvSpPr/>
          <p:nvPr/>
        </p:nvSpPr>
        <p:spPr>
          <a:xfrm rot="2209237">
            <a:off x="10001439" y="1400082"/>
            <a:ext cx="214396" cy="21192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 name="Google Shape;979;p27"/>
          <p:cNvSpPr/>
          <p:nvPr/>
        </p:nvSpPr>
        <p:spPr>
          <a:xfrm>
            <a:off x="10047801" y="589684"/>
            <a:ext cx="357564" cy="259293"/>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0" name="Google Shape;980;p27"/>
          <p:cNvSpPr/>
          <p:nvPr/>
        </p:nvSpPr>
        <p:spPr>
          <a:xfrm rot="10800000" flipH="1">
            <a:off x="-5846" y="5415741"/>
            <a:ext cx="854327" cy="131422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1" name="Google Shape;981;p27"/>
          <p:cNvSpPr/>
          <p:nvPr/>
        </p:nvSpPr>
        <p:spPr>
          <a:xfrm flipH="1">
            <a:off x="511727" y="50860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2" name="Google Shape;982;p27"/>
          <p:cNvSpPr/>
          <p:nvPr/>
        </p:nvSpPr>
        <p:spPr>
          <a:xfrm flipH="1">
            <a:off x="837917" y="64320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3" name="Google Shape;983;p27"/>
          <p:cNvSpPr/>
          <p:nvPr/>
        </p:nvSpPr>
        <p:spPr>
          <a:xfrm flipH="1">
            <a:off x="2210151" y="61325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4" name="Google Shape;984;p27"/>
          <p:cNvSpPr/>
          <p:nvPr/>
        </p:nvSpPr>
        <p:spPr>
          <a:xfrm flipH="1">
            <a:off x="511727" y="3896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27"/>
          <p:cNvSpPr/>
          <p:nvPr/>
        </p:nvSpPr>
        <p:spPr>
          <a:xfrm flipH="1">
            <a:off x="11697368" y="61325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455123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86"/>
        <p:cNvGrpSpPr/>
        <p:nvPr/>
      </p:nvGrpSpPr>
      <p:grpSpPr>
        <a:xfrm>
          <a:off x="0" y="0"/>
          <a:ext cx="0" cy="0"/>
          <a:chOff x="0" y="0"/>
          <a:chExt cx="0" cy="0"/>
        </a:xfrm>
      </p:grpSpPr>
      <p:sp>
        <p:nvSpPr>
          <p:cNvPr id="987" name="Google Shape;987;p28"/>
          <p:cNvSpPr/>
          <p:nvPr/>
        </p:nvSpPr>
        <p:spPr>
          <a:xfrm>
            <a:off x="11265637" y="1606796"/>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28"/>
          <p:cNvSpPr/>
          <p:nvPr/>
        </p:nvSpPr>
        <p:spPr>
          <a:xfrm>
            <a:off x="3373599" y="726233"/>
            <a:ext cx="333452" cy="32244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28"/>
          <p:cNvSpPr/>
          <p:nvPr/>
        </p:nvSpPr>
        <p:spPr>
          <a:xfrm>
            <a:off x="300487"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28"/>
          <p:cNvSpPr/>
          <p:nvPr/>
        </p:nvSpPr>
        <p:spPr>
          <a:xfrm>
            <a:off x="0" y="18942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28"/>
          <p:cNvSpPr/>
          <p:nvPr/>
        </p:nvSpPr>
        <p:spPr>
          <a:xfrm rot="10800000">
            <a:off x="7584639"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2" name="Google Shape;992;p28"/>
          <p:cNvGrpSpPr/>
          <p:nvPr/>
        </p:nvGrpSpPr>
        <p:grpSpPr>
          <a:xfrm>
            <a:off x="246367" y="5424801"/>
            <a:ext cx="775192" cy="1244873"/>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3" name="Google Shape;1003;p28"/>
          <p:cNvGrpSpPr/>
          <p:nvPr/>
        </p:nvGrpSpPr>
        <p:grpSpPr>
          <a:xfrm>
            <a:off x="11233684" y="6132567"/>
            <a:ext cx="589667" cy="604165"/>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6" name="Google Shape;1016;p28"/>
          <p:cNvSpPr/>
          <p:nvPr/>
        </p:nvSpPr>
        <p:spPr>
          <a:xfrm rot="4884482">
            <a:off x="1976766" y="429792"/>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28"/>
          <p:cNvSpPr/>
          <p:nvPr/>
        </p:nvSpPr>
        <p:spPr>
          <a:xfrm>
            <a:off x="772747" y="4516548"/>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28"/>
          <p:cNvSpPr/>
          <p:nvPr/>
        </p:nvSpPr>
        <p:spPr>
          <a:xfrm rot="10800000">
            <a:off x="11554234" y="4524884"/>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9" name="Google Shape;1019;p28"/>
          <p:cNvGrpSpPr/>
          <p:nvPr/>
        </p:nvGrpSpPr>
        <p:grpSpPr>
          <a:xfrm>
            <a:off x="1114251" y="3128307"/>
            <a:ext cx="624448" cy="595327"/>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4" name="Google Shape;1024;p28"/>
          <p:cNvSpPr/>
          <p:nvPr/>
        </p:nvSpPr>
        <p:spPr>
          <a:xfrm>
            <a:off x="2385104" y="62085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28"/>
          <p:cNvSpPr/>
          <p:nvPr/>
        </p:nvSpPr>
        <p:spPr>
          <a:xfrm>
            <a:off x="11497100" y="3389504"/>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6" name="Google Shape;1026;p28"/>
          <p:cNvGrpSpPr/>
          <p:nvPr/>
        </p:nvGrpSpPr>
        <p:grpSpPr>
          <a:xfrm rot="8999956">
            <a:off x="10904379" y="96913"/>
            <a:ext cx="775175" cy="1244847"/>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7" name="Google Shape;1037;p28"/>
          <p:cNvSpPr/>
          <p:nvPr/>
        </p:nvSpPr>
        <p:spPr>
          <a:xfrm>
            <a:off x="9183213" y="936065"/>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28"/>
          <p:cNvSpPr/>
          <p:nvPr/>
        </p:nvSpPr>
        <p:spPr>
          <a:xfrm>
            <a:off x="5674484" y="722629"/>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344596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 body 02">
  <p:cSld name="Title + body 02">
    <p:spTree>
      <p:nvGrpSpPr>
        <p:cNvPr id="1" name="Shape 433"/>
        <p:cNvGrpSpPr/>
        <p:nvPr/>
      </p:nvGrpSpPr>
      <p:grpSpPr>
        <a:xfrm>
          <a:off x="0" y="0"/>
          <a:ext cx="0" cy="0"/>
          <a:chOff x="0" y="0"/>
          <a:chExt cx="0" cy="0"/>
        </a:xfrm>
      </p:grpSpPr>
      <p:sp>
        <p:nvSpPr>
          <p:cNvPr id="434" name="Google Shape;434;p26"/>
          <p:cNvSpPr/>
          <p:nvPr/>
        </p:nvSpPr>
        <p:spPr>
          <a:xfrm rot="5702413">
            <a:off x="5148340" y="-139715"/>
            <a:ext cx="9229025" cy="7000789"/>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5" name="Google Shape;435;p26"/>
          <p:cNvGrpSpPr/>
          <p:nvPr/>
        </p:nvGrpSpPr>
        <p:grpSpPr>
          <a:xfrm flipH="1">
            <a:off x="6599138" y="106153"/>
            <a:ext cx="5588649" cy="5440295"/>
            <a:chOff x="160937" y="79614"/>
            <a:chExt cx="4191487" cy="4080221"/>
          </a:xfrm>
        </p:grpSpPr>
        <p:grpSp>
          <p:nvGrpSpPr>
            <p:cNvPr id="436" name="Google Shape;436;p26"/>
            <p:cNvGrpSpPr/>
            <p:nvPr/>
          </p:nvGrpSpPr>
          <p:grpSpPr>
            <a:xfrm rot="10800000">
              <a:off x="294013" y="354189"/>
              <a:ext cx="827985" cy="863689"/>
              <a:chOff x="7593189" y="3964490"/>
              <a:chExt cx="827985" cy="863689"/>
            </a:xfrm>
          </p:grpSpPr>
          <p:sp>
            <p:nvSpPr>
              <p:cNvPr id="437" name="Google Shape;437;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26"/>
            <p:cNvGrpSpPr/>
            <p:nvPr/>
          </p:nvGrpSpPr>
          <p:grpSpPr>
            <a:xfrm rot="10800000">
              <a:off x="2194088" y="161539"/>
              <a:ext cx="1105410" cy="579852"/>
              <a:chOff x="7315764" y="3964490"/>
              <a:chExt cx="1105410" cy="579852"/>
            </a:xfrm>
          </p:grpSpPr>
          <p:sp>
            <p:nvSpPr>
              <p:cNvPr id="441" name="Google Shape;441;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4" name="Google Shape;444;p2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26"/>
            <p:cNvGrpSpPr/>
            <p:nvPr/>
          </p:nvGrpSpPr>
          <p:grpSpPr>
            <a:xfrm rot="-5400000">
              <a:off x="-227099" y="2417251"/>
              <a:ext cx="1236485" cy="237415"/>
              <a:chOff x="7296164" y="4361614"/>
              <a:chExt cx="1236485" cy="237415"/>
            </a:xfrm>
          </p:grpSpPr>
          <p:sp>
            <p:nvSpPr>
              <p:cNvPr id="446" name="Google Shape;446;p2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9" name="Google Shape;449;p2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2" name="Google Shape;452;p26"/>
          <p:cNvSpPr/>
          <p:nvPr/>
        </p:nvSpPr>
        <p:spPr>
          <a:xfrm rot="10800000">
            <a:off x="644598" y="1038643"/>
            <a:ext cx="70436" cy="70412"/>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26"/>
          <p:cNvSpPr/>
          <p:nvPr/>
        </p:nvSpPr>
        <p:spPr>
          <a:xfrm rot="10800000">
            <a:off x="765574" y="940573"/>
            <a:ext cx="98091" cy="98091"/>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26"/>
          <p:cNvSpPr/>
          <p:nvPr/>
        </p:nvSpPr>
        <p:spPr>
          <a:xfrm rot="10800000">
            <a:off x="715038" y="1114378"/>
            <a:ext cx="148625" cy="14864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6" name="Google Shape;456;p26"/>
          <p:cNvSpPr txBox="1">
            <a:spLocks noGrp="1"/>
          </p:cNvSpPr>
          <p:nvPr>
            <p:ph type="body" idx="1"/>
          </p:nvPr>
        </p:nvSpPr>
        <p:spPr>
          <a:xfrm>
            <a:off x="960000" y="1708700"/>
            <a:ext cx="10272000" cy="44292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Font typeface="Livvic"/>
              <a:buAutoNum type="arabicPeriod"/>
              <a:defRPr sz="1467">
                <a:latin typeface="Rubik"/>
                <a:ea typeface="Rubik"/>
                <a:cs typeface="Rubik"/>
                <a:sym typeface="Rubik"/>
              </a:defRPr>
            </a:lvl1pPr>
            <a:lvl2pPr marL="1219170" lvl="1"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2pPr>
            <a:lvl3pPr marL="1828754" lvl="2"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3pPr>
            <a:lvl4pPr marL="2438339" lvl="3"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4pPr>
            <a:lvl5pPr marL="3047924" lvl="4"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5pPr>
            <a:lvl6pPr marL="3657509" lvl="5"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6pPr>
            <a:lvl7pPr marL="4267093" lvl="6"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7pPr>
            <a:lvl8pPr marL="4876678" lvl="7"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8pPr>
            <a:lvl9pPr marL="5486263" lvl="8" indent="-406390" rtl="0">
              <a:spcBef>
                <a:spcPts val="2133"/>
              </a:spcBef>
              <a:spcAft>
                <a:spcPts val="2133"/>
              </a:spcAft>
              <a:buClr>
                <a:srgbClr val="434343"/>
              </a:buClr>
              <a:buSzPts val="1200"/>
              <a:buFont typeface="Roboto Condensed Light"/>
              <a:buAutoNum type="romanLcPeriod"/>
              <a:defRPr sz="1600">
                <a:latin typeface="Rubik"/>
                <a:ea typeface="Rubik"/>
                <a:cs typeface="Rubik"/>
                <a:sym typeface="Rubik"/>
              </a:defRPr>
            </a:lvl9pPr>
          </a:lstStyle>
          <a:p>
            <a:endParaRPr/>
          </a:p>
        </p:txBody>
      </p:sp>
      <p:sp>
        <p:nvSpPr>
          <p:cNvPr id="457" name="Google Shape;457;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3328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2E95B-5624-827A-70A7-F7A8EAB7060B}"/>
              </a:ext>
            </a:extLst>
          </p:cNvPr>
          <p:cNvSpPr>
            <a:spLocks noGrp="1"/>
          </p:cNvSpPr>
          <p:nvPr>
            <p:ph type="dt" sz="half" idx="10"/>
          </p:nvPr>
        </p:nvSpPr>
        <p:spPr/>
        <p:txBody>
          <a:bodyPr/>
          <a:lstStyle/>
          <a:p>
            <a:fld id="{E73E30AF-0215-4C97-89B0-CAC149959DB1}" type="datetimeFigureOut">
              <a:rPr lang="en-US" smtClean="0"/>
              <a:t>10/2/2025</a:t>
            </a:fld>
            <a:endParaRPr lang="en-US"/>
          </a:p>
        </p:txBody>
      </p:sp>
      <p:sp>
        <p:nvSpPr>
          <p:cNvPr id="3" name="Footer Placeholder 2">
            <a:extLst>
              <a:ext uri="{FF2B5EF4-FFF2-40B4-BE49-F238E27FC236}">
                <a16:creationId xmlns:a16="http://schemas.microsoft.com/office/drawing/2014/main" id="{056C7DA7-F836-F732-49B0-6E8A560666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B4064-D012-73C6-6041-91A36FBB25A5}"/>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67204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6819-38F7-E1A8-DC23-3C9A3C59C2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5EDEBD-3C7B-E8D6-6302-BA0F66EDD4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09724-C7A3-B52D-25B9-ACE2CC4FF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D4CFD-2FDF-2E16-90ED-3909C9D1B9A0}"/>
              </a:ext>
            </a:extLst>
          </p:cNvPr>
          <p:cNvSpPr>
            <a:spLocks noGrp="1"/>
          </p:cNvSpPr>
          <p:nvPr>
            <p:ph type="dt" sz="half" idx="10"/>
          </p:nvPr>
        </p:nvSpPr>
        <p:spPr/>
        <p:txBody>
          <a:bodyPr/>
          <a:lstStyle/>
          <a:p>
            <a:fld id="{E73E30AF-0215-4C97-89B0-CAC149959DB1}" type="datetimeFigureOut">
              <a:rPr lang="en-US" smtClean="0"/>
              <a:t>10/2/2025</a:t>
            </a:fld>
            <a:endParaRPr lang="en-US"/>
          </a:p>
        </p:txBody>
      </p:sp>
      <p:sp>
        <p:nvSpPr>
          <p:cNvPr id="6" name="Footer Placeholder 5">
            <a:extLst>
              <a:ext uri="{FF2B5EF4-FFF2-40B4-BE49-F238E27FC236}">
                <a16:creationId xmlns:a16="http://schemas.microsoft.com/office/drawing/2014/main" id="{C1A000BA-764B-C4EE-539F-4A2A57D02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25E05-9010-FA4E-A48A-123D728BC70E}"/>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73254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C97C1-38B0-A82C-801D-EA95C1FB1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447F2D-B02A-7786-AF5A-CA562BC420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D153C0-FB2E-FDCD-26B0-ED7B0DFED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411097-C2EE-9B64-5A79-956F0D0B21D7}"/>
              </a:ext>
            </a:extLst>
          </p:cNvPr>
          <p:cNvSpPr>
            <a:spLocks noGrp="1"/>
          </p:cNvSpPr>
          <p:nvPr>
            <p:ph type="dt" sz="half" idx="10"/>
          </p:nvPr>
        </p:nvSpPr>
        <p:spPr/>
        <p:txBody>
          <a:bodyPr/>
          <a:lstStyle/>
          <a:p>
            <a:fld id="{E73E30AF-0215-4C97-89B0-CAC149959DB1}" type="datetimeFigureOut">
              <a:rPr lang="en-US" smtClean="0"/>
              <a:t>10/2/2025</a:t>
            </a:fld>
            <a:endParaRPr lang="en-US"/>
          </a:p>
        </p:txBody>
      </p:sp>
      <p:sp>
        <p:nvSpPr>
          <p:cNvPr id="6" name="Footer Placeholder 5">
            <a:extLst>
              <a:ext uri="{FF2B5EF4-FFF2-40B4-BE49-F238E27FC236}">
                <a16:creationId xmlns:a16="http://schemas.microsoft.com/office/drawing/2014/main" id="{975FF30E-521B-7AA2-0EDC-047203044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BD791-B62C-B4EA-B319-499E5D98275C}"/>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51757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1739A9-7761-6ACF-B809-B5F3707CEE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0E2E5C-0CFA-00A0-331B-64C484728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FAFCD-A644-7F11-152A-0B24E6B85F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E30AF-0215-4C97-89B0-CAC149959DB1}" type="datetimeFigureOut">
              <a:rPr lang="en-US" smtClean="0"/>
              <a:t>10/2/2025</a:t>
            </a:fld>
            <a:endParaRPr lang="en-US"/>
          </a:p>
        </p:txBody>
      </p:sp>
      <p:sp>
        <p:nvSpPr>
          <p:cNvPr id="5" name="Footer Placeholder 4">
            <a:extLst>
              <a:ext uri="{FF2B5EF4-FFF2-40B4-BE49-F238E27FC236}">
                <a16:creationId xmlns:a16="http://schemas.microsoft.com/office/drawing/2014/main" id="{82FFC68E-698B-1764-9A66-EF932D32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D5082F-D123-044A-A9CD-C8E568C3B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27FB5-E73D-404A-A0F3-955AC6E0AF1A}"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17E5CDF8-9335-AF68-1FF2-74CCA201242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19225" y="285750"/>
            <a:ext cx="1143000" cy="1143000"/>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8A8635D6-9083-C39B-B55B-BCF492BAC59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747119" y="-4116129"/>
            <a:ext cx="1143000" cy="1143000"/>
          </a:xfrm>
          <a:prstGeom prst="rect">
            <a:avLst/>
          </a:prstGeom>
        </p:spPr>
      </p:pic>
    </p:spTree>
    <p:extLst>
      <p:ext uri="{BB962C8B-B14F-4D97-AF65-F5344CB8AC3E}">
        <p14:creationId xmlns:p14="http://schemas.microsoft.com/office/powerpoint/2010/main" val="2060183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A133FC3-1B47-F7EE-C2F2-7BF340AEBECB}"/>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12458699" y="295275"/>
            <a:ext cx="1171575" cy="1171575"/>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C53A9D82-C952-4331-60F5-59DF8E2D44BA}"/>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5945605" y="8075696"/>
            <a:ext cx="1171575" cy="1171575"/>
          </a:xfrm>
          <a:prstGeom prst="rect">
            <a:avLst/>
          </a:prstGeom>
        </p:spPr>
      </p:pic>
    </p:spTree>
    <p:extLst>
      <p:ext uri="{BB962C8B-B14F-4D97-AF65-F5344CB8AC3E}">
        <p14:creationId xmlns:p14="http://schemas.microsoft.com/office/powerpoint/2010/main" val="158630593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10/2/2025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61683796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709015991"/>
      </p:ext>
    </p:extLst>
  </p:cSld>
  <p:clrMap bg1="lt1" tx1="dk1" bg2="dk2" tx2="lt2" accent1="accent1" accent2="accent2" accent3="accent3" accent4="accent4" accent5="accent5" accent6="accent6" hlink="hlink" folHlink="folHlink"/>
  <p:sldLayoutIdLst>
    <p:sldLayoutId id="2147483719" r:id="rId1"/>
    <p:sldLayoutId id="2147483721" r:id="rId2"/>
    <p:sldLayoutId id="2147483726" r:id="rId3"/>
    <p:sldLayoutId id="2147483735" r:id="rId4"/>
    <p:sldLayoutId id="2147483742" r:id="rId5"/>
    <p:sldLayoutId id="2147483747" r:id="rId6"/>
    <p:sldLayoutId id="21474837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58.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8.xml"/><Relationship Id="rId5" Type="http://schemas.openxmlformats.org/officeDocument/2006/relationships/image" Target="../media/image31.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8.xml"/><Relationship Id="rId5" Type="http://schemas.openxmlformats.org/officeDocument/2006/relationships/image" Target="../media/image31.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8.xml"/><Relationship Id="rId6" Type="http://schemas.openxmlformats.org/officeDocument/2006/relationships/image" Target="../media/image34.png"/><Relationship Id="rId5" Type="http://schemas.openxmlformats.org/officeDocument/2006/relationships/image" Target="../media/image31.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slide" Target="slide4.xml"/><Relationship Id="rId11" Type="http://schemas.openxmlformats.org/officeDocument/2006/relationships/image" Target="../media/image13.jpeg"/><Relationship Id="rId5" Type="http://schemas.microsoft.com/office/2007/relationships/hdphoto" Target="../media/hdphoto1.wdp"/><Relationship Id="rId10" Type="http://schemas.openxmlformats.org/officeDocument/2006/relationships/slide" Target="slide6.xml"/><Relationship Id="rId4" Type="http://schemas.openxmlformats.org/officeDocument/2006/relationships/image" Target="../media/image11.jpeg"/><Relationship Id="rId9" Type="http://schemas.openxmlformats.org/officeDocument/2006/relationships/slide" Target="slide7.xml"/><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3.xml"/><Relationship Id="rId1" Type="http://schemas.openxmlformats.org/officeDocument/2006/relationships/slideLayout" Target="../slideLayouts/slideLayout5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51.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51.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51.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6580D6-FFAA-47D6-8014-618FABED81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C3262686-D533-2DAC-F945-F6948C7CBDA8}"/>
              </a:ext>
            </a:extLst>
          </p:cNvPr>
          <p:cNvSpPr/>
          <p:nvPr/>
        </p:nvSpPr>
        <p:spPr>
          <a:xfrm>
            <a:off x="1238250" y="1028700"/>
            <a:ext cx="9629775" cy="4552950"/>
          </a:xfrm>
          <a:prstGeom prst="roundRect">
            <a:avLst>
              <a:gd name="adj" fmla="val 11731"/>
            </a:avLst>
          </a:prstGeom>
          <a:solidFill>
            <a:schemeClr val="bg1">
              <a:alpha val="8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文本框 21">
            <a:extLst>
              <a:ext uri="{FF2B5EF4-FFF2-40B4-BE49-F238E27FC236}">
                <a16:creationId xmlns:a16="http://schemas.microsoft.com/office/drawing/2014/main" id="{26CBC59B-3074-9C1A-3A95-0B6BA0AB9B34}"/>
              </a:ext>
            </a:extLst>
          </p:cNvPr>
          <p:cNvSpPr txBox="1"/>
          <p:nvPr/>
        </p:nvSpPr>
        <p:spPr>
          <a:xfrm>
            <a:off x="2543969" y="1123950"/>
            <a:ext cx="67994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12700">
                  <a:noFill/>
                </a:ln>
                <a:solidFill>
                  <a:srgbClr val="002060"/>
                </a:solidFill>
                <a:effectLst/>
                <a:uLnTx/>
                <a:uFillTx/>
                <a:latin typeface="Calibri" panose="020F0502020204030204"/>
                <a:ea typeface="微软雅黑" panose="020B0503020204020204" pitchFamily="34" charset="-122"/>
                <a:cs typeface="+mn-cs"/>
              </a:rPr>
              <a:t>Thứ</a:t>
            </a:r>
            <a:r>
              <a:rPr kumimoji="0" lang="en-US" altLang="zh-CN"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rPr>
              <a:t> … </a:t>
            </a:r>
            <a:r>
              <a:rPr kumimoji="0" lang="en-US" altLang="zh-CN" sz="4000" b="1" i="0" u="none" strike="noStrike" kern="1200" cap="none" spc="0" normalizeH="0" baseline="0" noProof="0" dirty="0" err="1">
                <a:ln w="12700">
                  <a:noFill/>
                </a:ln>
                <a:solidFill>
                  <a:srgbClr val="002060"/>
                </a:solidFill>
                <a:effectLst/>
                <a:uLnTx/>
                <a:uFillTx/>
                <a:latin typeface="Calibri" panose="020F0502020204030204"/>
                <a:ea typeface="微软雅黑" panose="020B0503020204020204" pitchFamily="34" charset="-122"/>
                <a:cs typeface="+mn-cs"/>
              </a:rPr>
              <a:t>ngày</a:t>
            </a:r>
            <a:r>
              <a:rPr kumimoji="0" lang="en-US" altLang="zh-CN"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rPr>
              <a:t> … </a:t>
            </a:r>
            <a:r>
              <a:rPr kumimoji="0" lang="en-US" altLang="zh-CN" sz="4000" b="1" i="0" u="none" strike="noStrike" kern="1200" cap="none" spc="0" normalizeH="0" baseline="0" noProof="0" dirty="0" err="1">
                <a:ln w="12700">
                  <a:noFill/>
                </a:ln>
                <a:solidFill>
                  <a:srgbClr val="002060"/>
                </a:solidFill>
                <a:effectLst/>
                <a:uLnTx/>
                <a:uFillTx/>
                <a:latin typeface="Calibri" panose="020F0502020204030204"/>
                <a:ea typeface="微软雅黑" panose="020B0503020204020204" pitchFamily="34" charset="-122"/>
                <a:cs typeface="+mn-cs"/>
              </a:rPr>
              <a:t>tháng</a:t>
            </a:r>
            <a:r>
              <a:rPr kumimoji="0" lang="en-US" altLang="zh-CN"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rPr>
              <a:t> … </a:t>
            </a:r>
            <a:r>
              <a:rPr kumimoji="0" lang="en-US" altLang="zh-CN" sz="4000" b="1" i="0" u="none" strike="noStrike" kern="1200" cap="none" spc="0" normalizeH="0" baseline="0" noProof="0" dirty="0" err="1">
                <a:ln w="12700">
                  <a:noFill/>
                </a:ln>
                <a:solidFill>
                  <a:srgbClr val="002060"/>
                </a:solidFill>
                <a:effectLst/>
                <a:uLnTx/>
                <a:uFillTx/>
                <a:latin typeface="Calibri" panose="020F0502020204030204"/>
                <a:ea typeface="微软雅黑" panose="020B0503020204020204" pitchFamily="34" charset="-122"/>
                <a:cs typeface="+mn-cs"/>
              </a:rPr>
              <a:t>năm</a:t>
            </a:r>
            <a:r>
              <a:rPr kumimoji="0" lang="en-US" altLang="zh-CN"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rPr>
              <a:t> …</a:t>
            </a:r>
            <a:endParaRPr kumimoji="0" lang="zh-CN" altLang="en-US"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endParaRPr>
          </a:p>
        </p:txBody>
      </p:sp>
      <p:pic>
        <p:nvPicPr>
          <p:cNvPr id="10" name="Picture 9">
            <a:extLst>
              <a:ext uri="{FF2B5EF4-FFF2-40B4-BE49-F238E27FC236}">
                <a16:creationId xmlns:a16="http://schemas.microsoft.com/office/drawing/2014/main" id="{2F8ECD5E-E5B3-1244-2F76-66B0FDED385F}"/>
              </a:ext>
            </a:extLst>
          </p:cNvPr>
          <p:cNvPicPr>
            <a:picLocks noChangeAspect="1"/>
          </p:cNvPicPr>
          <p:nvPr/>
        </p:nvPicPr>
        <p:blipFill>
          <a:blip r:embed="rId4"/>
          <a:stretch>
            <a:fillRect/>
          </a:stretch>
        </p:blipFill>
        <p:spPr>
          <a:xfrm>
            <a:off x="3982244" y="1571625"/>
            <a:ext cx="3889585" cy="1286367"/>
          </a:xfrm>
          <a:prstGeom prst="rect">
            <a:avLst/>
          </a:prstGeom>
        </p:spPr>
      </p:pic>
      <p:pic>
        <p:nvPicPr>
          <p:cNvPr id="13" name="Picture 12">
            <a:extLst>
              <a:ext uri="{FF2B5EF4-FFF2-40B4-BE49-F238E27FC236}">
                <a16:creationId xmlns:a16="http://schemas.microsoft.com/office/drawing/2014/main" id="{2DEFE361-AD46-63F7-2874-1F9F440F7678}"/>
              </a:ext>
            </a:extLst>
          </p:cNvPr>
          <p:cNvPicPr>
            <a:picLocks noChangeAspect="1"/>
          </p:cNvPicPr>
          <p:nvPr/>
        </p:nvPicPr>
        <p:blipFill>
          <a:blip r:embed="rId5"/>
          <a:stretch>
            <a:fillRect/>
          </a:stretch>
        </p:blipFill>
        <p:spPr>
          <a:xfrm>
            <a:off x="1121619" y="2555649"/>
            <a:ext cx="9815411" cy="2280102"/>
          </a:xfrm>
          <a:prstGeom prst="rect">
            <a:avLst/>
          </a:prstGeom>
        </p:spPr>
      </p:pic>
      <p:pic>
        <p:nvPicPr>
          <p:cNvPr id="15" name="Picture 14">
            <a:extLst>
              <a:ext uri="{FF2B5EF4-FFF2-40B4-BE49-F238E27FC236}">
                <a16:creationId xmlns:a16="http://schemas.microsoft.com/office/drawing/2014/main" id="{012561B0-F5EA-2D76-F0FF-C4025522B2FF}"/>
              </a:ext>
            </a:extLst>
          </p:cNvPr>
          <p:cNvPicPr>
            <a:picLocks noChangeAspect="1"/>
          </p:cNvPicPr>
          <p:nvPr/>
        </p:nvPicPr>
        <p:blipFill>
          <a:blip r:embed="rId6"/>
          <a:stretch>
            <a:fillRect/>
          </a:stretch>
        </p:blipFill>
        <p:spPr>
          <a:xfrm>
            <a:off x="1627155" y="2344251"/>
            <a:ext cx="2213040" cy="969348"/>
          </a:xfrm>
          <a:prstGeom prst="rect">
            <a:avLst/>
          </a:prstGeom>
        </p:spPr>
      </p:pic>
      <p:pic>
        <p:nvPicPr>
          <p:cNvPr id="2" name="Picture 1">
            <a:extLst>
              <a:ext uri="{FF2B5EF4-FFF2-40B4-BE49-F238E27FC236}">
                <a16:creationId xmlns:a16="http://schemas.microsoft.com/office/drawing/2014/main" id="{5AAEEA17-DECB-B3E3-BC6A-4F0712487B92}"/>
              </a:ext>
            </a:extLst>
          </p:cNvPr>
          <p:cNvPicPr>
            <a:picLocks noChangeAspect="1"/>
          </p:cNvPicPr>
          <p:nvPr/>
        </p:nvPicPr>
        <p:blipFill>
          <a:blip r:embed="rId7"/>
          <a:stretch>
            <a:fillRect/>
          </a:stretch>
        </p:blipFill>
        <p:spPr>
          <a:xfrm>
            <a:off x="4732285" y="4491171"/>
            <a:ext cx="2670279" cy="1304657"/>
          </a:xfrm>
          <a:prstGeom prst="rect">
            <a:avLst/>
          </a:prstGeom>
        </p:spPr>
      </p:pic>
    </p:spTree>
    <p:extLst>
      <p:ext uri="{BB962C8B-B14F-4D97-AF65-F5344CB8AC3E}">
        <p14:creationId xmlns:p14="http://schemas.microsoft.com/office/powerpoint/2010/main" val="6499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3"/>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par>
                                <p:cTn id="27" presetID="3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3812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7FF0BEE3-C8A7-16F6-4A77-2DCBC7356D66}"/>
              </a:ext>
            </a:extLst>
          </p:cNvPr>
          <p:cNvGrpSpPr/>
          <p:nvPr/>
        </p:nvGrpSpPr>
        <p:grpSpPr>
          <a:xfrm>
            <a:off x="452074" y="127011"/>
            <a:ext cx="11156345" cy="993353"/>
            <a:chOff x="5569152" y="4815954"/>
            <a:chExt cx="11156345" cy="993353"/>
          </a:xfrm>
        </p:grpSpPr>
        <p:grpSp>
          <p:nvGrpSpPr>
            <p:cNvPr id="7" name="Group 6">
              <a:extLst>
                <a:ext uri="{FF2B5EF4-FFF2-40B4-BE49-F238E27FC236}">
                  <a16:creationId xmlns:a16="http://schemas.microsoft.com/office/drawing/2014/main" id="{8BEF5B12-C69F-007A-390A-3170B82546BA}"/>
                </a:ext>
              </a:extLst>
            </p:cNvPr>
            <p:cNvGrpSpPr/>
            <p:nvPr/>
          </p:nvGrpSpPr>
          <p:grpSpPr>
            <a:xfrm>
              <a:off x="5569152" y="4815954"/>
              <a:ext cx="11122891" cy="982599"/>
              <a:chOff x="7698203" y="4402256"/>
              <a:chExt cx="10328198" cy="982599"/>
            </a:xfrm>
          </p:grpSpPr>
          <p:sp>
            <p:nvSpPr>
              <p:cNvPr id="9" name="Flowchart: Manual Input 8">
                <a:extLst>
                  <a:ext uri="{FF2B5EF4-FFF2-40B4-BE49-F238E27FC236}">
                    <a16:creationId xmlns:a16="http://schemas.microsoft.com/office/drawing/2014/main" id="{FC8235E1-C251-C790-44BD-1977B79D8926}"/>
                  </a:ext>
                </a:extLst>
              </p:cNvPr>
              <p:cNvSpPr/>
              <p:nvPr/>
            </p:nvSpPr>
            <p:spPr>
              <a:xfrm>
                <a:off x="7970293" y="4685093"/>
                <a:ext cx="10056108" cy="699762"/>
              </a:xfrm>
              <a:prstGeom prst="flowChartManualInpu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73B7BBB-5610-01C4-E85B-CAB1AF8728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8" name="TextBox 7">
              <a:extLst>
                <a:ext uri="{FF2B5EF4-FFF2-40B4-BE49-F238E27FC236}">
                  <a16:creationId xmlns:a16="http://schemas.microsoft.com/office/drawing/2014/main" id="{0845E531-CCAA-566F-790B-5FB0800AF7A7}"/>
                </a:ext>
              </a:extLst>
            </p:cNvPr>
            <p:cNvSpPr txBox="1"/>
            <p:nvPr/>
          </p:nvSpPr>
          <p:spPr>
            <a:xfrm>
              <a:off x="6121016" y="5224532"/>
              <a:ext cx="10604481"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3200" b="1" dirty="0">
                  <a:solidFill>
                    <a:srgbClr val="002060"/>
                  </a:solidFill>
                  <a:latin typeface="Calibri" panose="020F0502020204030204" pitchFamily="34" charset="0"/>
                  <a:ea typeface="Calibri" panose="020F0502020204030204" pitchFamily="34" charset="0"/>
                  <a:cs typeface="Calibri" panose="020F0502020204030204" pitchFamily="34" charset="0"/>
                </a:rPr>
                <a:t>Quan sát hình 5 và đọc thông tin về quy trình làm bánh mì</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69B39615-39C3-2CF0-8C08-8B3CB6E5B987}"/>
              </a:ext>
            </a:extLst>
          </p:cNvPr>
          <p:cNvPicPr>
            <a:picLocks noChangeAspect="1"/>
          </p:cNvPicPr>
          <p:nvPr/>
        </p:nvPicPr>
        <p:blipFill>
          <a:blip r:embed="rId3"/>
          <a:stretch>
            <a:fillRect/>
          </a:stretch>
        </p:blipFill>
        <p:spPr>
          <a:xfrm>
            <a:off x="1037689" y="1251507"/>
            <a:ext cx="4929508" cy="5442108"/>
          </a:xfrm>
          <a:prstGeom prst="rect">
            <a:avLst/>
          </a:prstGeom>
        </p:spPr>
      </p:pic>
      <p:pic>
        <p:nvPicPr>
          <p:cNvPr id="12" name="Picture 11">
            <a:extLst>
              <a:ext uri="{FF2B5EF4-FFF2-40B4-BE49-F238E27FC236}">
                <a16:creationId xmlns:a16="http://schemas.microsoft.com/office/drawing/2014/main" id="{436BCB92-6F10-838E-A513-0B8A54A59BA3}"/>
              </a:ext>
            </a:extLst>
          </p:cNvPr>
          <p:cNvPicPr>
            <a:picLocks noChangeAspect="1"/>
          </p:cNvPicPr>
          <p:nvPr/>
        </p:nvPicPr>
        <p:blipFill>
          <a:blip r:embed="rId4"/>
          <a:stretch>
            <a:fillRect/>
          </a:stretch>
        </p:blipFill>
        <p:spPr>
          <a:xfrm>
            <a:off x="6239356" y="2760217"/>
            <a:ext cx="5343525" cy="1543050"/>
          </a:xfrm>
          <a:prstGeom prst="rect">
            <a:avLst/>
          </a:prstGeom>
        </p:spPr>
      </p:pic>
    </p:spTree>
    <p:extLst>
      <p:ext uri="{BB962C8B-B14F-4D97-AF65-F5344CB8AC3E}">
        <p14:creationId xmlns:p14="http://schemas.microsoft.com/office/powerpoint/2010/main" val="118006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1388348" y="726781"/>
            <a:ext cx="9754403" cy="1446550"/>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Các</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nguyên</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vật</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liệu</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và</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dụng</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cụ</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cần</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thiết</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để</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làm</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bánh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mì</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là</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gì</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2274329" y="3088604"/>
            <a:ext cx="8949631" cy="2554545"/>
          </a:xfrm>
          <a:custGeom>
            <a:avLst/>
            <a:gdLst>
              <a:gd name="connsiteX0" fmla="*/ 0 w 8949631"/>
              <a:gd name="connsiteY0" fmla="*/ 0 h 2554545"/>
              <a:gd name="connsiteX1" fmla="*/ 8949631 w 8949631"/>
              <a:gd name="connsiteY1" fmla="*/ 0 h 2554545"/>
              <a:gd name="connsiteX2" fmla="*/ 8949631 w 8949631"/>
              <a:gd name="connsiteY2" fmla="*/ 2554545 h 2554545"/>
              <a:gd name="connsiteX3" fmla="*/ 0 w 8949631"/>
              <a:gd name="connsiteY3" fmla="*/ 2554545 h 2554545"/>
              <a:gd name="connsiteX4" fmla="*/ 0 w 8949631"/>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631" h="2554545" fill="none" extrusionOk="0">
                <a:moveTo>
                  <a:pt x="0" y="0"/>
                </a:moveTo>
                <a:cubicBezTo>
                  <a:pt x="3581328" y="5222"/>
                  <a:pt x="5324968" y="24918"/>
                  <a:pt x="8949631" y="0"/>
                </a:cubicBezTo>
                <a:cubicBezTo>
                  <a:pt x="8788386" y="837733"/>
                  <a:pt x="8905871" y="1383476"/>
                  <a:pt x="8949631" y="2554545"/>
                </a:cubicBezTo>
                <a:cubicBezTo>
                  <a:pt x="7436663" y="2389784"/>
                  <a:pt x="4164690" y="2672695"/>
                  <a:pt x="0" y="2554545"/>
                </a:cubicBezTo>
                <a:cubicBezTo>
                  <a:pt x="-55725" y="1859262"/>
                  <a:pt x="17072" y="437056"/>
                  <a:pt x="0" y="0"/>
                </a:cubicBezTo>
                <a:close/>
              </a:path>
              <a:path w="8949631" h="2554545" stroke="0" extrusionOk="0">
                <a:moveTo>
                  <a:pt x="0" y="0"/>
                </a:moveTo>
                <a:cubicBezTo>
                  <a:pt x="1318866" y="11849"/>
                  <a:pt x="6530415" y="-161459"/>
                  <a:pt x="8949631" y="0"/>
                </a:cubicBezTo>
                <a:cubicBezTo>
                  <a:pt x="8952761" y="1191849"/>
                  <a:pt x="8848455" y="1724527"/>
                  <a:pt x="8949631" y="2554545"/>
                </a:cubicBezTo>
                <a:cubicBezTo>
                  <a:pt x="4585242" y="2408685"/>
                  <a:pt x="3195561"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Các nguyên liệu là bột mì, nấm men, đường, nước ấm</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p>
          <a:p>
            <a:pPr lvl="0" algn="just">
              <a:defRPr/>
            </a:pP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V</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ật dụng là</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ca, bát, cái c</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á</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n bôt, đũa</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đồng hồ, găng tay,..</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AFDBA029-369E-67AA-DE18-B9DE3F820210}"/>
              </a:ext>
            </a:extLst>
          </p:cNvPr>
          <p:cNvSpPr/>
          <p:nvPr/>
        </p:nvSpPr>
        <p:spPr>
          <a:xfrm>
            <a:off x="1450790" y="2169272"/>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791113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1152042" y="418556"/>
            <a:ext cx="9754403" cy="132343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Em hãy nêu quy trình các bước cần thực hiện để làm bánh mì?</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1787704" y="2657090"/>
            <a:ext cx="9719353" cy="3046988"/>
          </a:xfrm>
          <a:custGeom>
            <a:avLst/>
            <a:gdLst>
              <a:gd name="connsiteX0" fmla="*/ 0 w 9719353"/>
              <a:gd name="connsiteY0" fmla="*/ 0 h 3046988"/>
              <a:gd name="connsiteX1" fmla="*/ 9719353 w 9719353"/>
              <a:gd name="connsiteY1" fmla="*/ 0 h 3046988"/>
              <a:gd name="connsiteX2" fmla="*/ 9719353 w 9719353"/>
              <a:gd name="connsiteY2" fmla="*/ 3046988 h 3046988"/>
              <a:gd name="connsiteX3" fmla="*/ 0 w 9719353"/>
              <a:gd name="connsiteY3" fmla="*/ 3046988 h 3046988"/>
              <a:gd name="connsiteX4" fmla="*/ 0 w 9719353"/>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9353" h="3046988" fill="none" extrusionOk="0">
                <a:moveTo>
                  <a:pt x="0" y="0"/>
                </a:moveTo>
                <a:cubicBezTo>
                  <a:pt x="2489136" y="5222"/>
                  <a:pt x="7102715" y="24918"/>
                  <a:pt x="9719353" y="0"/>
                </a:cubicBezTo>
                <a:cubicBezTo>
                  <a:pt x="9558108" y="1071537"/>
                  <a:pt x="9675593" y="2405261"/>
                  <a:pt x="9719353" y="3046988"/>
                </a:cubicBezTo>
                <a:cubicBezTo>
                  <a:pt x="5317064" y="2882227"/>
                  <a:pt x="2864282" y="3165138"/>
                  <a:pt x="0" y="3046988"/>
                </a:cubicBezTo>
                <a:cubicBezTo>
                  <a:pt x="-55725" y="1822382"/>
                  <a:pt x="17072" y="646376"/>
                  <a:pt x="0" y="0"/>
                </a:cubicBezTo>
                <a:close/>
              </a:path>
              <a:path w="9719353" h="3046988" stroke="0" extrusionOk="0">
                <a:moveTo>
                  <a:pt x="0" y="0"/>
                </a:moveTo>
                <a:cubicBezTo>
                  <a:pt x="1938520" y="11849"/>
                  <a:pt x="5229274" y="-161459"/>
                  <a:pt x="9719353" y="0"/>
                </a:cubicBezTo>
                <a:cubicBezTo>
                  <a:pt x="9722483" y="810180"/>
                  <a:pt x="9618177" y="1773659"/>
                  <a:pt x="9719353" y="3046988"/>
                </a:cubicBezTo>
                <a:cubicBezTo>
                  <a:pt x="5220769" y="2901128"/>
                  <a:pt x="1853436" y="2968664"/>
                  <a:pt x="0" y="3046988"/>
                </a:cubicBezTo>
                <a:cubicBezTo>
                  <a:pt x="74291" y="1544563"/>
                  <a:pt x="168006" y="966076"/>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B1: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men nở, đường, nước ấm vào ca rồi khuấy đều.</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B2</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hỗn hợp vừa làm ở bước 1 vào bát bột mì và nhào kĩ.</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B3</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Ủ bột trong khoảng thời gian từ 30 phút đến 40 phút với khăn ẩm.</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B4</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bột lên mặt phẳng, tiến hành cán bột cho đến khi bột chuyển sang trạng thái mịn, dai và kéo được mỏng. Chia bột thành khối nhỏ và tạo hình phù hợp.</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B5</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Nước bánh ở nhiệt độ khoảng từ 170</a:t>
            </a:r>
            <a:r>
              <a:rPr lang="en-US" sz="2400" dirty="0">
                <a:latin typeface="Cambria" panose="02040503050406030204" pitchFamily="18" charset="0"/>
                <a:ea typeface="Cambria" panose="02040503050406030204" pitchFamily="18" charset="0"/>
              </a:rPr>
              <a:t>℃</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 đến 200</a:t>
            </a:r>
            <a:r>
              <a:rPr lang="en-US" sz="2400" dirty="0">
                <a:latin typeface="Cambria" panose="02040503050406030204" pitchFamily="18" charset="0"/>
                <a:ea typeface="Cambria" panose="02040503050406030204" pitchFamily="18" charset="0"/>
              </a:rPr>
              <a:t>℃</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 trong khoảng thời gian từ 15 phút đến 20 phút cho đến khi bánh chín vàng đều.</a:t>
            </a:r>
          </a:p>
        </p:txBody>
      </p:sp>
      <p:sp>
        <p:nvSpPr>
          <p:cNvPr id="7" name="Freeform: Shape 34">
            <a:extLst>
              <a:ext uri="{FF2B5EF4-FFF2-40B4-BE49-F238E27FC236}">
                <a16:creationId xmlns:a16="http://schemas.microsoft.com/office/drawing/2014/main" id="{AFDBA029-369E-67AA-DE18-B9DE3F820210}"/>
              </a:ext>
            </a:extLst>
          </p:cNvPr>
          <p:cNvSpPr/>
          <p:nvPr/>
        </p:nvSpPr>
        <p:spPr>
          <a:xfrm>
            <a:off x="1204209" y="1717209"/>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189230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987656" y="624040"/>
            <a:ext cx="5752191" cy="70788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Vì</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sao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phải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nhào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kĩ</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bột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1736333" y="1937898"/>
            <a:ext cx="9513869" cy="707886"/>
          </a:xfrm>
          <a:custGeom>
            <a:avLst/>
            <a:gdLst>
              <a:gd name="connsiteX0" fmla="*/ 0 w 9513869"/>
              <a:gd name="connsiteY0" fmla="*/ 0 h 707886"/>
              <a:gd name="connsiteX1" fmla="*/ 9513869 w 9513869"/>
              <a:gd name="connsiteY1" fmla="*/ 0 h 707886"/>
              <a:gd name="connsiteX2" fmla="*/ 9513869 w 9513869"/>
              <a:gd name="connsiteY2" fmla="*/ 707886 h 707886"/>
              <a:gd name="connsiteX3" fmla="*/ 0 w 9513869"/>
              <a:gd name="connsiteY3" fmla="*/ 707886 h 707886"/>
              <a:gd name="connsiteX4" fmla="*/ 0 w 9513869"/>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3869" h="707886" fill="none" extrusionOk="0">
                <a:moveTo>
                  <a:pt x="0" y="0"/>
                </a:moveTo>
                <a:cubicBezTo>
                  <a:pt x="3890673" y="5222"/>
                  <a:pt x="5981044" y="24918"/>
                  <a:pt x="9513869" y="0"/>
                </a:cubicBezTo>
                <a:cubicBezTo>
                  <a:pt x="9573279" y="312948"/>
                  <a:pt x="9515778" y="396148"/>
                  <a:pt x="9513869" y="707886"/>
                </a:cubicBezTo>
                <a:cubicBezTo>
                  <a:pt x="5608610" y="543125"/>
                  <a:pt x="3961385" y="826036"/>
                  <a:pt x="0" y="707886"/>
                </a:cubicBezTo>
                <a:cubicBezTo>
                  <a:pt x="-25096" y="447386"/>
                  <a:pt x="-54860" y="82424"/>
                  <a:pt x="0" y="0"/>
                </a:cubicBezTo>
                <a:close/>
              </a:path>
              <a:path w="9513869" h="707886" stroke="0" extrusionOk="0">
                <a:moveTo>
                  <a:pt x="0" y="0"/>
                </a:moveTo>
                <a:cubicBezTo>
                  <a:pt x="3701587" y="11849"/>
                  <a:pt x="4929539" y="-161459"/>
                  <a:pt x="9513869" y="0"/>
                </a:cubicBezTo>
                <a:cubicBezTo>
                  <a:pt x="9560185" y="266683"/>
                  <a:pt x="9522631" y="423695"/>
                  <a:pt x="9513869" y="707886"/>
                </a:cubicBezTo>
                <a:cubicBezTo>
                  <a:pt x="7780979" y="562026"/>
                  <a:pt x="1988860" y="629562"/>
                  <a:pt x="0" y="707886"/>
                </a:cubicBezTo>
                <a:cubicBezTo>
                  <a:pt x="62918" y="356284"/>
                  <a:pt x="-6891" y="345692"/>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Nhào</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bột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giúp men nở thấm đều vào bột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AFDBA029-369E-67AA-DE18-B9DE3F820210}"/>
              </a:ext>
            </a:extLst>
          </p:cNvPr>
          <p:cNvSpPr/>
          <p:nvPr/>
        </p:nvSpPr>
        <p:spPr>
          <a:xfrm>
            <a:off x="978178" y="1388436"/>
            <a:ext cx="1119009" cy="5842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Text Box 17">
            <a:extLst>
              <a:ext uri="{FF2B5EF4-FFF2-40B4-BE49-F238E27FC236}">
                <a16:creationId xmlns:a16="http://schemas.microsoft.com/office/drawing/2014/main" id="{7C27AA3D-0435-9010-D804-732FAD312DFA}"/>
              </a:ext>
            </a:extLst>
          </p:cNvPr>
          <p:cNvSpPr txBox="1">
            <a:spLocks noChangeArrowheads="1"/>
          </p:cNvSpPr>
          <p:nvPr/>
        </p:nvSpPr>
        <p:spPr bwMode="auto">
          <a:xfrm>
            <a:off x="1028753" y="2853532"/>
            <a:ext cx="10159805" cy="132343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Vì</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sao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phải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ủ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bột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khoảng</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30-40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phút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với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khăn</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ẩm</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56F5119-57C1-E124-F4BF-C7070D0EBD76}"/>
              </a:ext>
            </a:extLst>
          </p:cNvPr>
          <p:cNvSpPr txBox="1"/>
          <p:nvPr/>
        </p:nvSpPr>
        <p:spPr>
          <a:xfrm>
            <a:off x="1582221" y="5040693"/>
            <a:ext cx="9698804" cy="1077218"/>
          </a:xfrm>
          <a:custGeom>
            <a:avLst/>
            <a:gdLst>
              <a:gd name="connsiteX0" fmla="*/ 0 w 9698804"/>
              <a:gd name="connsiteY0" fmla="*/ 0 h 1077218"/>
              <a:gd name="connsiteX1" fmla="*/ 9698804 w 9698804"/>
              <a:gd name="connsiteY1" fmla="*/ 0 h 1077218"/>
              <a:gd name="connsiteX2" fmla="*/ 9698804 w 9698804"/>
              <a:gd name="connsiteY2" fmla="*/ 1077218 h 1077218"/>
              <a:gd name="connsiteX3" fmla="*/ 0 w 9698804"/>
              <a:gd name="connsiteY3" fmla="*/ 1077218 h 1077218"/>
              <a:gd name="connsiteX4" fmla="*/ 0 w 9698804"/>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8804" h="1077218" fill="none" extrusionOk="0">
                <a:moveTo>
                  <a:pt x="0" y="0"/>
                </a:moveTo>
                <a:cubicBezTo>
                  <a:pt x="2174865" y="5222"/>
                  <a:pt x="6081687" y="24918"/>
                  <a:pt x="9698804" y="0"/>
                </a:cubicBezTo>
                <a:cubicBezTo>
                  <a:pt x="9736666" y="476103"/>
                  <a:pt x="9640201" y="631043"/>
                  <a:pt x="9698804" y="1077218"/>
                </a:cubicBezTo>
                <a:cubicBezTo>
                  <a:pt x="7016209" y="912457"/>
                  <a:pt x="2286726" y="1195368"/>
                  <a:pt x="0" y="1077218"/>
                </a:cubicBezTo>
                <a:cubicBezTo>
                  <a:pt x="-64117" y="630482"/>
                  <a:pt x="88888" y="487727"/>
                  <a:pt x="0" y="0"/>
                </a:cubicBezTo>
                <a:close/>
              </a:path>
              <a:path w="9698804" h="1077218" stroke="0" extrusionOk="0">
                <a:moveTo>
                  <a:pt x="0" y="0"/>
                </a:moveTo>
                <a:cubicBezTo>
                  <a:pt x="2495398" y="11849"/>
                  <a:pt x="8169965" y="-161459"/>
                  <a:pt x="9698804" y="0"/>
                </a:cubicBezTo>
                <a:cubicBezTo>
                  <a:pt x="9750839" y="144312"/>
                  <a:pt x="9790947" y="673209"/>
                  <a:pt x="9698804" y="1077218"/>
                </a:cubicBezTo>
                <a:cubicBezTo>
                  <a:pt x="6311792" y="931358"/>
                  <a:pt x="4678667" y="998894"/>
                  <a:pt x="0" y="1077218"/>
                </a:cubicBezTo>
                <a:cubicBezTo>
                  <a:pt x="7265" y="907874"/>
                  <a:pt x="-51671" y="219525"/>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Để đảm bảo bột không bị khô, có th</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ờ</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i gian giúp men nở phát huy tác dụng làm bột có độ mềm, xốp.</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9E58A629-B228-4C8D-ADDC-88E9A112E4CA}"/>
              </a:ext>
            </a:extLst>
          </p:cNvPr>
          <p:cNvSpPr/>
          <p:nvPr/>
        </p:nvSpPr>
        <p:spPr>
          <a:xfrm>
            <a:off x="916533" y="4172733"/>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948018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
                                        </p:tgtEl>
                                        <p:attrNameLst>
                                          <p:attrName>style.visibility</p:attrName>
                                        </p:attrNameLst>
                                      </p:cBhvr>
                                      <p:to>
                                        <p:strVal val="visible"/>
                                      </p:to>
                                    </p:set>
                                    <p:anim calcmode="discrete" valueType="clr">
                                      <p:cBhvr override="childStyle">
                                        <p:cTn id="24"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
                                        </p:tgtEl>
                                        <p:attrNameLst>
                                          <p:attrName>fillcolor</p:attrName>
                                        </p:attrNameLst>
                                      </p:cBhvr>
                                      <p:tavLst>
                                        <p:tav tm="0">
                                          <p:val>
                                            <p:clrVal>
                                              <a:schemeClr val="accent2"/>
                                            </p:clrVal>
                                          </p:val>
                                        </p:tav>
                                        <p:tav tm="50000">
                                          <p:val>
                                            <p:clrVal>
                                              <a:schemeClr val="hlink"/>
                                            </p:clrVal>
                                          </p:val>
                                        </p:tav>
                                      </p:tavLst>
                                    </p:anim>
                                    <p:set>
                                      <p:cBhvr>
                                        <p:cTn id="26" dur="80"/>
                                        <p:tgtEl>
                                          <p:spTgt spid="2"/>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 grpId="0" animBg="1"/>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0BB9EE-AB8D-887C-6054-D83E2749B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774" y="549312"/>
            <a:ext cx="8822976" cy="4290317"/>
          </a:xfrm>
          <a:prstGeom prst="rect">
            <a:avLst/>
          </a:prstGeom>
        </p:spPr>
      </p:pic>
      <p:sp>
        <p:nvSpPr>
          <p:cNvPr id="7" name="TextBox 6">
            <a:extLst>
              <a:ext uri="{FF2B5EF4-FFF2-40B4-BE49-F238E27FC236}">
                <a16:creationId xmlns:a16="http://schemas.microsoft.com/office/drawing/2014/main" id="{1F783F10-0FF3-CB03-820F-504930E65428}"/>
              </a:ext>
            </a:extLst>
          </p:cNvPr>
          <p:cNvSpPr txBox="1"/>
          <p:nvPr/>
        </p:nvSpPr>
        <p:spPr>
          <a:xfrm>
            <a:off x="2207941" y="1762684"/>
            <a:ext cx="6411952" cy="19389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Hoạt động </a:t>
            </a:r>
            <a:r>
              <a:rPr kumimoji="0" lang="en-US"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3</a:t>
            </a:r>
            <a:r>
              <a:rPr kumimoji="0" lang="vi-VN"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6000" b="1" i="0" u="none" strike="noStrike" kern="1200" cap="none" spc="0" normalizeH="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hành</a:t>
            </a:r>
            <a:endParaRPr kumimoji="0" lang="en-US" sz="60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red and white mushrooms with white dots&#10;&#10;Description automatically generated">
            <a:extLst>
              <a:ext uri="{FF2B5EF4-FFF2-40B4-BE49-F238E27FC236}">
                <a16:creationId xmlns:a16="http://schemas.microsoft.com/office/drawing/2014/main" id="{97235F17-C802-C8BF-2D63-F801617C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4" y="3814401"/>
            <a:ext cx="2993795" cy="3043599"/>
          </a:xfrm>
          <a:prstGeom prst="rect">
            <a:avLst/>
          </a:prstGeom>
        </p:spPr>
      </p:pic>
    </p:spTree>
    <p:extLst>
      <p:ext uri="{BB962C8B-B14F-4D97-AF65-F5344CB8AC3E}">
        <p14:creationId xmlns:p14="http://schemas.microsoft.com/office/powerpoint/2010/main" val="2519212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917439" y="2752530"/>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639402" y="2427514"/>
            <a:ext cx="2376337" cy="4229879"/>
          </a:xfrm>
          <a:prstGeom prst="rect">
            <a:avLst/>
          </a:prstGeom>
        </p:spPr>
      </p:pic>
      <p:grpSp>
        <p:nvGrpSpPr>
          <p:cNvPr id="8" name="Group 7">
            <a:extLst>
              <a:ext uri="{FF2B5EF4-FFF2-40B4-BE49-F238E27FC236}">
                <a16:creationId xmlns:a16="http://schemas.microsoft.com/office/drawing/2014/main" id="{8AF10E19-FBB9-47FD-AC62-302EE69CF74F}"/>
              </a:ext>
            </a:extLst>
          </p:cNvPr>
          <p:cNvGrpSpPr/>
          <p:nvPr/>
        </p:nvGrpSpPr>
        <p:grpSpPr>
          <a:xfrm>
            <a:off x="2856216" y="302818"/>
            <a:ext cx="6678201" cy="1957498"/>
            <a:chOff x="437263" y="445235"/>
            <a:chExt cx="4971839" cy="2366916"/>
          </a:xfrm>
        </p:grpSpPr>
        <p:pic>
          <p:nvPicPr>
            <p:cNvPr id="9" name="Picture 8">
              <a:extLst>
                <a:ext uri="{FF2B5EF4-FFF2-40B4-BE49-F238E27FC236}">
                  <a16:creationId xmlns:a16="http://schemas.microsoft.com/office/drawing/2014/main" id="{A1FEBBF7-924F-4A2B-BCF3-B0168B7EC2E5}"/>
                </a:ext>
              </a:extLst>
            </p:cNvPr>
            <p:cNvPicPr>
              <a:picLocks noChangeAspect="1"/>
            </p:cNvPicPr>
            <p:nvPr/>
          </p:nvPicPr>
          <p:blipFill>
            <a:blip r:embed="rId6"/>
            <a:stretch>
              <a:fillRect/>
            </a:stretch>
          </p:blipFill>
          <p:spPr>
            <a:xfrm rot="175581">
              <a:off x="437263" y="445235"/>
              <a:ext cx="4971839" cy="2366916"/>
            </a:xfrm>
            <a:prstGeom prst="rect">
              <a:avLst/>
            </a:prstGeom>
          </p:spPr>
        </p:pic>
        <p:sp>
          <p:nvSpPr>
            <p:cNvPr id="10" name="TextBox 9">
              <a:extLst>
                <a:ext uri="{FF2B5EF4-FFF2-40B4-BE49-F238E27FC236}">
                  <a16:creationId xmlns:a16="http://schemas.microsoft.com/office/drawing/2014/main" id="{29D5B383-EB38-4AB3-9453-1E9710E0E149}"/>
                </a:ext>
              </a:extLst>
            </p:cNvPr>
            <p:cNvSpPr txBox="1"/>
            <p:nvPr/>
          </p:nvSpPr>
          <p:spPr>
            <a:xfrm>
              <a:off x="733077" y="702004"/>
              <a:ext cx="4349615" cy="1217562"/>
            </a:xfrm>
            <a:prstGeom prst="rect">
              <a:avLst/>
            </a:prstGeom>
            <a:noFill/>
          </p:spPr>
          <p:txBody>
            <a:bodyPr wrap="square" lIns="0" tIns="0" rIns="0" bIns="0" rtlCol="0">
              <a:spAutoFit/>
            </a:bodyPr>
            <a:lstStyle/>
            <a:p>
              <a:pPr algn="ctr" defTabSz="1219170">
                <a:buClr>
                  <a:srgbClr val="000000"/>
                </a:buClr>
              </a:pP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Thực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hành</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từ</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p>
            <a:p>
              <a:pPr algn="ctr" defTabSz="1219170">
                <a:buClr>
                  <a:srgbClr val="000000"/>
                </a:buClr>
              </a:pP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bước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1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đến</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bước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3</a:t>
              </a:r>
            </a:p>
          </p:txBody>
        </p:sp>
      </p:grpSp>
      <p:pic>
        <p:nvPicPr>
          <p:cNvPr id="12" name="Picture 11">
            <a:extLst>
              <a:ext uri="{FF2B5EF4-FFF2-40B4-BE49-F238E27FC236}">
                <a16:creationId xmlns:a16="http://schemas.microsoft.com/office/drawing/2014/main" id="{C643D2D9-3968-0D92-5A43-CF6D45DBAA58}"/>
              </a:ext>
            </a:extLst>
          </p:cNvPr>
          <p:cNvPicPr>
            <a:picLocks noChangeAspect="1"/>
          </p:cNvPicPr>
          <p:nvPr/>
        </p:nvPicPr>
        <p:blipFill>
          <a:blip r:embed="rId7"/>
          <a:stretch>
            <a:fillRect/>
          </a:stretch>
        </p:blipFill>
        <p:spPr>
          <a:xfrm>
            <a:off x="2912081" y="2707454"/>
            <a:ext cx="7040523" cy="3600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877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rPr>
              <a:t>1. </a:t>
            </a:r>
            <a:r>
              <a:rPr kumimoji="0" lang="vi-VN" alt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rPr>
              <a:t>Nấm men có tác dụng gì trong quy trình làm bánh mì nêu trên?</a:t>
            </a:r>
            <a:endParaRPr kumimoji="0" 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endParaRPr>
          </a:p>
        </p:txBody>
      </p:sp>
      <p:sp>
        <p:nvSpPr>
          <p:cNvPr id="10" name="Oval Callout 9"/>
          <p:cNvSpPr/>
          <p:nvPr/>
        </p:nvSpPr>
        <p:spPr>
          <a:xfrm>
            <a:off x="2383603" y="3092521"/>
            <a:ext cx="7299035" cy="2554981"/>
          </a:xfrm>
          <a:prstGeom prst="wedgeEllipseCallout">
            <a:avLst>
              <a:gd name="adj1" fmla="val 53020"/>
              <a:gd name="adj2" fmla="val -30764"/>
            </a:avLst>
          </a:prstGeom>
          <a:solidFill>
            <a:schemeClr val="accent1"/>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Nấm men có vai trò lên men tinh bột trong bột m</a:t>
            </a:r>
            <a:r>
              <a:rPr kumimoji="0" lang="en-US"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ì</a:t>
            </a: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 tạo ra khí các-bô-níc giúp làm nở bánh mì.</a:t>
            </a:r>
            <a:endPar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336424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defTabSz="1219170">
              <a:buClr>
                <a:srgbClr val="000000"/>
              </a:buClr>
            </a:pPr>
            <a:r>
              <a:rPr lang="en-US" altLang="en-US" sz="4000" b="1" kern="0" dirty="0">
                <a:solidFill>
                  <a:srgbClr val="FFFFFF"/>
                </a:solidFill>
                <a:latin typeface="Cambria" panose="02040503050406030204" pitchFamily="18" charset="0"/>
                <a:ea typeface="Cambria" panose="02040503050406030204" pitchFamily="18" charset="0"/>
                <a:cs typeface="Baloo 2" pitchFamily="2" charset="0"/>
                <a:sym typeface="Arial"/>
              </a:rPr>
              <a:t>2. </a:t>
            </a:r>
            <a:r>
              <a:rPr lang="vi-VN" altLang="en-US" sz="4000" b="1" kern="0" dirty="0">
                <a:solidFill>
                  <a:srgbClr val="FFFFFF"/>
                </a:solidFill>
                <a:latin typeface="Cambria" panose="02040503050406030204" pitchFamily="18" charset="0"/>
                <a:ea typeface="Cambria" panose="02040503050406030204" pitchFamily="18" charset="0"/>
                <a:cs typeface="Baloo 2" pitchFamily="2" charset="0"/>
                <a:sym typeface="Arial"/>
              </a:rPr>
              <a:t>Giai đoạn ủ ở bước 3 có tác dụng gì?</a:t>
            </a:r>
            <a:endParaRPr lang="en-US" sz="4000" b="1" kern="0" dirty="0">
              <a:solidFill>
                <a:srgbClr val="FFFFFF"/>
              </a:solidFill>
              <a:latin typeface="Cambria" panose="02040503050406030204" pitchFamily="18" charset="0"/>
              <a:ea typeface="Cambria" panose="02040503050406030204" pitchFamily="18" charset="0"/>
              <a:cs typeface="Baloo 2" pitchFamily="2" charset="0"/>
              <a:sym typeface="Arial"/>
            </a:endParaRPr>
          </a:p>
        </p:txBody>
      </p:sp>
      <p:sp>
        <p:nvSpPr>
          <p:cNvPr id="10" name="Oval Callout 9"/>
          <p:cNvSpPr/>
          <p:nvPr/>
        </p:nvSpPr>
        <p:spPr>
          <a:xfrm>
            <a:off x="1325367" y="3986373"/>
            <a:ext cx="8480562" cy="2246756"/>
          </a:xfrm>
          <a:prstGeom prst="wedgeEllipseCallout">
            <a:avLst>
              <a:gd name="adj1" fmla="val 53020"/>
              <a:gd name="adj2" fmla="val -30764"/>
            </a:avLst>
          </a:prstGeom>
          <a:solidFill>
            <a:schemeClr val="accent1"/>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pPr>
            <a:r>
              <a:rPr lang="vi-VN" altLang="en-US" sz="3200" b="1" kern="0" dirty="0">
                <a:solidFill>
                  <a:srgbClr val="002060"/>
                </a:solidFill>
                <a:latin typeface="Cambria" panose="02040503050406030204" pitchFamily="18" charset="0"/>
                <a:ea typeface="Cambria" panose="02040503050406030204" pitchFamily="18" charset="0"/>
                <a:cs typeface="Baloo 2" pitchFamily="2" charset="0"/>
                <a:sym typeface="Arial"/>
              </a:rPr>
              <a:t>Giai đoạn ủ ở bước 3 có tác dụng tạo điều kiện thuận lợi cho cho nấm men hoạt động và lên men có chất bột đường.</a:t>
            </a:r>
            <a:endParaRPr lang="en-US" sz="3200" b="1" kern="0" dirty="0">
              <a:solidFill>
                <a:srgbClr val="002060"/>
              </a:solidFill>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10662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lvl="0" algn="ctr" defTabSz="1219170">
              <a:buClr>
                <a:srgbClr val="000000"/>
              </a:buClr>
            </a:pP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3.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Nêu</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tên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các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sản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phẩm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trong</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hình</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6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và</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cho</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biết</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vai</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trò</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của</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nấm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men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trong</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việc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tạo</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ra</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các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sản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phẩm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đó</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a:t>
            </a:r>
            <a:endParaRPr kumimoji="0" lang="en-US" sz="32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endParaRPr>
          </a:p>
        </p:txBody>
      </p:sp>
      <p:pic>
        <p:nvPicPr>
          <p:cNvPr id="6" name="Picture 5">
            <a:extLst>
              <a:ext uri="{FF2B5EF4-FFF2-40B4-BE49-F238E27FC236}">
                <a16:creationId xmlns:a16="http://schemas.microsoft.com/office/drawing/2014/main" id="{C2B98007-1AC5-C192-D654-9F2A7AEF54EF}"/>
              </a:ext>
            </a:extLst>
          </p:cNvPr>
          <p:cNvPicPr>
            <a:picLocks noChangeAspect="1"/>
          </p:cNvPicPr>
          <p:nvPr/>
        </p:nvPicPr>
        <p:blipFill>
          <a:blip r:embed="rId6"/>
          <a:stretch>
            <a:fillRect/>
          </a:stretch>
        </p:blipFill>
        <p:spPr>
          <a:xfrm>
            <a:off x="2661702" y="2421491"/>
            <a:ext cx="7115175"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a:extLst>
              <a:ext uri="{FF2B5EF4-FFF2-40B4-BE49-F238E27FC236}">
                <a16:creationId xmlns:a16="http://schemas.microsoft.com/office/drawing/2014/main" id="{5EF87EC8-5A2B-4F11-AB14-EE0693DF9BE4}"/>
              </a:ext>
            </a:extLst>
          </p:cNvPr>
          <p:cNvGrpSpPr/>
          <p:nvPr/>
        </p:nvGrpSpPr>
        <p:grpSpPr>
          <a:xfrm>
            <a:off x="2167847" y="5578868"/>
            <a:ext cx="8178230" cy="861659"/>
            <a:chOff x="1930387" y="277453"/>
            <a:chExt cx="7082984" cy="645989"/>
          </a:xfrm>
        </p:grpSpPr>
        <p:sp>
          <p:nvSpPr>
            <p:cNvPr id="8" name="Rectangle: Rounded Corners 14">
              <a:extLst>
                <a:ext uri="{FF2B5EF4-FFF2-40B4-BE49-F238E27FC236}">
                  <a16:creationId xmlns:a16="http://schemas.microsoft.com/office/drawing/2014/main" id="{0C50796F-F711-2694-F3FA-B1A4AFE734A3}"/>
                </a:ext>
              </a:extLst>
            </p:cNvPr>
            <p:cNvSpPr/>
            <p:nvPr/>
          </p:nvSpPr>
          <p:spPr>
            <a:xfrm>
              <a:off x="1930387" y="298622"/>
              <a:ext cx="7082984" cy="624820"/>
            </a:xfrm>
            <a:prstGeom prst="roundRect">
              <a:avLst>
                <a:gd name="adj" fmla="val 3590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1" name="Text Box 62">
              <a:extLst>
                <a:ext uri="{FF2B5EF4-FFF2-40B4-BE49-F238E27FC236}">
                  <a16:creationId xmlns:a16="http://schemas.microsoft.com/office/drawing/2014/main" id="{7D864F8C-355C-3E8E-3855-26F5DEE8C49A}"/>
                </a:ext>
              </a:extLst>
            </p:cNvPr>
            <p:cNvSpPr txBox="1">
              <a:spLocks noChangeArrowheads="1"/>
            </p:cNvSpPr>
            <p:nvPr/>
          </p:nvSpPr>
          <p:spPr bwMode="auto">
            <a:xfrm>
              <a:off x="2222857" y="277453"/>
              <a:ext cx="6197133" cy="62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spcAft>
                  <a:spcPts val="0"/>
                </a:spcAft>
              </a:pPr>
              <a:r>
                <a:rPr lang="nl-NL" sz="2400" b="1" dirty="0">
                  <a:solidFill>
                    <a:srgbClr val="FF0000"/>
                  </a:solidFill>
                  <a:effectLst/>
                  <a:latin typeface="Cambria" panose="02040503050406030204" pitchFamily="18" charset="0"/>
                  <a:ea typeface="Cambria" panose="02040503050406030204" pitchFamily="18" charset="0"/>
                </a:rPr>
                <a:t>Nấm men hoạt động chủ yếu là lên men các chất bộ đường, giúp tạo ra các sản phẩm có giá trị cao.</a:t>
              </a:r>
              <a:endParaRPr lang="en-US" sz="24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3908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07" y="0"/>
            <a:ext cx="12209107" cy="6858000"/>
          </a:xfrm>
          <a:prstGeom prst="rect">
            <a:avLst/>
          </a:prstGeom>
        </p:spPr>
      </p:pic>
      <p:grpSp>
        <p:nvGrpSpPr>
          <p:cNvPr id="14" name="Group 13"/>
          <p:cNvGrpSpPr/>
          <p:nvPr/>
        </p:nvGrpSpPr>
        <p:grpSpPr>
          <a:xfrm>
            <a:off x="1839075" y="1034920"/>
            <a:ext cx="3400746" cy="4788160"/>
            <a:chOff x="1539551" y="776190"/>
            <a:chExt cx="2705879" cy="3591120"/>
          </a:xfrm>
        </p:grpSpPr>
        <p:sp>
          <p:nvSpPr>
            <p:cNvPr id="7" name="Rounded Rectangle 6"/>
            <p:cNvSpPr/>
            <p:nvPr/>
          </p:nvSpPr>
          <p:spPr>
            <a:xfrm>
              <a:off x="1539551" y="776190"/>
              <a:ext cx="2705879" cy="359112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kern="0" dirty="0">
                <a:solidFill>
                  <a:srgbClr val="002060"/>
                </a:solidFill>
                <a:latin typeface="Baloo 2" pitchFamily="2" charset="0"/>
                <a:cs typeface="Baloo 2" pitchFamily="2" charset="0"/>
                <a:sym typeface="Arial"/>
              </a:endParaRPr>
            </a:p>
          </p:txBody>
        </p:sp>
        <p:sp>
          <p:nvSpPr>
            <p:cNvPr id="5" name="Rectangle 4"/>
            <p:cNvSpPr/>
            <p:nvPr/>
          </p:nvSpPr>
          <p:spPr>
            <a:xfrm>
              <a:off x="1697027" y="1132232"/>
              <a:ext cx="2390925" cy="2977739"/>
            </a:xfrm>
            <a:prstGeom prst="rect">
              <a:avLst/>
            </a:prstGeom>
          </p:spPr>
          <p:txBody>
            <a:bodyPr wrap="square">
              <a:spAutoFit/>
            </a:bodyPr>
            <a:lstStyle/>
            <a:p>
              <a:pPr algn="ctr" defTabSz="1219170">
                <a:buClr>
                  <a:srgbClr val="000000"/>
                </a:buClr>
              </a:pPr>
              <a:r>
                <a:rPr lang="vi-VN" altLang="en-US" sz="3600" kern="0" dirty="0">
                  <a:solidFill>
                    <a:srgbClr val="0070C0"/>
                  </a:solidFill>
                  <a:latin typeface="Cambria" panose="02040503050406030204" pitchFamily="18" charset="0"/>
                  <a:ea typeface="Cambria" panose="02040503050406030204" pitchFamily="18" charset="0"/>
                  <a:cs typeface="Baloo 2" pitchFamily="2" charset="0"/>
                  <a:sym typeface="Arial"/>
                </a:rPr>
                <a:t>Tìm hiểu và chia sẻ những ứng dụng khác của một số nấm men trong chế biến thực phẩm.</a:t>
              </a:r>
              <a:endParaRPr lang="en-US" sz="3600" kern="0" dirty="0">
                <a:solidFill>
                  <a:srgbClr val="0070C0"/>
                </a:solidFill>
                <a:latin typeface="Cambria" panose="02040503050406030204" pitchFamily="18" charset="0"/>
                <a:ea typeface="Cambria" panose="02040503050406030204" pitchFamily="18" charset="0"/>
                <a:cs typeface="Baloo 2" pitchFamily="2" charset="0"/>
                <a:sym typeface="Arial"/>
              </a:endParaRPr>
            </a:p>
          </p:txBody>
        </p:sp>
      </p:grpSp>
      <p:grpSp>
        <p:nvGrpSpPr>
          <p:cNvPr id="15" name="Group 14"/>
          <p:cNvGrpSpPr/>
          <p:nvPr/>
        </p:nvGrpSpPr>
        <p:grpSpPr>
          <a:xfrm>
            <a:off x="5445303" y="1034920"/>
            <a:ext cx="4785743" cy="4788159"/>
            <a:chOff x="4967405" y="776190"/>
            <a:chExt cx="2705879" cy="3591120"/>
          </a:xfrm>
        </p:grpSpPr>
        <p:sp>
          <p:nvSpPr>
            <p:cNvPr id="13" name="Rounded Rectangle 12"/>
            <p:cNvSpPr/>
            <p:nvPr/>
          </p:nvSpPr>
          <p:spPr>
            <a:xfrm>
              <a:off x="4967405" y="776190"/>
              <a:ext cx="2705879" cy="3591120"/>
            </a:xfrm>
            <a:prstGeom prst="round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kern="0" dirty="0">
                <a:solidFill>
                  <a:srgbClr val="002060"/>
                </a:solidFill>
                <a:latin typeface="Baloo 2" pitchFamily="2" charset="0"/>
                <a:cs typeface="Baloo 2" pitchFamily="2" charset="0"/>
                <a:sym typeface="Arial"/>
              </a:endParaRPr>
            </a:p>
          </p:txBody>
        </p:sp>
        <p:sp>
          <p:nvSpPr>
            <p:cNvPr id="12" name="Rectangle 11"/>
            <p:cNvSpPr/>
            <p:nvPr/>
          </p:nvSpPr>
          <p:spPr>
            <a:xfrm>
              <a:off x="5077084" y="1140724"/>
              <a:ext cx="2474902" cy="2654573"/>
            </a:xfrm>
            <a:prstGeom prst="rect">
              <a:avLst/>
            </a:prstGeom>
          </p:spPr>
          <p:txBody>
            <a:bodyPr wrap="square">
              <a:spAutoFit/>
            </a:bodyPr>
            <a:lstStyle/>
            <a:p>
              <a:pPr marL="457200" indent="-457200" algn="just" defTabSz="1219170">
                <a:buClr>
                  <a:srgbClr val="000000"/>
                </a:buClr>
                <a:buFont typeface="Arial" panose="020B0604020202020204" pitchFamily="34" charset="0"/>
                <a:buChar char="•"/>
              </a:pPr>
              <a:r>
                <a:rPr lang="vi-VN"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Nấm men được sử dụng để sản xuất đồ uống có cồn như bia, rượu</a:t>
              </a: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a:p>
              <a:pPr marL="457200" indent="-457200" algn="just" defTabSz="1219170">
                <a:buClr>
                  <a:srgbClr val="000000"/>
                </a:buClr>
                <a:buFont typeface="Arial" panose="020B0604020202020204" pitchFamily="34" charset="0"/>
                <a:buChar char="•"/>
              </a:pP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T</a:t>
              </a:r>
              <a:r>
                <a:rPr lang="vi-VN"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ạo chất men trong làm bánh</a:t>
              </a: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a:p>
              <a:pPr marL="457200" indent="-457200" algn="just" defTabSz="1219170">
                <a:buClr>
                  <a:srgbClr val="000000"/>
                </a:buClr>
                <a:buFont typeface="Arial" panose="020B0604020202020204" pitchFamily="34" charset="0"/>
                <a:buChar char="•"/>
              </a:pPr>
              <a:r>
                <a:rPr 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p:txBody>
        </p:sp>
      </p:grpSp>
      <p:pic>
        <p:nvPicPr>
          <p:cNvPr id="11"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6789" y="-375277"/>
            <a:ext cx="3532872" cy="1736892"/>
          </a:xfrm>
          <a:prstGeom prst="rect">
            <a:avLst/>
          </a:prstGeom>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a:off x="-156873" y="2601634"/>
            <a:ext cx="2419576" cy="4105471"/>
          </a:xfrm>
          <a:prstGeom prst="rect">
            <a:avLst/>
          </a:prstGeom>
        </p:spPr>
      </p:pic>
      <p:pic>
        <p:nvPicPr>
          <p:cNvPr id="4" name="Picture 3"/>
          <p:cNvPicPr>
            <a:picLocks noChangeAspect="1"/>
          </p:cNvPicPr>
          <p:nvPr/>
        </p:nvPicPr>
        <p:blipFill rotWithShape="1">
          <a:blip r:embed="rId7">
            <a:extLst>
              <a:ext uri="{BEBA8EAE-BF5A-486C-A8C5-ECC9F3942E4B}">
                <a14:imgProps xmlns:a14="http://schemas.microsoft.com/office/drawing/2010/main">
                  <a14:imgLayer r:embed="rId6">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flipH="1">
            <a:off x="9938128" y="2539429"/>
            <a:ext cx="2376337" cy="4229879"/>
          </a:xfrm>
          <a:prstGeom prst="rect">
            <a:avLst/>
          </a:prstGeom>
        </p:spPr>
      </p:pic>
    </p:spTree>
    <p:extLst>
      <p:ext uri="{BB962C8B-B14F-4D97-AF65-F5344CB8AC3E}">
        <p14:creationId xmlns:p14="http://schemas.microsoft.com/office/powerpoint/2010/main" val="14843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722DF0AD-9BCD-13B8-6ED3-692253171ED1}"/>
              </a:ext>
            </a:extLst>
          </p:cNvPr>
          <p:cNvPicPr>
            <a:picLocks noChangeAspect="1"/>
          </p:cNvPicPr>
          <p:nvPr/>
        </p:nvPicPr>
        <p:blipFill>
          <a:blip r:embed="rId4"/>
          <a:stretch>
            <a:fillRect/>
          </a:stretch>
        </p:blipFill>
        <p:spPr>
          <a:xfrm>
            <a:off x="2993249" y="1525657"/>
            <a:ext cx="6712278" cy="4115157"/>
          </a:xfrm>
          <a:prstGeom prst="rect">
            <a:avLst/>
          </a:prstGeom>
        </p:spPr>
      </p:pic>
      <p:pic>
        <p:nvPicPr>
          <p:cNvPr id="4" name="NAM">
            <a:extLst>
              <a:ext uri="{FF2B5EF4-FFF2-40B4-BE49-F238E27FC236}">
                <a16:creationId xmlns:a16="http://schemas.microsoft.com/office/drawing/2014/main" id="{85CEE55A-E630-B898-7A64-DCFF62EAA1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spTree>
    <p:extLst>
      <p:ext uri="{BB962C8B-B14F-4D97-AF65-F5344CB8AC3E}">
        <p14:creationId xmlns:p14="http://schemas.microsoft.com/office/powerpoint/2010/main" val="1254411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70EED949-7E89-B349-7670-A8BCBC57BDA2}"/>
              </a:ext>
            </a:extLst>
          </p:cNvPr>
          <p:cNvGrpSpPr/>
          <p:nvPr/>
        </p:nvGrpSpPr>
        <p:grpSpPr>
          <a:xfrm>
            <a:off x="284341" y="260363"/>
            <a:ext cx="4173124" cy="980933"/>
            <a:chOff x="5569152" y="4815954"/>
            <a:chExt cx="3712040" cy="980933"/>
          </a:xfrm>
        </p:grpSpPr>
        <p:grpSp>
          <p:nvGrpSpPr>
            <p:cNvPr id="14" name="Group 13">
              <a:extLst>
                <a:ext uri="{FF2B5EF4-FFF2-40B4-BE49-F238E27FC236}">
                  <a16:creationId xmlns:a16="http://schemas.microsoft.com/office/drawing/2014/main" id="{683B51C1-6A9F-E9F2-5C5E-9B53B569F802}"/>
                </a:ext>
              </a:extLst>
            </p:cNvPr>
            <p:cNvGrpSpPr/>
            <p:nvPr/>
          </p:nvGrpSpPr>
          <p:grpSpPr>
            <a:xfrm>
              <a:off x="5569152" y="4815954"/>
              <a:ext cx="3438370" cy="980933"/>
              <a:chOff x="7698203" y="4402256"/>
              <a:chExt cx="3192710" cy="980933"/>
            </a:xfrm>
          </p:grpSpPr>
          <p:sp>
            <p:nvSpPr>
              <p:cNvPr id="16" name="Flowchart: Manual Input 15">
                <a:extLst>
                  <a:ext uri="{FF2B5EF4-FFF2-40B4-BE49-F238E27FC236}">
                    <a16:creationId xmlns:a16="http://schemas.microsoft.com/office/drawing/2014/main" id="{C3522872-0431-FA21-B962-0170606D670C}"/>
                  </a:ext>
                </a:extLst>
              </p:cNvPr>
              <p:cNvSpPr/>
              <p:nvPr/>
            </p:nvSpPr>
            <p:spPr>
              <a:xfrm>
                <a:off x="7970293" y="4685092"/>
                <a:ext cx="2920620" cy="631847"/>
              </a:xfrm>
              <a:prstGeom prst="flowChartManualIn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83D06BE3-695C-66C3-E0A4-3739C5C29D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15" name="TextBox 14">
              <a:extLst>
                <a:ext uri="{FF2B5EF4-FFF2-40B4-BE49-F238E27FC236}">
                  <a16:creationId xmlns:a16="http://schemas.microsoft.com/office/drawing/2014/main" id="{2E5F1068-9FBC-1A61-E44B-C006323BF31D}"/>
                </a:ext>
              </a:extLst>
            </p:cNvPr>
            <p:cNvSpPr txBox="1"/>
            <p:nvPr/>
          </p:nvSpPr>
          <p:spPr>
            <a:xfrm>
              <a:off x="6258212" y="5070296"/>
              <a:ext cx="302298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b="1" dirty="0" err="1">
                  <a:solidFill>
                    <a:prstClr val="black"/>
                  </a:solidFill>
                  <a:latin typeface="Cambria" panose="02040503050406030204" pitchFamily="18" charset="0"/>
                  <a:ea typeface="Cambria" panose="02040503050406030204" pitchFamily="18" charset="0"/>
                </a:rPr>
                <a:t>đã</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học</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8" name="TextBox 17">
            <a:extLst>
              <a:ext uri="{FF2B5EF4-FFF2-40B4-BE49-F238E27FC236}">
                <a16:creationId xmlns:a16="http://schemas.microsoft.com/office/drawing/2014/main" id="{591BEAF2-20D5-D3BB-0662-06B859229FC2}"/>
              </a:ext>
            </a:extLst>
          </p:cNvPr>
          <p:cNvSpPr txBox="1"/>
          <p:nvPr/>
        </p:nvSpPr>
        <p:spPr>
          <a:xfrm>
            <a:off x="503792" y="1621775"/>
            <a:ext cx="10879973" cy="3111108"/>
          </a:xfrm>
          <a:prstGeom prst="rect">
            <a:avLst/>
          </a:prstGeom>
          <a:noFill/>
        </p:spPr>
        <p:txBody>
          <a:bodyPr wrap="square" rtlCol="0">
            <a:spAutoFit/>
          </a:bodyPr>
          <a:lstStyle/>
          <a:p>
            <a:pPr marL="457200" lvl="0" indent="-457200" algn="just">
              <a:spcAft>
                <a:spcPts val="500"/>
              </a:spcAf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Một số nấm được dùng làm thức ăn có hình dạng, màu sắc khác nhau. Ví dụ: nấm hương, mộc nhĩ, nấm sò, nấm kim châm....</a:t>
            </a:r>
          </a:p>
          <a:p>
            <a:pPr marL="457200" lvl="0" indent="-457200" algn="just">
              <a:spcAft>
                <a:spcPts val="500"/>
              </a:spcAf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Nấm men được ứng dụng rộng rãi trong chế biến thực phẩm nhằm tạo ra các sản phẩm lên men như bánh mì, rượu, bia,...</a:t>
            </a:r>
          </a:p>
        </p:txBody>
      </p:sp>
    </p:spTree>
    <p:extLst>
      <p:ext uri="{BB962C8B-B14F-4D97-AF65-F5344CB8AC3E}">
        <p14:creationId xmlns:p14="http://schemas.microsoft.com/office/powerpoint/2010/main" val="2093787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pic>
        <p:nvPicPr>
          <p:cNvPr id="241" name="Picture 2">
            <a:extLst>
              <a:ext uri="{FF2B5EF4-FFF2-40B4-BE49-F238E27FC236}">
                <a16:creationId xmlns:a16="http://schemas.microsoft.com/office/drawing/2014/main" id="{A1616732-960A-405A-A1C7-5452559EC9D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5915883">
            <a:off x="-614213" y="3881797"/>
            <a:ext cx="2596065" cy="4114800"/>
          </a:xfrm>
          <a:prstGeom prst="rect">
            <a:avLst/>
          </a:prstGeom>
        </p:spPr>
      </p:pic>
      <p:grpSp>
        <p:nvGrpSpPr>
          <p:cNvPr id="6426" name="Google Shape;6426;p41"/>
          <p:cNvGrpSpPr/>
          <p:nvPr/>
        </p:nvGrpSpPr>
        <p:grpSpPr>
          <a:xfrm>
            <a:off x="9488068" y="3852134"/>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479" name="Google Shape;6479;p41"/>
          <p:cNvGrpSpPr/>
          <p:nvPr/>
        </p:nvGrpSpPr>
        <p:grpSpPr>
          <a:xfrm>
            <a:off x="851201" y="3718252"/>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7" name="Google Shape;8597;p62">
            <a:extLst>
              <a:ext uri="{FF2B5EF4-FFF2-40B4-BE49-F238E27FC236}">
                <a16:creationId xmlns:a16="http://schemas.microsoft.com/office/drawing/2014/main" id="{56154CE8-99D1-405A-A7E3-D73482E8A2F0}"/>
              </a:ext>
            </a:extLst>
          </p:cNvPr>
          <p:cNvGrpSpPr/>
          <p:nvPr/>
        </p:nvGrpSpPr>
        <p:grpSpPr>
          <a:xfrm flipH="1">
            <a:off x="366275" y="503128"/>
            <a:ext cx="1373125" cy="987675"/>
            <a:chOff x="5785950" y="1653700"/>
            <a:chExt cx="1373125" cy="987675"/>
          </a:xfrm>
        </p:grpSpPr>
        <p:grpSp>
          <p:nvGrpSpPr>
            <p:cNvPr id="148" name="Google Shape;8598;p62">
              <a:extLst>
                <a:ext uri="{FF2B5EF4-FFF2-40B4-BE49-F238E27FC236}">
                  <a16:creationId xmlns:a16="http://schemas.microsoft.com/office/drawing/2014/main" id="{E6EEE3C7-F14A-4ED6-A6D6-EBBB8008FD67}"/>
                </a:ext>
              </a:extLst>
            </p:cNvPr>
            <p:cNvGrpSpPr/>
            <p:nvPr/>
          </p:nvGrpSpPr>
          <p:grpSpPr>
            <a:xfrm>
              <a:off x="5785950" y="1653700"/>
              <a:ext cx="1373125" cy="987675"/>
              <a:chOff x="5785950" y="1653700"/>
              <a:chExt cx="1373125" cy="987675"/>
            </a:xfrm>
          </p:grpSpPr>
          <p:sp>
            <p:nvSpPr>
              <p:cNvPr id="159" name="Google Shape;8599;p62">
                <a:extLst>
                  <a:ext uri="{FF2B5EF4-FFF2-40B4-BE49-F238E27FC236}">
                    <a16:creationId xmlns:a16="http://schemas.microsoft.com/office/drawing/2014/main" id="{95E1163A-4ED6-471E-834E-F9A388D5D91D}"/>
                  </a:ext>
                </a:extLst>
              </p:cNvPr>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0" name="Google Shape;8600;p62">
                <a:extLst>
                  <a:ext uri="{FF2B5EF4-FFF2-40B4-BE49-F238E27FC236}">
                    <a16:creationId xmlns:a16="http://schemas.microsoft.com/office/drawing/2014/main" id="{8D18E14A-59A9-468D-A6E2-40B796231002}"/>
                  </a:ext>
                </a:extLst>
              </p:cNvPr>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1" name="Google Shape;8601;p62">
                <a:extLst>
                  <a:ext uri="{FF2B5EF4-FFF2-40B4-BE49-F238E27FC236}">
                    <a16:creationId xmlns:a16="http://schemas.microsoft.com/office/drawing/2014/main" id="{0F95D77A-0166-40C6-9A4C-B74A97DA9BCA}"/>
                  </a:ext>
                </a:extLst>
              </p:cNvPr>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2" name="Google Shape;8602;p62">
                <a:extLst>
                  <a:ext uri="{FF2B5EF4-FFF2-40B4-BE49-F238E27FC236}">
                    <a16:creationId xmlns:a16="http://schemas.microsoft.com/office/drawing/2014/main" id="{4461D459-B535-4277-A0CA-198273AA894C}"/>
                  </a:ext>
                </a:extLst>
              </p:cNvPr>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163" name="Google Shape;8603;p62">
                <a:extLst>
                  <a:ext uri="{FF2B5EF4-FFF2-40B4-BE49-F238E27FC236}">
                    <a16:creationId xmlns:a16="http://schemas.microsoft.com/office/drawing/2014/main" id="{62DD048C-DA48-4964-AB68-EE8A974E667E}"/>
                  </a:ext>
                </a:extLst>
              </p:cNvPr>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4" name="Google Shape;8604;p62">
                <a:extLst>
                  <a:ext uri="{FF2B5EF4-FFF2-40B4-BE49-F238E27FC236}">
                    <a16:creationId xmlns:a16="http://schemas.microsoft.com/office/drawing/2014/main" id="{5F189F0F-6566-4970-97A1-2565188E94B3}"/>
                  </a:ext>
                </a:extLst>
              </p:cNvPr>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5" name="Google Shape;8605;p62">
                <a:extLst>
                  <a:ext uri="{FF2B5EF4-FFF2-40B4-BE49-F238E27FC236}">
                    <a16:creationId xmlns:a16="http://schemas.microsoft.com/office/drawing/2014/main" id="{A7B1AFAF-BBA6-4555-8143-8445DEB773F5}"/>
                  </a:ext>
                </a:extLst>
              </p:cNvPr>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6" name="Google Shape;8606;p62">
                <a:extLst>
                  <a:ext uri="{FF2B5EF4-FFF2-40B4-BE49-F238E27FC236}">
                    <a16:creationId xmlns:a16="http://schemas.microsoft.com/office/drawing/2014/main" id="{0DAE4246-8232-4D85-8300-E57DD5CD71D9}"/>
                  </a:ext>
                </a:extLst>
              </p:cNvPr>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7" name="Google Shape;8607;p62">
                <a:extLst>
                  <a:ext uri="{FF2B5EF4-FFF2-40B4-BE49-F238E27FC236}">
                    <a16:creationId xmlns:a16="http://schemas.microsoft.com/office/drawing/2014/main" id="{4E378F8B-6368-4A8E-BBB3-72B58D549AC3}"/>
                  </a:ext>
                </a:extLst>
              </p:cNvPr>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8" name="Google Shape;8608;p62">
                <a:extLst>
                  <a:ext uri="{FF2B5EF4-FFF2-40B4-BE49-F238E27FC236}">
                    <a16:creationId xmlns:a16="http://schemas.microsoft.com/office/drawing/2014/main" id="{954F744B-1444-4612-8CEB-486E0BBD22AF}"/>
                  </a:ext>
                </a:extLst>
              </p:cNvPr>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grpSp>
          <p:nvGrpSpPr>
            <p:cNvPr id="149" name="Google Shape;8609;p62">
              <a:extLst>
                <a:ext uri="{FF2B5EF4-FFF2-40B4-BE49-F238E27FC236}">
                  <a16:creationId xmlns:a16="http://schemas.microsoft.com/office/drawing/2014/main" id="{736D6FC4-CD8D-4B3A-8BC3-D1ACE2683C55}"/>
                </a:ext>
              </a:extLst>
            </p:cNvPr>
            <p:cNvGrpSpPr/>
            <p:nvPr/>
          </p:nvGrpSpPr>
          <p:grpSpPr>
            <a:xfrm>
              <a:off x="5891858" y="1901182"/>
              <a:ext cx="135420" cy="69561"/>
              <a:chOff x="2330525" y="2356200"/>
              <a:chExt cx="229525" cy="117900"/>
            </a:xfrm>
          </p:grpSpPr>
          <p:sp>
            <p:nvSpPr>
              <p:cNvPr id="151" name="Google Shape;8610;p62">
                <a:extLst>
                  <a:ext uri="{FF2B5EF4-FFF2-40B4-BE49-F238E27FC236}">
                    <a16:creationId xmlns:a16="http://schemas.microsoft.com/office/drawing/2014/main" id="{63413F0A-F864-4A29-A2A7-9D8814147EE4}"/>
                  </a:ext>
                </a:extLst>
              </p:cNvPr>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2" name="Google Shape;8611;p62">
                <a:extLst>
                  <a:ext uri="{FF2B5EF4-FFF2-40B4-BE49-F238E27FC236}">
                    <a16:creationId xmlns:a16="http://schemas.microsoft.com/office/drawing/2014/main" id="{757A7DF3-1CA9-4570-8C5C-B9C7C63F17F2}"/>
                  </a:ext>
                </a:extLst>
              </p:cNvPr>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3" name="Google Shape;8612;p62">
                <a:extLst>
                  <a:ext uri="{FF2B5EF4-FFF2-40B4-BE49-F238E27FC236}">
                    <a16:creationId xmlns:a16="http://schemas.microsoft.com/office/drawing/2014/main" id="{3B4414E8-DDD3-4408-B367-2B3BC6B45E7C}"/>
                  </a:ext>
                </a:extLst>
              </p:cNvPr>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4" name="Google Shape;8613;p62">
                <a:extLst>
                  <a:ext uri="{FF2B5EF4-FFF2-40B4-BE49-F238E27FC236}">
                    <a16:creationId xmlns:a16="http://schemas.microsoft.com/office/drawing/2014/main" id="{9C8C0A76-ECC6-4DB8-B6A7-F54FFC6B7E73}"/>
                  </a:ext>
                </a:extLst>
              </p:cNvPr>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5" name="Google Shape;8614;p62">
                <a:extLst>
                  <a:ext uri="{FF2B5EF4-FFF2-40B4-BE49-F238E27FC236}">
                    <a16:creationId xmlns:a16="http://schemas.microsoft.com/office/drawing/2014/main" id="{853AD4C0-88EB-474A-8CFC-5A47A8FBA728}"/>
                  </a:ext>
                </a:extLst>
              </p:cNvPr>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6" name="Google Shape;8615;p62">
                <a:extLst>
                  <a:ext uri="{FF2B5EF4-FFF2-40B4-BE49-F238E27FC236}">
                    <a16:creationId xmlns:a16="http://schemas.microsoft.com/office/drawing/2014/main" id="{1AA79924-22F0-415F-A0D0-0CFD0119D133}"/>
                  </a:ext>
                </a:extLst>
              </p:cNvPr>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7" name="Google Shape;8616;p62">
                <a:extLst>
                  <a:ext uri="{FF2B5EF4-FFF2-40B4-BE49-F238E27FC236}">
                    <a16:creationId xmlns:a16="http://schemas.microsoft.com/office/drawing/2014/main" id="{1C58DC0B-8CE6-4D81-B9BC-E190511E1450}"/>
                  </a:ext>
                </a:extLst>
              </p:cNvPr>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8" name="Google Shape;8617;p62">
                <a:extLst>
                  <a:ext uri="{FF2B5EF4-FFF2-40B4-BE49-F238E27FC236}">
                    <a16:creationId xmlns:a16="http://schemas.microsoft.com/office/drawing/2014/main" id="{75FCB24D-7C06-4763-9B62-A845738BFA25}"/>
                  </a:ext>
                </a:extLst>
              </p:cNvPr>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150" name="Google Shape;8618;p62">
              <a:extLst>
                <a:ext uri="{FF2B5EF4-FFF2-40B4-BE49-F238E27FC236}">
                  <a16:creationId xmlns:a16="http://schemas.microsoft.com/office/drawing/2014/main" id="{79E7CE04-C521-447C-B8B2-3C1BB3C0DCAD}"/>
                </a:ext>
              </a:extLst>
            </p:cNvPr>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pic>
        <p:nvPicPr>
          <p:cNvPr id="13" name="Picture 12">
            <a:extLst>
              <a:ext uri="{FF2B5EF4-FFF2-40B4-BE49-F238E27FC236}">
                <a16:creationId xmlns:a16="http://schemas.microsoft.com/office/drawing/2014/main" id="{BA05812F-1D9B-4DEF-A7A5-6B41F63F8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45538" flipH="1">
            <a:off x="4143522" y="-2513789"/>
            <a:ext cx="11107524" cy="6247983"/>
          </a:xfrm>
          <a:prstGeom prst="rect">
            <a:avLst/>
          </a:prstGeom>
        </p:spPr>
      </p:pic>
      <p:pic>
        <p:nvPicPr>
          <p:cNvPr id="242" name="Picture 2">
            <a:extLst>
              <a:ext uri="{FF2B5EF4-FFF2-40B4-BE49-F238E27FC236}">
                <a16:creationId xmlns:a16="http://schemas.microsoft.com/office/drawing/2014/main" id="{0B9B5007-E116-46C2-8174-1F284BE3C29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278501" y="-1342052"/>
            <a:ext cx="2596065" cy="4114800"/>
          </a:xfrm>
          <a:prstGeom prst="rect">
            <a:avLst/>
          </a:prstGeom>
        </p:spPr>
      </p:pic>
      <p:pic>
        <p:nvPicPr>
          <p:cNvPr id="247" name="Picture 2">
            <a:extLst>
              <a:ext uri="{FF2B5EF4-FFF2-40B4-BE49-F238E27FC236}">
                <a16:creationId xmlns:a16="http://schemas.microsoft.com/office/drawing/2014/main" id="{704C757E-BCAF-468D-9A23-C8924204A30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7659465">
            <a:off x="6427128" y="-2563419"/>
            <a:ext cx="2596065" cy="4114800"/>
          </a:xfrm>
          <a:prstGeom prst="rect">
            <a:avLst/>
          </a:prstGeom>
        </p:spPr>
      </p:pic>
      <p:pic>
        <p:nvPicPr>
          <p:cNvPr id="4" name="Picture 3">
            <a:extLst>
              <a:ext uri="{FF2B5EF4-FFF2-40B4-BE49-F238E27FC236}">
                <a16:creationId xmlns:a16="http://schemas.microsoft.com/office/drawing/2014/main" id="{A288FF1A-1EB3-AD24-19A5-14FA0F3BF740}"/>
              </a:ext>
            </a:extLst>
          </p:cNvPr>
          <p:cNvPicPr>
            <a:picLocks noChangeAspect="1"/>
          </p:cNvPicPr>
          <p:nvPr/>
        </p:nvPicPr>
        <p:blipFill>
          <a:blip r:embed="rId6"/>
          <a:stretch>
            <a:fillRect/>
          </a:stretch>
        </p:blipFill>
        <p:spPr>
          <a:xfrm>
            <a:off x="1601996" y="1317348"/>
            <a:ext cx="8547333" cy="3694496"/>
          </a:xfrm>
          <a:prstGeom prst="rect">
            <a:avLst/>
          </a:prstGeom>
        </p:spPr>
      </p:pic>
    </p:spTree>
    <p:extLst>
      <p:ext uri="{BB962C8B-B14F-4D97-AF65-F5344CB8AC3E}">
        <p14:creationId xmlns:p14="http://schemas.microsoft.com/office/powerpoint/2010/main" val="3153231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723" y="13856"/>
            <a:ext cx="4035889" cy="6234544"/>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 uri="{28A0092B-C50C-407E-A947-70E740481C1C}">
                <a14:useLocalDpi xmlns:a14="http://schemas.microsoft.com/office/drawing/2010/main" val="0"/>
              </a:ext>
            </a:extLst>
          </a:blip>
          <a:srcRect l="68165" t="57174" r="3771" b="36008"/>
          <a:stretch>
            <a:fillRect/>
          </a:stretch>
        </p:blipFill>
        <p:spPr>
          <a:xfrm>
            <a:off x="2802384" y="5471886"/>
            <a:ext cx="5869647" cy="1112274"/>
          </a:xfrm>
          <a:prstGeom prst="rect">
            <a:avLst/>
          </a:prstGeom>
        </p:spPr>
      </p:pic>
      <p:pic>
        <p:nvPicPr>
          <p:cNvPr id="8" name="Picture 7">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r="68050" b="70261"/>
          <a:stretch>
            <a:fillRect/>
          </a:stretch>
        </p:blipFill>
        <p:spPr>
          <a:xfrm>
            <a:off x="4127145" y="3923035"/>
            <a:ext cx="1022543" cy="1026984"/>
          </a:xfrm>
          <a:prstGeom prst="rect">
            <a:avLst/>
          </a:prstGeom>
        </p:spPr>
      </p:pic>
      <p:pic>
        <p:nvPicPr>
          <p:cNvPr id="9" name="Picture 8">
            <a:hlinkClick r:id="rId8"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34025" r="34025" b="70261"/>
          <a:stretch>
            <a:fillRect/>
          </a:stretch>
        </p:blipFill>
        <p:spPr>
          <a:xfrm>
            <a:off x="4299962" y="2749027"/>
            <a:ext cx="1001277" cy="1005625"/>
          </a:xfrm>
          <a:prstGeom prst="rect">
            <a:avLst/>
          </a:prstGeom>
        </p:spPr>
      </p:pic>
      <p:pic>
        <p:nvPicPr>
          <p:cNvPr id="11" name="Picture 10">
            <a:hlinkClick r:id="rId9"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65737" t="34029" r="2313" b="36232"/>
          <a:stretch>
            <a:fillRect/>
          </a:stretch>
        </p:blipFill>
        <p:spPr>
          <a:xfrm>
            <a:off x="5818100" y="1560028"/>
            <a:ext cx="1049415" cy="1053972"/>
          </a:xfrm>
          <a:prstGeom prst="rect">
            <a:avLst/>
          </a:prstGeom>
        </p:spPr>
      </p:pic>
      <p:pic>
        <p:nvPicPr>
          <p:cNvPr id="12" name="Picture 11">
            <a:hlinkClick r:id="rId10"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67643" t="57326" r="407" b="12935"/>
          <a:stretch>
            <a:fillRect/>
          </a:stretch>
        </p:blipFill>
        <p:spPr>
          <a:xfrm>
            <a:off x="5772151" y="3226904"/>
            <a:ext cx="827605" cy="831199"/>
          </a:xfrm>
          <a:prstGeom prst="rect">
            <a:avLst/>
          </a:prstGeom>
        </p:spPr>
      </p:pic>
      <p:sp>
        <p:nvSpPr>
          <p:cNvPr id="16" name="TextBox 15"/>
          <p:cNvSpPr txBox="1"/>
          <p:nvPr/>
        </p:nvSpPr>
        <p:spPr>
          <a:xfrm>
            <a:off x="8305800" y="332849"/>
            <a:ext cx="3722274" cy="1200329"/>
          </a:xfrm>
          <a:prstGeom prst="rect">
            <a:avLst/>
          </a:prstGeom>
          <a:noFill/>
          <a:ln w="57150">
            <a:noFill/>
          </a:ln>
        </p:spPr>
        <p:txBody>
          <a:bodyPr wrap="square" rtlCol="0">
            <a:spAutoFit/>
          </a:bodyPr>
          <a:lstStyle/>
          <a:p>
            <a:pPr algn="ctr">
              <a:spcBef>
                <a:spcPts val="600"/>
              </a:spcBef>
            </a:pPr>
            <a:r>
              <a:rPr lang="en-US" sz="3600" b="1" dirty="0" err="1">
                <a:solidFill>
                  <a:srgbClr val="FF0066"/>
                </a:solidFill>
                <a:latin typeface="UTM Isadora" panose="02040603050506020204" pitchFamily="18" charset="0"/>
                <a:ea typeface="Kids" pitchFamily="2" charset="0"/>
                <a:cs typeface="Arial" panose="020B0604020202020204" pitchFamily="34" charset="0"/>
              </a:rPr>
              <a:t>Cây</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cà</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chua</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Hạnh</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phúc</a:t>
            </a:r>
            <a:endParaRPr lang="en-US" sz="3600" b="1" dirty="0">
              <a:solidFill>
                <a:srgbClr val="FF0066"/>
              </a:solidFill>
              <a:latin typeface="UTM Isadora" panose="02040603050506020204" pitchFamily="18" charset="0"/>
              <a:ea typeface="Kids" pitchFamily="2" charset="0"/>
              <a:cs typeface="Arial" panose="020B0604020202020204" pitchFamily="34" charset="0"/>
            </a:endParaRPr>
          </a:p>
        </p:txBody>
      </p:sp>
      <p:pic>
        <p:nvPicPr>
          <p:cNvPr id="18" name="Picture 17"/>
          <p:cNvPicPr>
            <a:picLocks noChangeAspect="1"/>
          </p:cNvPicPr>
          <p:nvPr/>
        </p:nvPicPr>
        <p:blipFill rotWithShape="1">
          <a:blip r:embed="rId11">
            <a:extLst>
              <a:ext uri="{28A0092B-C50C-407E-A947-70E740481C1C}">
                <a14:useLocalDpi xmlns:a14="http://schemas.microsoft.com/office/drawing/2010/main" val="0"/>
              </a:ext>
            </a:extLst>
          </a:blip>
          <a:srcRect l="68661" t="19259" b="33575"/>
          <a:stretch>
            <a:fillRect/>
          </a:stretch>
        </p:blipFill>
        <p:spPr>
          <a:xfrm>
            <a:off x="7529273" y="3456488"/>
            <a:ext cx="2755473" cy="3234599"/>
          </a:xfrm>
          <a:prstGeom prst="rect">
            <a:avLst/>
          </a:prstGeom>
        </p:spPr>
      </p:pic>
      <p:pic>
        <p:nvPicPr>
          <p:cNvPr id="19" name="Picture 18">
            <a:hlinkClick r:id="rId12"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46142" t="27651" r="31573" b="32286"/>
          <a:stretch>
            <a:fillRect/>
          </a:stretch>
        </p:blipFill>
        <p:spPr>
          <a:xfrm>
            <a:off x="10232571" y="4110540"/>
            <a:ext cx="1959429" cy="2747460"/>
          </a:xfrm>
          <a:prstGeom prst="rect">
            <a:avLst/>
          </a:prstGeom>
        </p:spPr>
      </p:pic>
      <p:pic>
        <p:nvPicPr>
          <p:cNvPr id="20" name="Picture 19"/>
          <p:cNvPicPr>
            <a:picLocks noChangeAspect="1"/>
          </p:cNvPicPr>
          <p:nvPr/>
        </p:nvPicPr>
        <p:blipFill rotWithShape="1">
          <a:blip r:embed="rId13">
            <a:extLst>
              <a:ext uri="{BEBA8EAE-BF5A-486C-A8C5-ECC9F3942E4B}">
                <a14:imgProps xmlns:a14="http://schemas.microsoft.com/office/drawing/2010/main">
                  <a14:imgLayer r:embed="rId5">
                    <a14:imgEffect>
                      <a14:backgroundRemoval t="44615" b="64231" l="25400" r="39700"/>
                    </a14:imgEffect>
                  </a14:imgLayer>
                </a14:imgProps>
              </a:ext>
              <a:ext uri="{28A0092B-C50C-407E-A947-70E740481C1C}">
                <a14:useLocalDpi xmlns:a14="http://schemas.microsoft.com/office/drawing/2010/main" val="0"/>
              </a:ext>
            </a:extLst>
          </a:blip>
          <a:srcRect l="25034" t="43637" r="58293" b="36332"/>
          <a:stretch>
            <a:fillRect/>
          </a:stretch>
        </p:blipFill>
        <p:spPr>
          <a:xfrm>
            <a:off x="2834019" y="5405408"/>
            <a:ext cx="1186937" cy="1112274"/>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1" y="4084293"/>
            <a:ext cx="2642159" cy="2642159"/>
          </a:xfrm>
          <a:prstGeom prst="rect">
            <a:avLst/>
          </a:prstGeom>
        </p:spPr>
      </p:pic>
      <p:sp>
        <p:nvSpPr>
          <p:cNvPr id="2" name="Rectangle: Rounded Corners 1">
            <a:hlinkClick r:id="rId12" action="ppaction://hlinksldjump"/>
            <a:extLst>
              <a:ext uri="{FF2B5EF4-FFF2-40B4-BE49-F238E27FC236}">
                <a16:creationId xmlns:a16="http://schemas.microsoft.com/office/drawing/2014/main" id="{5F72E446-0144-772F-E47A-7A1CC3A57701}"/>
              </a:ext>
            </a:extLst>
          </p:cNvPr>
          <p:cNvSpPr/>
          <p:nvPr/>
        </p:nvSpPr>
        <p:spPr>
          <a:xfrm>
            <a:off x="266700" y="333375"/>
            <a:ext cx="1676400" cy="657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Học</a:t>
            </a:r>
            <a:r>
              <a:rPr lang="en-US" sz="2400" dirty="0"/>
              <a:t> </a:t>
            </a:r>
            <a:r>
              <a:rPr lang="en-US" sz="2400" dirty="0" err="1"/>
              <a:t>tiếp</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set>
                                      <p:cBhvr>
                                        <p:cTn id="7" dur="114" fill="hold">
                                          <p:stCondLst>
                                            <p:cond delay="0"/>
                                          </p:stCondLst>
                                        </p:cTn>
                                        <p:tgtEl>
                                          <p:spTgt spid="16"/>
                                        </p:tgtEl>
                                        <p:attrNameLst>
                                          <p:attrName>style.rotation</p:attrName>
                                        </p:attrNameLst>
                                      </p:cBhvr>
                                      <p:to>
                                        <p:strVal val="-45.0"/>
                                      </p:to>
                                    </p:set>
                                    <p:anim calcmode="lin" valueType="num">
                                      <p:cBhvr>
                                        <p:cTn id="8" dur="114" fill="hold">
                                          <p:stCondLst>
                                            <p:cond delay="114"/>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57374E-6 -1.56069E-6 L -0.30606 0.24185 " pathEditMode="relative" rAng="0" ptsTypes="AA">
                                      <p:cBhvr>
                                        <p:cTn id="16" dur="2000" fill="hold"/>
                                        <p:tgtEl>
                                          <p:spTgt spid="8"/>
                                        </p:tgtEl>
                                        <p:attrNameLst>
                                          <p:attrName>ppt_x</p:attrName>
                                          <p:attrName>ppt_y</p:attrName>
                                        </p:attrNameLst>
                                      </p:cBhvr>
                                      <p:rCtr x="-15309" y="12092"/>
                                    </p:animMotion>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22683E-7 3.98844E-6 L -0.26299 0.41433 " pathEditMode="relative" rAng="0" ptsTypes="AA">
                                      <p:cBhvr>
                                        <p:cTn id="21" dur="2000" fill="hold"/>
                                        <p:tgtEl>
                                          <p:spTgt spid="9"/>
                                        </p:tgtEl>
                                        <p:attrNameLst>
                                          <p:attrName>ppt_x</p:attrName>
                                          <p:attrName>ppt_y</p:attrName>
                                        </p:attrNameLst>
                                      </p:cBhvr>
                                      <p:rCtr x="-13156" y="20717"/>
                                    </p:animMotion>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09032E-6 -5.78035E-8 L -0.32211 0.56694 " pathEditMode="relative" rAng="0" ptsTypes="AA">
                                      <p:cBhvr>
                                        <p:cTn id="26" dur="2000" fill="hold"/>
                                        <p:tgtEl>
                                          <p:spTgt spid="12"/>
                                        </p:tgtEl>
                                        <p:attrNameLst>
                                          <p:attrName>ppt_x</p:attrName>
                                          <p:attrName>ppt_y</p:attrName>
                                        </p:attrNameLst>
                                      </p:cBhvr>
                                      <p:rCtr x="-16105" y="28347"/>
                                    </p:animMotion>
                                  </p:child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09188E-7 3.75723E-6 L -0.37092 0.53942 " pathEditMode="relative" rAng="0" ptsTypes="AA">
                                      <p:cBhvr>
                                        <p:cTn id="31" dur="2000" fill="hold"/>
                                        <p:tgtEl>
                                          <p:spTgt spid="11"/>
                                        </p:tgtEl>
                                        <p:attrNameLst>
                                          <p:attrName>ppt_x</p:attrName>
                                          <p:attrName>ppt_y</p:attrName>
                                        </p:attrNameLst>
                                      </p:cBhvr>
                                      <p:rCtr x="-18546" y="26960"/>
                                    </p:animMotion>
                                  </p:childTnLst>
                                </p:cTn>
                              </p:par>
                            </p:childTnLst>
                          </p:cTn>
                        </p:par>
                      </p:childTnLst>
                    </p:cTn>
                  </p:par>
                </p:childTnLst>
              </p:cTn>
              <p:nextCondLst>
                <p:cond evt="onClick" delay="0">
                  <p:tgtEl>
                    <p:spTgt spid="11"/>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a:extLst>
              <a:ext uri="{FF2B5EF4-FFF2-40B4-BE49-F238E27FC236}">
                <a16:creationId xmlns:a16="http://schemas.microsoft.com/office/drawing/2014/main" id="{578E1650-A03B-601E-DADD-1FFD99EA33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134" b="70159"/>
          <a:stretch>
            <a:fillRect/>
          </a:stretch>
        </p:blipFill>
        <p:spPr>
          <a:xfrm>
            <a:off x="10631147" y="5519203"/>
            <a:ext cx="1317172" cy="1291623"/>
          </a:xfrm>
          <a:prstGeom prst="rect">
            <a:avLst/>
          </a:prstGeom>
        </p:spPr>
      </p:pic>
      <p:sp>
        <p:nvSpPr>
          <p:cNvPr id="6" name="TextBox 5">
            <a:extLst>
              <a:ext uri="{FF2B5EF4-FFF2-40B4-BE49-F238E27FC236}">
                <a16:creationId xmlns:a16="http://schemas.microsoft.com/office/drawing/2014/main" id="{B0E5E540-3608-68AB-5312-9DEF474228EA}"/>
              </a:ext>
            </a:extLst>
          </p:cNvPr>
          <p:cNvSpPr txBox="1"/>
          <p:nvPr/>
        </p:nvSpPr>
        <p:spPr>
          <a:xfrm>
            <a:off x="2347119" y="609600"/>
            <a:ext cx="7848600" cy="1107996"/>
          </a:xfrm>
          <a:prstGeom prst="rect">
            <a:avLst/>
          </a:prstGeom>
          <a:solidFill>
            <a:srgbClr val="FFC000"/>
          </a:solidFill>
        </p:spPr>
        <p:txBody>
          <a:bodyPr wrap="square" rtlCol="0">
            <a:spAutoFit/>
          </a:bodyPr>
          <a:lstStyle/>
          <a:p>
            <a:pPr algn="ctr"/>
            <a:r>
              <a:rPr lang="en-US" sz="6600" dirty="0" err="1">
                <a:latin typeface="Arial" panose="020B0604020202020204" pitchFamily="34" charset="0"/>
                <a:cs typeface="Arial" panose="020B0604020202020204" pitchFamily="34" charset="0"/>
              </a:rPr>
              <a:t>Mô</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tả</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về</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nấm</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đùi</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gà</a:t>
            </a:r>
            <a:endParaRPr lang="en-US" sz="6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4BB247C-11E8-AD75-40FD-F22B8D64F690}"/>
              </a:ext>
            </a:extLst>
          </p:cNvPr>
          <p:cNvSpPr txBox="1"/>
          <p:nvPr/>
        </p:nvSpPr>
        <p:spPr>
          <a:xfrm>
            <a:off x="4480719" y="2819400"/>
            <a:ext cx="6781800" cy="2308324"/>
          </a:xfrm>
          <a:prstGeom prst="rect">
            <a:avLst/>
          </a:prstGeom>
          <a:solidFill>
            <a:srgbClr val="FFC000"/>
          </a:solidFill>
        </p:spPr>
        <p:txBody>
          <a:bodyPr wrap="square" rtlCol="0">
            <a:spAutoFit/>
          </a:bodyPr>
          <a:lstStyle/>
          <a:p>
            <a:pPr algn="just"/>
            <a:r>
              <a:rPr lang="vi-VN" sz="4800" dirty="0">
                <a:cs typeface="Arial" panose="020B0604020202020204" pitchFamily="34" charset="0"/>
              </a:rPr>
              <a:t>Nấm đùi gà, có phần nón hình cầu, thân nhỏ dài giống như đùi gà.</a:t>
            </a:r>
            <a:endParaRPr lang="en-US" sz="4800" dirty="0">
              <a:latin typeface="Arial" panose="020B0604020202020204" pitchFamily="34" charset="0"/>
              <a:cs typeface="Arial" panose="020B0604020202020204" pitchFamily="34" charset="0"/>
            </a:endParaRPr>
          </a:p>
        </p:txBody>
      </p:sp>
      <p:pic>
        <p:nvPicPr>
          <p:cNvPr id="1026" name="Picture 2" descr="Nấm Đùi Gà">
            <a:extLst>
              <a:ext uri="{FF2B5EF4-FFF2-40B4-BE49-F238E27FC236}">
                <a16:creationId xmlns:a16="http://schemas.microsoft.com/office/drawing/2014/main" id="{20F1EECB-37AA-2419-2F8C-2192CE8F0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49" y="2000249"/>
            <a:ext cx="3400425" cy="3400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5200" r="31934" b="70159"/>
          <a:stretch>
            <a:fillRect/>
          </a:stretch>
        </p:blipFill>
        <p:spPr>
          <a:xfrm>
            <a:off x="10515600" y="5410200"/>
            <a:ext cx="1309922" cy="1284514"/>
          </a:xfrm>
          <a:prstGeom prst="rect">
            <a:avLst/>
          </a:prstGeom>
        </p:spPr>
      </p:pic>
      <p:sp>
        <p:nvSpPr>
          <p:cNvPr id="3" name="TextBox 2"/>
          <p:cNvSpPr txBox="1"/>
          <p:nvPr/>
        </p:nvSpPr>
        <p:spPr>
          <a:xfrm>
            <a:off x="5143500" y="571500"/>
            <a:ext cx="6781800" cy="1107996"/>
          </a:xfrm>
          <a:prstGeom prst="rect">
            <a:avLst/>
          </a:prstGeom>
          <a:solidFill>
            <a:srgbClr val="FFC000"/>
          </a:solidFill>
        </p:spPr>
        <p:txBody>
          <a:bodyPr wrap="square" rtlCol="0">
            <a:spAutoFit/>
          </a:bodyPr>
          <a:lstStyle/>
          <a:p>
            <a:pPr algn="ctr"/>
            <a:r>
              <a:rPr lang="en-US" sz="6600" dirty="0" err="1">
                <a:latin typeface="Arial" panose="020B0604020202020204" pitchFamily="34" charset="0"/>
                <a:cs typeface="Arial" panose="020B0604020202020204" pitchFamily="34" charset="0"/>
              </a:rPr>
              <a:t>Mô</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tả</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về</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nấm</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mỡ</a:t>
            </a:r>
            <a:endParaRPr lang="en-US" sz="6600" dirty="0">
              <a:latin typeface="Arial" panose="020B0604020202020204" pitchFamily="34" charset="0"/>
              <a:cs typeface="Arial" panose="020B0604020202020204" pitchFamily="34" charset="0"/>
            </a:endParaRPr>
          </a:p>
        </p:txBody>
      </p:sp>
      <p:sp>
        <p:nvSpPr>
          <p:cNvPr id="4" name="TextBox 3"/>
          <p:cNvSpPr txBox="1"/>
          <p:nvPr/>
        </p:nvSpPr>
        <p:spPr>
          <a:xfrm>
            <a:off x="6048375" y="2324100"/>
            <a:ext cx="5495925" cy="2800767"/>
          </a:xfrm>
          <a:prstGeom prst="rect">
            <a:avLst/>
          </a:prstGeom>
          <a:solidFill>
            <a:srgbClr val="FFC000"/>
          </a:solidFill>
        </p:spPr>
        <p:txBody>
          <a:bodyPr wrap="square" rtlCol="0">
            <a:spAutoFit/>
          </a:bodyPr>
          <a:lstStyle/>
          <a:p>
            <a:pPr algn="ctr"/>
            <a:r>
              <a:rPr lang="vi-VN" sz="4400" dirty="0">
                <a:solidFill>
                  <a:prstClr val="black"/>
                </a:solidFill>
                <a:cs typeface="Arial" panose="020B0604020202020204" pitchFamily="34" charset="0"/>
              </a:rPr>
              <a:t>Nấm mỡ có mùi hương rất thơm, màu trắng, rất nhiều chất dinh dưỡng.</a:t>
            </a:r>
            <a:endParaRPr lang="en-US" sz="4400" dirty="0">
              <a:solidFill>
                <a:prstClr val="black"/>
              </a:solidFill>
              <a:latin typeface="Arial" panose="020B0604020202020204" pitchFamily="34" charset="0"/>
              <a:cs typeface="Arial" panose="020B0604020202020204" pitchFamily="34" charset="0"/>
            </a:endParaRPr>
          </a:p>
        </p:txBody>
      </p:sp>
      <p:pic>
        <p:nvPicPr>
          <p:cNvPr id="2052" name="Picture 4" descr="Nấm mỡ là gì? Công dụng và các món ăn cùng nấm mỡ">
            <a:extLst>
              <a:ext uri="{FF2B5EF4-FFF2-40B4-BE49-F238E27FC236}">
                <a16:creationId xmlns:a16="http://schemas.microsoft.com/office/drawing/2014/main" id="{B6985645-E629-77AF-5B6C-0315470EA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2362200"/>
            <a:ext cx="4815081" cy="280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65371" t="59682" r="1763" b="10477"/>
          <a:stretch>
            <a:fillRect/>
          </a:stretch>
        </p:blipFill>
        <p:spPr>
          <a:xfrm>
            <a:off x="10439400" y="5363562"/>
            <a:ext cx="1524000" cy="1494439"/>
          </a:xfrm>
          <a:prstGeom prst="rect">
            <a:avLst/>
          </a:prstGeom>
        </p:spPr>
      </p:pic>
      <p:sp>
        <p:nvSpPr>
          <p:cNvPr id="3" name="TextBox 2"/>
          <p:cNvSpPr txBox="1"/>
          <p:nvPr/>
        </p:nvSpPr>
        <p:spPr>
          <a:xfrm>
            <a:off x="4057650" y="609600"/>
            <a:ext cx="6781800" cy="923330"/>
          </a:xfrm>
          <a:prstGeom prst="rect">
            <a:avLst/>
          </a:prstGeom>
          <a:solidFill>
            <a:srgbClr val="FFC000"/>
          </a:solidFill>
        </p:spPr>
        <p:txBody>
          <a:bodyPr wrap="square" rtlCol="0">
            <a:spAutoFit/>
          </a:bodyPr>
          <a:lstStyle/>
          <a:p>
            <a:pPr algn="ctr"/>
            <a:r>
              <a:rPr lang="en-US" sz="5400" dirty="0" err="1">
                <a:latin typeface="Arial" panose="020B0604020202020204" pitchFamily="34" charset="0"/>
                <a:cs typeface="Arial" panose="020B0604020202020204" pitchFamily="34" charset="0"/>
              </a:rPr>
              <a:t>Mô</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tả</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về</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nấm</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hương</a:t>
            </a:r>
            <a:endParaRPr lang="en-US" sz="5400" dirty="0">
              <a:latin typeface="Arial" panose="020B0604020202020204" pitchFamily="34" charset="0"/>
              <a:cs typeface="Arial" panose="020B0604020202020204" pitchFamily="34" charset="0"/>
            </a:endParaRPr>
          </a:p>
        </p:txBody>
      </p:sp>
      <p:sp>
        <p:nvSpPr>
          <p:cNvPr id="4" name="TextBox 3"/>
          <p:cNvSpPr txBox="1"/>
          <p:nvPr/>
        </p:nvSpPr>
        <p:spPr>
          <a:xfrm>
            <a:off x="6153150" y="2686050"/>
            <a:ext cx="5562599" cy="2308324"/>
          </a:xfrm>
          <a:prstGeom prst="rect">
            <a:avLst/>
          </a:prstGeom>
          <a:solidFill>
            <a:srgbClr val="FFC000"/>
          </a:solidFill>
        </p:spPr>
        <p:txBody>
          <a:bodyPr wrap="square" rtlCol="0">
            <a:spAutoFit/>
          </a:bodyPr>
          <a:lstStyle/>
          <a:p>
            <a:pPr algn="just"/>
            <a:r>
              <a:rPr lang="vi-VN" sz="4800" dirty="0">
                <a:solidFill>
                  <a:prstClr val="black"/>
                </a:solidFill>
                <a:cs typeface="Arial" panose="020B0604020202020204" pitchFamily="34" charset="0"/>
              </a:rPr>
              <a:t>Nước hương có dạng như cái ô, màu nâu nhạt.</a:t>
            </a:r>
            <a:endParaRPr lang="en-US" sz="4800" dirty="0">
              <a:solidFill>
                <a:prstClr val="black"/>
              </a:solidFill>
              <a:latin typeface="Arial" panose="020B0604020202020204" pitchFamily="34" charset="0"/>
              <a:cs typeface="Arial" panose="020B0604020202020204" pitchFamily="34" charset="0"/>
            </a:endParaRPr>
          </a:p>
        </p:txBody>
      </p:sp>
      <p:pic>
        <p:nvPicPr>
          <p:cNvPr id="3074" name="Picture 2" descr="NẤM HƯƠNG TƯƠI (còn gọi là NẤM ĐÔNG CÔ)">
            <a:extLst>
              <a:ext uri="{FF2B5EF4-FFF2-40B4-BE49-F238E27FC236}">
                <a16:creationId xmlns:a16="http://schemas.microsoft.com/office/drawing/2014/main" id="{1F64B4F5-4253-91F3-D09B-F5550B1ED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1828799"/>
            <a:ext cx="4638675" cy="463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67134" t="30476" b="39683"/>
          <a:stretch>
            <a:fillRect/>
          </a:stretch>
        </p:blipFill>
        <p:spPr>
          <a:xfrm>
            <a:off x="10591800" y="5430157"/>
            <a:ext cx="1469038" cy="1440543"/>
          </a:xfrm>
          <a:prstGeom prst="rect">
            <a:avLst/>
          </a:prstGeom>
        </p:spPr>
      </p:pic>
      <p:sp>
        <p:nvSpPr>
          <p:cNvPr id="3" name="TextBox 2"/>
          <p:cNvSpPr txBox="1"/>
          <p:nvPr/>
        </p:nvSpPr>
        <p:spPr>
          <a:xfrm>
            <a:off x="4733925" y="733425"/>
            <a:ext cx="6781800" cy="923330"/>
          </a:xfrm>
          <a:prstGeom prst="rect">
            <a:avLst/>
          </a:prstGeom>
          <a:solidFill>
            <a:srgbClr val="FFC000"/>
          </a:solidFill>
        </p:spPr>
        <p:txBody>
          <a:bodyPr wrap="square" rtlCol="0">
            <a:spAutoFit/>
          </a:bodyPr>
          <a:lstStyle/>
          <a:p>
            <a:pPr algn="ctr"/>
            <a:r>
              <a:rPr lang="en-US" sz="5400" dirty="0" err="1">
                <a:latin typeface="Arial" panose="020B0604020202020204" pitchFamily="34" charset="0"/>
                <a:cs typeface="Arial" panose="020B0604020202020204" pitchFamily="34" charset="0"/>
              </a:rPr>
              <a:t>Mô</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tả</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về</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nấm</a:t>
            </a:r>
            <a:r>
              <a:rPr lang="en-US" sz="5400" dirty="0">
                <a:latin typeface="Arial" panose="020B0604020202020204" pitchFamily="34" charset="0"/>
                <a:cs typeface="Arial" panose="020B0604020202020204" pitchFamily="34" charset="0"/>
              </a:rPr>
              <a:t> tai </a:t>
            </a:r>
            <a:r>
              <a:rPr lang="en-US" sz="5400" dirty="0" err="1">
                <a:latin typeface="Arial" panose="020B0604020202020204" pitchFamily="34" charset="0"/>
                <a:cs typeface="Arial" panose="020B0604020202020204" pitchFamily="34" charset="0"/>
              </a:rPr>
              <a:t>mèo</a:t>
            </a:r>
            <a:endParaRPr lang="en-US" sz="5400" dirty="0">
              <a:latin typeface="Arial" panose="020B0604020202020204" pitchFamily="34" charset="0"/>
              <a:cs typeface="Arial" panose="020B0604020202020204" pitchFamily="34" charset="0"/>
            </a:endParaRPr>
          </a:p>
        </p:txBody>
      </p:sp>
      <p:sp>
        <p:nvSpPr>
          <p:cNvPr id="4" name="TextBox 3"/>
          <p:cNvSpPr txBox="1"/>
          <p:nvPr/>
        </p:nvSpPr>
        <p:spPr>
          <a:xfrm>
            <a:off x="5724525" y="2800350"/>
            <a:ext cx="6000749" cy="2308324"/>
          </a:xfrm>
          <a:prstGeom prst="rect">
            <a:avLst/>
          </a:prstGeom>
          <a:solidFill>
            <a:srgbClr val="FFC000"/>
          </a:solidFill>
        </p:spPr>
        <p:txBody>
          <a:bodyPr wrap="square" rtlCol="0">
            <a:spAutoFit/>
          </a:bodyPr>
          <a:lstStyle/>
          <a:p>
            <a:pPr algn="just"/>
            <a:r>
              <a:rPr lang="en-US" sz="4800">
                <a:solidFill>
                  <a:prstClr val="black"/>
                </a:solidFill>
                <a:latin typeface="Arial" panose="020B0604020202020204" pitchFamily="34" charset="0"/>
                <a:cs typeface="Arial" panose="020B0604020202020204" pitchFamily="34" charset="0"/>
              </a:rPr>
              <a:t>Nấm tai mèo (mộc nhĩ): có phần mũ rộng, màu nâu.</a:t>
            </a:r>
            <a:endParaRPr lang="en-US" sz="4800" dirty="0" err="1">
              <a:solidFill>
                <a:prstClr val="black"/>
              </a:solidFill>
              <a:latin typeface="Arial" panose="020B0604020202020204" pitchFamily="34" charset="0"/>
              <a:cs typeface="Arial" panose="020B0604020202020204" pitchFamily="34" charset="0"/>
            </a:endParaRPr>
          </a:p>
        </p:txBody>
      </p:sp>
      <p:pic>
        <p:nvPicPr>
          <p:cNvPr id="4098" name="Picture 2" descr="Công dụng nấm mộc nhĩ đối với sức khoẻ - Lẩu nấm gia khánh">
            <a:extLst>
              <a:ext uri="{FF2B5EF4-FFF2-40B4-BE49-F238E27FC236}">
                <a16:creationId xmlns:a16="http://schemas.microsoft.com/office/drawing/2014/main" id="{7E2C573C-32E8-8F68-7297-75A1E157C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819275"/>
            <a:ext cx="4857750" cy="3981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082FCDAB-D8C6-9264-376B-9F0833D279C2}"/>
              </a:ext>
            </a:extLst>
          </p:cNvPr>
          <p:cNvPicPr>
            <a:picLocks noChangeAspect="1"/>
          </p:cNvPicPr>
          <p:nvPr/>
        </p:nvPicPr>
        <p:blipFill>
          <a:blip r:embed="rId5"/>
          <a:stretch>
            <a:fillRect/>
          </a:stretch>
        </p:blipFill>
        <p:spPr>
          <a:xfrm>
            <a:off x="2951735" y="1717109"/>
            <a:ext cx="6712278" cy="4115157"/>
          </a:xfrm>
          <a:prstGeom prst="rect">
            <a:avLst/>
          </a:prstGeom>
        </p:spPr>
      </p:pic>
      <p:pic>
        <p:nvPicPr>
          <p:cNvPr id="4" name="NAM">
            <a:extLst>
              <a:ext uri="{FF2B5EF4-FFF2-40B4-BE49-F238E27FC236}">
                <a16:creationId xmlns:a16="http://schemas.microsoft.com/office/drawing/2014/main" id="{660FB8F4-1A22-897A-17C2-74D0F1F258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spTree>
    <p:extLst>
      <p:ext uri="{BB962C8B-B14F-4D97-AF65-F5344CB8AC3E}">
        <p14:creationId xmlns:p14="http://schemas.microsoft.com/office/powerpoint/2010/main" val="2094124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0BB9EE-AB8D-887C-6054-D83E2749B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774" y="549312"/>
            <a:ext cx="8822976" cy="4290317"/>
          </a:xfrm>
          <a:prstGeom prst="rect">
            <a:avLst/>
          </a:prstGeom>
        </p:spPr>
      </p:pic>
      <p:sp>
        <p:nvSpPr>
          <p:cNvPr id="7" name="TextBox 6">
            <a:extLst>
              <a:ext uri="{FF2B5EF4-FFF2-40B4-BE49-F238E27FC236}">
                <a16:creationId xmlns:a16="http://schemas.microsoft.com/office/drawing/2014/main" id="{1F783F10-0FF3-CB03-820F-504930E65428}"/>
              </a:ext>
            </a:extLst>
          </p:cNvPr>
          <p:cNvSpPr txBox="1"/>
          <p:nvPr/>
        </p:nvSpPr>
        <p:spPr>
          <a:xfrm>
            <a:off x="2207941" y="1762684"/>
            <a:ext cx="6411952" cy="1938992"/>
          </a:xfrm>
          <a:prstGeom prst="rect">
            <a:avLst/>
          </a:prstGeom>
          <a:noFill/>
        </p:spPr>
        <p:txBody>
          <a:bodyPr wrap="square" rtlCol="0">
            <a:spAutoFit/>
          </a:bodyPr>
          <a:lstStyle/>
          <a:p>
            <a:pPr lvl="0" algn="ctr" defTabSz="685800">
              <a:defRPr/>
            </a:pPr>
            <a:r>
              <a:rPr lang="vi-VN" sz="4000" b="1">
                <a:solidFill>
                  <a:srgbClr val="C00000"/>
                </a:solidFill>
                <a:latin typeface="Tahoma" panose="020B0604030504040204" pitchFamily="34" charset="0"/>
                <a:ea typeface="Tahoma" panose="020B0604030504040204" pitchFamily="34" charset="0"/>
                <a:cs typeface="Tahoma" panose="020B0604030504040204" pitchFamily="34" charset="0"/>
              </a:rPr>
              <a:t>Hoạt động 2: Quan sát hình 5 và đọc thông tin quy trình làm bánh mì.</a:t>
            </a:r>
            <a:endParaRPr kumimoji="0" lang="en-US" sz="40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red and white mushrooms with white dots&#10;&#10;Description automatically generated">
            <a:extLst>
              <a:ext uri="{FF2B5EF4-FFF2-40B4-BE49-F238E27FC236}">
                <a16:creationId xmlns:a16="http://schemas.microsoft.com/office/drawing/2014/main" id="{97235F17-C802-C8BF-2D63-F801617C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4" y="3814401"/>
            <a:ext cx="2993795" cy="3043599"/>
          </a:xfrm>
          <a:prstGeom prst="rect">
            <a:avLst/>
          </a:prstGeom>
        </p:spPr>
      </p:pic>
    </p:spTree>
    <p:extLst>
      <p:ext uri="{BB962C8B-B14F-4D97-AF65-F5344CB8AC3E}">
        <p14:creationId xmlns:p14="http://schemas.microsoft.com/office/powerpoint/2010/main" val="1606395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640</Words>
  <Application>Microsoft Office PowerPoint</Application>
  <PresentationFormat>Widescreen</PresentationFormat>
  <Paragraphs>45</Paragraphs>
  <Slides>21</Slides>
  <Notes>5</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21</vt:i4>
      </vt:variant>
    </vt:vector>
  </HeadingPairs>
  <TitlesOfParts>
    <vt:vector size="42" baseType="lpstr">
      <vt:lpstr>微软雅黑</vt:lpstr>
      <vt:lpstr>Amatic SC</vt:lpstr>
      <vt:lpstr>Anaheim</vt:lpstr>
      <vt:lpstr>Arial</vt:lpstr>
      <vt:lpstr>Baloo 2</vt:lpstr>
      <vt:lpstr>Calibri</vt:lpstr>
      <vt:lpstr>Calibri Light</vt:lpstr>
      <vt:lpstr>Cambria</vt:lpstr>
      <vt:lpstr>Didact Gothic</vt:lpstr>
      <vt:lpstr>Kids</vt:lpstr>
      <vt:lpstr>Livvic</vt:lpstr>
      <vt:lpstr>Nunito</vt:lpstr>
      <vt:lpstr>Ranchers</vt:lpstr>
      <vt:lpstr>Roboto Condensed Light</vt:lpstr>
      <vt:lpstr>Rubik</vt:lpstr>
      <vt:lpstr>Tahoma</vt:lpstr>
      <vt:lpstr>UTM Isadora</vt:lpstr>
      <vt:lpstr>1_Office Theme</vt:lpstr>
      <vt:lpstr>Science Subject for Pre-K: Observe insect life by Slidesgo</vt:lpstr>
      <vt:lpstr>Office Theme</vt:lpstr>
      <vt:lpstr>Giant Doodles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2023-11-09T13:22:50Z</dcterms:created>
  <dcterms:modified xsi:type="dcterms:W3CDTF">2025-02-10T08:27:48Z</dcterms:modified>
</cp:coreProperties>
</file>