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5"/>
  </p:notesMasterIdLst>
  <p:sldIdLst>
    <p:sldId id="286" r:id="rId5"/>
    <p:sldId id="257" r:id="rId6"/>
    <p:sldId id="258"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 id="3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4660"/>
  </p:normalViewPr>
  <p:slideViewPr>
    <p:cSldViewPr snapToGrid="0">
      <p:cViewPr varScale="1">
        <p:scale>
          <a:sx n="108" d="100"/>
          <a:sy n="108"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10/2/2025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2.jpg"/><Relationship Id="rId16" Type="http://schemas.openxmlformats.org/officeDocument/2006/relationships/image" Target="../media/image16.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7.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682</Words>
  <Application>Microsoft Office PowerPoint</Application>
  <PresentationFormat>Widescreen</PresentationFormat>
  <Paragraphs>55</Paragraphs>
  <Slides>30</Slides>
  <Notes>1</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2023-10-25T08:48:06Z</dcterms:created>
  <dcterms:modified xsi:type="dcterms:W3CDTF">2025-02-10T08:24:59Z</dcterms:modified>
</cp:coreProperties>
</file>