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64" r:id="rId4"/>
    <p:sldId id="291" r:id="rId5"/>
    <p:sldId id="307" r:id="rId6"/>
    <p:sldId id="271" r:id="rId7"/>
    <p:sldId id="259" r:id="rId8"/>
    <p:sldId id="274" r:id="rId9"/>
    <p:sldId id="305" r:id="rId10"/>
    <p:sldId id="261" r:id="rId11"/>
    <p:sldId id="306" r:id="rId12"/>
    <p:sldId id="276" r:id="rId13"/>
    <p:sldId id="279" r:id="rId14"/>
    <p:sldId id="297" r:id="rId15"/>
    <p:sldId id="273" r:id="rId16"/>
    <p:sldId id="303" r:id="rId17"/>
    <p:sldId id="26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DB8C4A3-06FA-A534-DECE-4D1F9ECA8C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90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16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sv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16.svg"/><Relationship Id="rId5" Type="http://schemas.openxmlformats.org/officeDocument/2006/relationships/image" Target="../media/image3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46.png"/><Relationship Id="rId3" Type="http://schemas.openxmlformats.org/officeDocument/2006/relationships/image" Target="../media/image7.sv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3.svg"/><Relationship Id="rId5" Type="http://schemas.openxmlformats.org/officeDocument/2006/relationships/image" Target="../media/image16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sv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sv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sv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16.svg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80168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731A3-84D7-4E33-A708-B408F3B5F8AD}"/>
              </a:ext>
            </a:extLst>
          </p:cNvPr>
          <p:cNvSpPr txBox="1"/>
          <p:nvPr/>
        </p:nvSpPr>
        <p:spPr>
          <a:xfrm rot="16200000">
            <a:off x="9603882" y="2638252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" y="3372327"/>
            <a:ext cx="4565874" cy="308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91176" y="1000252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50" y="968625"/>
            <a:ext cx="3050711" cy="2492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BBA2-86CB-8578-D8E6-E47709B9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678" y="1315819"/>
            <a:ext cx="721219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27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788A-8380-F4EB-D6A0-E8AF6B388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917" y="2884442"/>
            <a:ext cx="8577815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431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Berlin Sans FB Demi</vt:lpstr>
      <vt:lpstr>Bernard MT Condensed</vt:lpstr>
      <vt:lpstr>Calibri</vt:lpstr>
      <vt:lpstr>Calibri Light</vt:lpstr>
      <vt:lpstr>Cambria</vt:lpstr>
      <vt:lpstr>等线</vt:lpstr>
      <vt:lpstr>UTM Loko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2023-09-28T12:19:12Z</dcterms:created>
  <dcterms:modified xsi:type="dcterms:W3CDTF">2025-02-10T08:23:23Z</dcterms:modified>
</cp:coreProperties>
</file>