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78" r:id="rId3"/>
    <p:sldMasterId id="2147483702" r:id="rId4"/>
    <p:sldMasterId id="2147483714" r:id="rId5"/>
    <p:sldMasterId id="2147483720" r:id="rId6"/>
  </p:sldMasterIdLst>
  <p:notesMasterIdLst>
    <p:notesMasterId r:id="rId50"/>
  </p:notesMasterIdLst>
  <p:sldIdLst>
    <p:sldId id="258" r:id="rId7"/>
    <p:sldId id="264" r:id="rId8"/>
    <p:sldId id="3850" r:id="rId9"/>
    <p:sldId id="266" r:id="rId10"/>
    <p:sldId id="3852" r:id="rId11"/>
    <p:sldId id="3851" r:id="rId12"/>
    <p:sldId id="272" r:id="rId13"/>
    <p:sldId id="3835" r:id="rId14"/>
    <p:sldId id="275" r:id="rId15"/>
    <p:sldId id="3846" r:id="rId16"/>
    <p:sldId id="3853" r:id="rId17"/>
    <p:sldId id="3854" r:id="rId18"/>
    <p:sldId id="3866" r:id="rId19"/>
    <p:sldId id="3855" r:id="rId20"/>
    <p:sldId id="301" r:id="rId21"/>
    <p:sldId id="294" r:id="rId22"/>
    <p:sldId id="3856" r:id="rId23"/>
    <p:sldId id="299" r:id="rId24"/>
    <p:sldId id="298" r:id="rId25"/>
    <p:sldId id="3857" r:id="rId26"/>
    <p:sldId id="3858" r:id="rId27"/>
    <p:sldId id="3834" r:id="rId28"/>
    <p:sldId id="345" r:id="rId29"/>
    <p:sldId id="346" r:id="rId30"/>
    <p:sldId id="269" r:id="rId31"/>
    <p:sldId id="295" r:id="rId32"/>
    <p:sldId id="296" r:id="rId33"/>
    <p:sldId id="297" r:id="rId34"/>
    <p:sldId id="288" r:id="rId35"/>
    <p:sldId id="278" r:id="rId36"/>
    <p:sldId id="421" r:id="rId37"/>
    <p:sldId id="265" r:id="rId38"/>
    <p:sldId id="3397" r:id="rId39"/>
    <p:sldId id="280" r:id="rId40"/>
    <p:sldId id="3860" r:id="rId41"/>
    <p:sldId id="444" r:id="rId42"/>
    <p:sldId id="3861" r:id="rId43"/>
    <p:sldId id="3862" r:id="rId44"/>
    <p:sldId id="446" r:id="rId45"/>
    <p:sldId id="3863" r:id="rId46"/>
    <p:sldId id="3864" r:id="rId47"/>
    <p:sldId id="3865" r:id="rId48"/>
    <p:sldId id="3849" r:id="rId49"/>
  </p:sldIdLst>
  <p:sldSz cx="12192000" cy="6858000"/>
  <p:notesSz cx="6858000" cy="9144000"/>
  <p:custDataLst>
    <p:tags r:id="rId5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0006"/>
    <a:srgbClr val="EAC382"/>
    <a:srgbClr val="026EB4"/>
    <a:srgbClr val="FFFFFF"/>
    <a:srgbClr val="000005"/>
    <a:srgbClr val="F0F0EE"/>
    <a:srgbClr val="F6F6F6"/>
    <a:srgbClr val="F4F4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68"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tags" Target="tags/tag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E1A13A-D60A-422D-BAA6-E4E7ADFA2A21}" type="datetimeFigureOut">
              <a:rPr lang="zh-CN" altLang="en-US" smtClean="0"/>
              <a:t>2025/2/10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E886AE-BC43-4E5F-A7F0-F08982154314}" type="slidenum">
              <a:rPr lang="zh-CN" altLang="en-US" smtClean="0"/>
              <a:t>‹#›</a:t>
            </a:fld>
            <a:endParaRPr lang="zh-CN" altLang="en-US"/>
          </a:p>
        </p:txBody>
      </p:sp>
    </p:spTree>
    <p:extLst>
      <p:ext uri="{BB962C8B-B14F-4D97-AF65-F5344CB8AC3E}">
        <p14:creationId xmlns:p14="http://schemas.microsoft.com/office/powerpoint/2010/main" val="788845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85B925-22C6-43BA-9A74-53F784B92F66}" type="slidenum">
              <a:rPr lang="zh-CN" altLang="en-US" smtClean="0"/>
              <a:t>1</a:t>
            </a:fld>
            <a:endParaRPr lang="zh-CN" altLang="en-US"/>
          </a:p>
        </p:txBody>
      </p:sp>
    </p:spTree>
    <p:extLst>
      <p:ext uri="{BB962C8B-B14F-4D97-AF65-F5344CB8AC3E}">
        <p14:creationId xmlns:p14="http://schemas.microsoft.com/office/powerpoint/2010/main" val="1902869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85B925-22C6-43BA-9A74-53F784B92F66}" type="slidenum">
              <a:rPr lang="zh-CN" altLang="en-US" smtClean="0"/>
              <a:t>10</a:t>
            </a:fld>
            <a:endParaRPr lang="zh-CN" altLang="en-US"/>
          </a:p>
        </p:txBody>
      </p:sp>
    </p:spTree>
    <p:extLst>
      <p:ext uri="{BB962C8B-B14F-4D97-AF65-F5344CB8AC3E}">
        <p14:creationId xmlns:p14="http://schemas.microsoft.com/office/powerpoint/2010/main" val="782937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6537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74690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3876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F80703-50DB-4CF9-AED1-378856D5556E}" type="slidenum">
              <a:rPr lang="zh-CN" altLang="en-US" smtClean="0"/>
              <a:t>15</a:t>
            </a:fld>
            <a:endParaRPr lang="zh-CN" altLang="en-US"/>
          </a:p>
        </p:txBody>
      </p:sp>
    </p:spTree>
    <p:extLst>
      <p:ext uri="{BB962C8B-B14F-4D97-AF65-F5344CB8AC3E}">
        <p14:creationId xmlns:p14="http://schemas.microsoft.com/office/powerpoint/2010/main" val="331463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5B925-22C6-43BA-9A74-53F784B92F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5407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E589B5-A323-444B-9143-B068A09F1935}" type="slidenum">
              <a:rPr lang="zh-CN" altLang="en-US" smtClean="0"/>
              <a:t>18</a:t>
            </a:fld>
            <a:endParaRPr lang="zh-CN" altLang="en-US"/>
          </a:p>
        </p:txBody>
      </p:sp>
    </p:spTree>
    <p:extLst>
      <p:ext uri="{BB962C8B-B14F-4D97-AF65-F5344CB8AC3E}">
        <p14:creationId xmlns:p14="http://schemas.microsoft.com/office/powerpoint/2010/main" val="2269310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9603ED-F156-43BE-989A-FC8BF178531B}" type="slidenum">
              <a:rPr lang="zh-CN" altLang="en-US" smtClean="0"/>
              <a:t>19</a:t>
            </a:fld>
            <a:endParaRPr lang="zh-CN" altLang="en-US"/>
          </a:p>
        </p:txBody>
      </p:sp>
    </p:spTree>
    <p:extLst>
      <p:ext uri="{BB962C8B-B14F-4D97-AF65-F5344CB8AC3E}">
        <p14:creationId xmlns:p14="http://schemas.microsoft.com/office/powerpoint/2010/main" val="3229755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5B925-22C6-43BA-9A74-53F784B92F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3364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pPr/>
              <a:t>2</a:t>
            </a:fld>
            <a:endParaRPr lang="zh-CN" altLang="en-US"/>
          </a:p>
        </p:txBody>
      </p:sp>
    </p:spTree>
    <p:extLst>
      <p:ext uri="{BB962C8B-B14F-4D97-AF65-F5344CB8AC3E}">
        <p14:creationId xmlns:p14="http://schemas.microsoft.com/office/powerpoint/2010/main" val="898157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71240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800766-8098-4D23-A48B-D04E1643784A}" type="slidenum">
              <a:rPr lang="zh-CN" altLang="en-US" smtClean="0"/>
              <a:t>22</a:t>
            </a:fld>
            <a:endParaRPr lang="zh-CN" altLang="en-US"/>
          </a:p>
        </p:txBody>
      </p:sp>
    </p:spTree>
    <p:extLst>
      <p:ext uri="{BB962C8B-B14F-4D97-AF65-F5344CB8AC3E}">
        <p14:creationId xmlns:p14="http://schemas.microsoft.com/office/powerpoint/2010/main" val="4162884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77D61-AA72-44E6-9DF5-8DC15B067D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5116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5B925-22C6-43BA-9A74-53F784B92F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25579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77D61-AA72-44E6-9DF5-8DC15B067D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0333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8220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24973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67550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908421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85B925-22C6-43BA-9A74-53F784B92F66}" type="slidenum">
              <a:rPr lang="zh-CN" altLang="en-US" smtClean="0"/>
              <a:t>43</a:t>
            </a:fld>
            <a:endParaRPr lang="zh-CN" altLang="en-US"/>
          </a:p>
        </p:txBody>
      </p:sp>
    </p:spTree>
    <p:extLst>
      <p:ext uri="{BB962C8B-B14F-4D97-AF65-F5344CB8AC3E}">
        <p14:creationId xmlns:p14="http://schemas.microsoft.com/office/powerpoint/2010/main" val="344204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6067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4</a:t>
            </a:fld>
            <a:endParaRPr lang="zh-CN" altLang="en-US"/>
          </a:p>
        </p:txBody>
      </p:sp>
    </p:spTree>
    <p:extLst>
      <p:ext uri="{BB962C8B-B14F-4D97-AF65-F5344CB8AC3E}">
        <p14:creationId xmlns:p14="http://schemas.microsoft.com/office/powerpoint/2010/main" val="1730014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3665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74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7</a:t>
            </a:fld>
            <a:endParaRPr lang="zh-CN" altLang="en-US"/>
          </a:p>
        </p:txBody>
      </p:sp>
    </p:spTree>
    <p:extLst>
      <p:ext uri="{BB962C8B-B14F-4D97-AF65-F5344CB8AC3E}">
        <p14:creationId xmlns:p14="http://schemas.microsoft.com/office/powerpoint/2010/main" val="2230144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F34AB7-F693-4501-9CE6-AE57FC0F2858}" type="slidenum">
              <a:rPr lang="zh-CN" altLang="en-US" smtClean="0"/>
              <a:t>8</a:t>
            </a:fld>
            <a:endParaRPr lang="zh-CN" altLang="en-US"/>
          </a:p>
        </p:txBody>
      </p:sp>
    </p:spTree>
    <p:extLst>
      <p:ext uri="{BB962C8B-B14F-4D97-AF65-F5344CB8AC3E}">
        <p14:creationId xmlns:p14="http://schemas.microsoft.com/office/powerpoint/2010/main" val="3592556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96B42-2B2F-4E3F-8F9D-F6D73CF7562D}" type="slidenum">
              <a:rPr lang="zh-CN" altLang="en-US" smtClean="0"/>
              <a:t>9</a:t>
            </a:fld>
            <a:endParaRPr lang="zh-CN" altLang="en-US"/>
          </a:p>
        </p:txBody>
      </p:sp>
    </p:spTree>
    <p:extLst>
      <p:ext uri="{BB962C8B-B14F-4D97-AF65-F5344CB8AC3E}">
        <p14:creationId xmlns:p14="http://schemas.microsoft.com/office/powerpoint/2010/main" val="1457095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p:txBody>
          <a:bodyPr/>
          <a:lstStyle/>
          <a:p>
            <a:fld id="{BBC58E1B-5923-4CAF-B9CC-D14A574623CF}"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715507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p:txBody>
          <a:bodyPr/>
          <a:lstStyle/>
          <a:p>
            <a:fld id="{BBC58E1B-5923-4CAF-B9CC-D14A574623CF}"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148476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p:txBody>
          <a:bodyPr/>
          <a:lstStyle/>
          <a:p>
            <a:fld id="{BBC58E1B-5923-4CAF-B9CC-D14A574623CF}"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28109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94928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48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11690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00253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933155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394544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94070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04547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p:txBody>
          <a:bodyPr/>
          <a:lstStyle/>
          <a:p>
            <a:fld id="{BBC58E1B-5923-4CAF-B9CC-D14A574623CF}"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145037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50873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719510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997907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15325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588873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760974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1645603-8C61-FC2F-1243-F4FB09FE723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2D0B430-4D70-FA83-2F96-C997B5EDA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8C639CA-7306-C1A4-E0A2-3D6A1DD43354}"/>
              </a:ext>
            </a:extLst>
          </p:cNvPr>
          <p:cNvSpPr>
            <a:spLocks noGrp="1"/>
          </p:cNvSpPr>
          <p:nvPr>
            <p:ph type="dt" sz="half" idx="10"/>
          </p:nvPr>
        </p:nvSpPr>
        <p:spPr/>
        <p:txBody>
          <a:bodyPr/>
          <a:lstStyle/>
          <a:p>
            <a:fld id="{DE7D3017-C9EE-40A3-919E-E766EDC3D7CB}" type="datetimeFigureOut">
              <a:rPr lang="en-US" smtClean="0"/>
              <a:t>10/2/2025</a:t>
            </a:fld>
            <a:endParaRPr lang="en-US"/>
          </a:p>
        </p:txBody>
      </p:sp>
      <p:sp>
        <p:nvSpPr>
          <p:cNvPr id="5" name="Chỗ dành sẵn cho Chân trang 4">
            <a:extLst>
              <a:ext uri="{FF2B5EF4-FFF2-40B4-BE49-F238E27FC236}">
                <a16:creationId xmlns:a16="http://schemas.microsoft.com/office/drawing/2014/main" id="{0D4D9C21-55B4-0068-B83F-D8002C07C65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5C46EED-6699-2F20-1D87-7C82FF6512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20694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AC6134D-A2A1-2A6B-3808-8AFAD7BFE73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EDDC637-5638-AF20-88E3-B74DBB5D6200}"/>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2550FF9-71AF-517E-5B87-7C1534B8D9F5}"/>
              </a:ext>
            </a:extLst>
          </p:cNvPr>
          <p:cNvSpPr>
            <a:spLocks noGrp="1"/>
          </p:cNvSpPr>
          <p:nvPr>
            <p:ph type="dt" sz="half" idx="10"/>
          </p:nvPr>
        </p:nvSpPr>
        <p:spPr/>
        <p:txBody>
          <a:bodyPr/>
          <a:lstStyle/>
          <a:p>
            <a:fld id="{DE7D3017-C9EE-40A3-919E-E766EDC3D7CB}" type="datetimeFigureOut">
              <a:rPr lang="en-US" smtClean="0"/>
              <a:t>10/2/2025</a:t>
            </a:fld>
            <a:endParaRPr lang="en-US"/>
          </a:p>
        </p:txBody>
      </p:sp>
      <p:sp>
        <p:nvSpPr>
          <p:cNvPr id="5" name="Chỗ dành sẵn cho Chân trang 4">
            <a:extLst>
              <a:ext uri="{FF2B5EF4-FFF2-40B4-BE49-F238E27FC236}">
                <a16:creationId xmlns:a16="http://schemas.microsoft.com/office/drawing/2014/main" id="{251B712F-7460-6F32-BB1D-51B8807A727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C49FDE8-EE5A-CD21-079A-620EC96E97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919152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52D7EA-6AB5-BD15-0D6D-0D3A0BA302C8}"/>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75243A7-795C-C77D-D611-39BFB1E0B2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C44D47D3-314B-A128-A2C2-EB706970F583}"/>
              </a:ext>
            </a:extLst>
          </p:cNvPr>
          <p:cNvSpPr>
            <a:spLocks noGrp="1"/>
          </p:cNvSpPr>
          <p:nvPr>
            <p:ph type="dt" sz="half" idx="10"/>
          </p:nvPr>
        </p:nvSpPr>
        <p:spPr/>
        <p:txBody>
          <a:bodyPr/>
          <a:lstStyle/>
          <a:p>
            <a:fld id="{DE7D3017-C9EE-40A3-919E-E766EDC3D7CB}" type="datetimeFigureOut">
              <a:rPr lang="en-US" smtClean="0"/>
              <a:t>10/2/2025</a:t>
            </a:fld>
            <a:endParaRPr lang="en-US"/>
          </a:p>
        </p:txBody>
      </p:sp>
      <p:sp>
        <p:nvSpPr>
          <p:cNvPr id="5" name="Chỗ dành sẵn cho Chân trang 4">
            <a:extLst>
              <a:ext uri="{FF2B5EF4-FFF2-40B4-BE49-F238E27FC236}">
                <a16:creationId xmlns:a16="http://schemas.microsoft.com/office/drawing/2014/main" id="{9BDE231C-C1B0-D391-8D34-8DC658C3786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CA71F8A-B40F-CD08-3F62-820B62482EB7}"/>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40793945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D388E3-4968-CFF3-BBD5-A6EBB263E93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53D0290-AB45-DCEA-3686-4CCEB73EB5D4}"/>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9E603886-FCFC-ACB4-E465-9345D2B3C547}"/>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20009509-9046-DFF7-DBE4-94D39CCBEBE9}"/>
              </a:ext>
            </a:extLst>
          </p:cNvPr>
          <p:cNvSpPr>
            <a:spLocks noGrp="1"/>
          </p:cNvSpPr>
          <p:nvPr>
            <p:ph type="dt" sz="half" idx="10"/>
          </p:nvPr>
        </p:nvSpPr>
        <p:spPr/>
        <p:txBody>
          <a:bodyPr/>
          <a:lstStyle/>
          <a:p>
            <a:fld id="{DE7D3017-C9EE-40A3-919E-E766EDC3D7CB}" type="datetimeFigureOut">
              <a:rPr lang="en-US" smtClean="0"/>
              <a:t>10/2/2025</a:t>
            </a:fld>
            <a:endParaRPr lang="en-US"/>
          </a:p>
        </p:txBody>
      </p:sp>
      <p:sp>
        <p:nvSpPr>
          <p:cNvPr id="6" name="Chỗ dành sẵn cho Chân trang 5">
            <a:extLst>
              <a:ext uri="{FF2B5EF4-FFF2-40B4-BE49-F238E27FC236}">
                <a16:creationId xmlns:a16="http://schemas.microsoft.com/office/drawing/2014/main" id="{52B1BE0F-EC15-F79C-DBEE-CD86EB7502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9D0E821-536C-3E37-20E1-EC096D1A187C}"/>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808005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p:txBody>
          <a:bodyPr/>
          <a:lstStyle/>
          <a:p>
            <a:fld id="{BBC58E1B-5923-4CAF-B9CC-D14A574623CF}"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5834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989259-FAC0-BB01-F3B1-EF1B9D4D135F}"/>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F7CEFC2-EC52-FD59-0219-9AEF123D22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EF9E8128-C74B-263F-8E42-B2F7FCF85C5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F515A402-317F-37DE-83E6-BCA510D0C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D2DC4615-CAE8-EEB8-F54E-0EB899B670E8}"/>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8B151C40-9D78-878E-DCF2-C4C60019D65B}"/>
              </a:ext>
            </a:extLst>
          </p:cNvPr>
          <p:cNvSpPr>
            <a:spLocks noGrp="1"/>
          </p:cNvSpPr>
          <p:nvPr>
            <p:ph type="dt" sz="half" idx="10"/>
          </p:nvPr>
        </p:nvSpPr>
        <p:spPr/>
        <p:txBody>
          <a:bodyPr/>
          <a:lstStyle/>
          <a:p>
            <a:fld id="{DE7D3017-C9EE-40A3-919E-E766EDC3D7CB}" type="datetimeFigureOut">
              <a:rPr lang="en-US" smtClean="0"/>
              <a:t>10/2/2025</a:t>
            </a:fld>
            <a:endParaRPr lang="en-US"/>
          </a:p>
        </p:txBody>
      </p:sp>
      <p:sp>
        <p:nvSpPr>
          <p:cNvPr id="8" name="Chỗ dành sẵn cho Chân trang 7">
            <a:extLst>
              <a:ext uri="{FF2B5EF4-FFF2-40B4-BE49-F238E27FC236}">
                <a16:creationId xmlns:a16="http://schemas.microsoft.com/office/drawing/2014/main" id="{70637635-32CF-B230-B21B-29E5153E2F71}"/>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5F36475F-FAB9-BCD3-4F1B-F234D06D0ADF}"/>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4515321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4654D1-A50B-590F-F55E-7CE30CF0230F}"/>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F01568A-3D65-3764-DBE3-800EDA6A59EA}"/>
              </a:ext>
            </a:extLst>
          </p:cNvPr>
          <p:cNvSpPr>
            <a:spLocks noGrp="1"/>
          </p:cNvSpPr>
          <p:nvPr>
            <p:ph type="dt" sz="half" idx="10"/>
          </p:nvPr>
        </p:nvSpPr>
        <p:spPr/>
        <p:txBody>
          <a:bodyPr/>
          <a:lstStyle/>
          <a:p>
            <a:fld id="{DE7D3017-C9EE-40A3-919E-E766EDC3D7CB}" type="datetimeFigureOut">
              <a:rPr lang="en-US" smtClean="0"/>
              <a:t>10/2/2025</a:t>
            </a:fld>
            <a:endParaRPr lang="en-US"/>
          </a:p>
        </p:txBody>
      </p:sp>
      <p:sp>
        <p:nvSpPr>
          <p:cNvPr id="4" name="Chỗ dành sẵn cho Chân trang 3">
            <a:extLst>
              <a:ext uri="{FF2B5EF4-FFF2-40B4-BE49-F238E27FC236}">
                <a16:creationId xmlns:a16="http://schemas.microsoft.com/office/drawing/2014/main" id="{D002BFD8-1FB9-B5C5-4338-44620C8FF67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3B309E3E-CDAF-74E9-5D6E-9DA95A0A0A1E}"/>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42557262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FC71415-47CB-3C9D-4F8D-4C6EDE7998EB}"/>
              </a:ext>
            </a:extLst>
          </p:cNvPr>
          <p:cNvSpPr>
            <a:spLocks noGrp="1"/>
          </p:cNvSpPr>
          <p:nvPr>
            <p:ph type="dt" sz="half" idx="10"/>
          </p:nvPr>
        </p:nvSpPr>
        <p:spPr/>
        <p:txBody>
          <a:bodyPr/>
          <a:lstStyle/>
          <a:p>
            <a:fld id="{DE7D3017-C9EE-40A3-919E-E766EDC3D7CB}" type="datetimeFigureOut">
              <a:rPr lang="en-US" smtClean="0"/>
              <a:t>10/2/2025</a:t>
            </a:fld>
            <a:endParaRPr lang="en-US"/>
          </a:p>
        </p:txBody>
      </p:sp>
      <p:sp>
        <p:nvSpPr>
          <p:cNvPr id="3" name="Chỗ dành sẵn cho Chân trang 2">
            <a:extLst>
              <a:ext uri="{FF2B5EF4-FFF2-40B4-BE49-F238E27FC236}">
                <a16:creationId xmlns:a16="http://schemas.microsoft.com/office/drawing/2014/main" id="{B6C3D3D6-C2CE-CB6A-2BC2-641BB687C90B}"/>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B6FDD683-F8B2-C85F-21B5-4F0CD1B5C53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7174883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7E40EA-2603-9F4A-239D-03D8581500B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D8CC8FC-AA18-D750-CB92-8A9AE27E55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B920F3E-73D9-93A1-1ACF-506EE3611A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9ED8A64-98BB-3460-36F1-2B9608FC4F8A}"/>
              </a:ext>
            </a:extLst>
          </p:cNvPr>
          <p:cNvSpPr>
            <a:spLocks noGrp="1"/>
          </p:cNvSpPr>
          <p:nvPr>
            <p:ph type="dt" sz="half" idx="10"/>
          </p:nvPr>
        </p:nvSpPr>
        <p:spPr/>
        <p:txBody>
          <a:bodyPr/>
          <a:lstStyle/>
          <a:p>
            <a:fld id="{DE7D3017-C9EE-40A3-919E-E766EDC3D7CB}" type="datetimeFigureOut">
              <a:rPr lang="en-US" smtClean="0"/>
              <a:t>10/2/2025</a:t>
            </a:fld>
            <a:endParaRPr lang="en-US"/>
          </a:p>
        </p:txBody>
      </p:sp>
      <p:sp>
        <p:nvSpPr>
          <p:cNvPr id="6" name="Chỗ dành sẵn cho Chân trang 5">
            <a:extLst>
              <a:ext uri="{FF2B5EF4-FFF2-40B4-BE49-F238E27FC236}">
                <a16:creationId xmlns:a16="http://schemas.microsoft.com/office/drawing/2014/main" id="{BCECA9D3-3389-9902-1B2D-8A9A35818AF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1351A92C-7BFA-D901-4467-C7813681C840}"/>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533815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B8D570-384D-F9EF-506E-108F31DA59C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94EB1D58-934D-E750-9329-0880D56F99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2CA57721-7805-2268-384D-2121AD5F82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A8E3CA5-42A1-6CA6-C021-181884480D54}"/>
              </a:ext>
            </a:extLst>
          </p:cNvPr>
          <p:cNvSpPr>
            <a:spLocks noGrp="1"/>
          </p:cNvSpPr>
          <p:nvPr>
            <p:ph type="dt" sz="half" idx="10"/>
          </p:nvPr>
        </p:nvSpPr>
        <p:spPr/>
        <p:txBody>
          <a:bodyPr/>
          <a:lstStyle/>
          <a:p>
            <a:fld id="{DE7D3017-C9EE-40A3-919E-E766EDC3D7CB}" type="datetimeFigureOut">
              <a:rPr lang="en-US" smtClean="0"/>
              <a:t>10/2/2025</a:t>
            </a:fld>
            <a:endParaRPr lang="en-US"/>
          </a:p>
        </p:txBody>
      </p:sp>
      <p:sp>
        <p:nvSpPr>
          <p:cNvPr id="6" name="Chỗ dành sẵn cho Chân trang 5">
            <a:extLst>
              <a:ext uri="{FF2B5EF4-FFF2-40B4-BE49-F238E27FC236}">
                <a16:creationId xmlns:a16="http://schemas.microsoft.com/office/drawing/2014/main" id="{8F2C1217-B312-046E-928E-50BC98F5C91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3BF6503-B679-F0B4-BCA3-7B9D13C46A21}"/>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809669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2C67F9E-60F8-43C1-A5AF-3F7173F4977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ED9C7D8-98C7-8AFA-9B27-34BC1C36D50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2630F-BFE6-558C-A158-4C72752FDE76}"/>
              </a:ext>
            </a:extLst>
          </p:cNvPr>
          <p:cNvSpPr>
            <a:spLocks noGrp="1"/>
          </p:cNvSpPr>
          <p:nvPr>
            <p:ph type="dt" sz="half" idx="10"/>
          </p:nvPr>
        </p:nvSpPr>
        <p:spPr/>
        <p:txBody>
          <a:bodyPr/>
          <a:lstStyle/>
          <a:p>
            <a:fld id="{DE7D3017-C9EE-40A3-919E-E766EDC3D7CB}" type="datetimeFigureOut">
              <a:rPr lang="en-US" smtClean="0"/>
              <a:t>10/2/2025</a:t>
            </a:fld>
            <a:endParaRPr lang="en-US"/>
          </a:p>
        </p:txBody>
      </p:sp>
      <p:sp>
        <p:nvSpPr>
          <p:cNvPr id="5" name="Chỗ dành sẵn cho Chân trang 4">
            <a:extLst>
              <a:ext uri="{FF2B5EF4-FFF2-40B4-BE49-F238E27FC236}">
                <a16:creationId xmlns:a16="http://schemas.microsoft.com/office/drawing/2014/main" id="{51D86B48-E135-E120-111F-3CD99C03957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E08C872-F6AC-BFE6-3513-A1618955338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7895318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262F80C-B564-2E4B-269A-FFF1644165D3}"/>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537581F-D206-F5E7-4DF3-FED1C8C17647}"/>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B36D1B9-37A7-F196-2070-11ED5721610C}"/>
              </a:ext>
            </a:extLst>
          </p:cNvPr>
          <p:cNvSpPr>
            <a:spLocks noGrp="1"/>
          </p:cNvSpPr>
          <p:nvPr>
            <p:ph type="dt" sz="half" idx="10"/>
          </p:nvPr>
        </p:nvSpPr>
        <p:spPr/>
        <p:txBody>
          <a:bodyPr/>
          <a:lstStyle/>
          <a:p>
            <a:fld id="{DE7D3017-C9EE-40A3-919E-E766EDC3D7CB}" type="datetimeFigureOut">
              <a:rPr lang="en-US" smtClean="0"/>
              <a:t>10/2/2025</a:t>
            </a:fld>
            <a:endParaRPr lang="en-US"/>
          </a:p>
        </p:txBody>
      </p:sp>
      <p:sp>
        <p:nvSpPr>
          <p:cNvPr id="5" name="Chỗ dành sẵn cho Chân trang 4">
            <a:extLst>
              <a:ext uri="{FF2B5EF4-FFF2-40B4-BE49-F238E27FC236}">
                <a16:creationId xmlns:a16="http://schemas.microsoft.com/office/drawing/2014/main" id="{69BA34EE-2AD4-39B2-CD2B-63094C9E37D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068DE9-9B28-2385-EE3D-7C7A0BFC65E6}"/>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4758884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10/02/2025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9026764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10/02/2025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2299521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10/02/2025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418247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p:txBody>
          <a:bodyPr/>
          <a:lstStyle/>
          <a:p>
            <a:fld id="{BBC58E1B-5923-4CAF-B9CC-D14A574623CF}" type="datetimeFigureOut">
              <a:rPr lang="zh-CN" altLang="en-US" smtClean="0"/>
              <a:t>2025/2/10</a:t>
            </a:fld>
            <a:endParaRPr lang="zh-CN" altLang="en-US"/>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568880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10/02/2025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6556287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10/02/2025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279103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10/02/2025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2503615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10/02/2025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4585511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10/02/2025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4764283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10/02/2025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430130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10/02/2025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1230037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10/02/2025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6185304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10/2/2025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614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10/2/2025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Picture 21">
            <a:extLst>
              <a:ext uri="{FF2B5EF4-FFF2-40B4-BE49-F238E27FC236}">
                <a16:creationId xmlns:a16="http://schemas.microsoft.com/office/drawing/2014/main" id="{366D4985-464F-F463-6AD5-368D282A445E}"/>
              </a:ext>
            </a:extLst>
          </p:cNvPr>
          <p:cNvPicPr>
            <a:picLocks noChangeAspect="1"/>
          </p:cNvPicPr>
          <p:nvPr userDrawn="1"/>
        </p:nvPicPr>
        <p:blipFill>
          <a:blip r:embed="rId2"/>
          <a:srcRect/>
          <a:stretch>
            <a:fillRect/>
          </a:stretch>
        </p:blipFill>
        <p:spPr>
          <a:xfrm>
            <a:off x="0" y="0"/>
            <a:ext cx="12192000" cy="6853711"/>
          </a:xfrm>
          <a:prstGeom prst="rect">
            <a:avLst/>
          </a:prstGeom>
        </p:spPr>
      </p:pic>
    </p:spTree>
    <p:extLst>
      <p:ext uri="{BB962C8B-B14F-4D97-AF65-F5344CB8AC3E}">
        <p14:creationId xmlns:p14="http://schemas.microsoft.com/office/powerpoint/2010/main" val="266170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p:txBody>
          <a:bodyPr/>
          <a:lstStyle/>
          <a:p>
            <a:fld id="{BBC58E1B-5923-4CAF-B9CC-D14A574623CF}" type="datetimeFigureOut">
              <a:rPr lang="zh-CN" altLang="en-US" smtClean="0"/>
              <a:t>2025/2/10</a:t>
            </a:fld>
            <a:endParaRPr lang="zh-CN" altLang="en-US"/>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679486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10/2/2025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7905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10/2/2025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7918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10/2/2025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26135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85D0-8540-4BE0-A1D4-65B736183E9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ABE8DE-E15F-4BD1-9325-AD015082FC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5B381B-44CE-46A8-8404-355928E87317}"/>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5" name="Footer Placeholder 4">
            <a:extLst>
              <a:ext uri="{FF2B5EF4-FFF2-40B4-BE49-F238E27FC236}">
                <a16:creationId xmlns:a16="http://schemas.microsoft.com/office/drawing/2014/main" id="{749CB439-F000-4C89-A7E1-4287781AFE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D67C1C-8401-4029-B5E7-400D5E086C20}"/>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4392462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7D56C-07E2-472B-81BD-8B335CF6A0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87A23E-A714-4BCD-8370-A3D07C183BE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577DE-DEEF-4048-9425-6CC236E3268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5" name="Footer Placeholder 4">
            <a:extLst>
              <a:ext uri="{FF2B5EF4-FFF2-40B4-BE49-F238E27FC236}">
                <a16:creationId xmlns:a16="http://schemas.microsoft.com/office/drawing/2014/main" id="{3C04E330-D539-4464-9FFB-294F05B398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A57763-7CE7-46FF-9377-44DCBBB2310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6018096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C41AD-A8F5-4995-9357-0ABF62AA863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5D294A-9945-427F-B07D-CE7459D136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DD3449-1CF4-428C-A97B-72473D89E2B3}"/>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5" name="Footer Placeholder 4">
            <a:extLst>
              <a:ext uri="{FF2B5EF4-FFF2-40B4-BE49-F238E27FC236}">
                <a16:creationId xmlns:a16="http://schemas.microsoft.com/office/drawing/2014/main" id="{911C6687-9C7B-4225-AFCC-F2A088CC9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106AEB-426F-4101-A7DF-EA42B37A99E0}"/>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1979142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3E7D2-C363-4A54-9E32-BA42D0FF93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E487057-B42A-473F-BC42-0F0C7AAFFD3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18F3E7-CD84-40D5-9710-6CD1092B12A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45DBF6-8963-41D7-AD86-EBD96BDF7B1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6" name="Footer Placeholder 5">
            <a:extLst>
              <a:ext uri="{FF2B5EF4-FFF2-40B4-BE49-F238E27FC236}">
                <a16:creationId xmlns:a16="http://schemas.microsoft.com/office/drawing/2014/main" id="{D24C7751-731A-45AD-9A31-6701B9CEB3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4B6811-84DA-42AC-AD7B-D34BA769233A}"/>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7039441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B5714-D688-4270-B8A7-2A4E373BFA2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38EED9-C066-4EE7-A229-1E5A4AE0D96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FE544-FBC0-48E5-B7BD-DEF58C7FD65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31661C-6A49-4E52-995A-5EA83CC9AC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C35EE-59B6-446F-965C-383BCC3024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92BB6F-950C-452E-B6DD-52AF200A4399}"/>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8" name="Footer Placeholder 7">
            <a:extLst>
              <a:ext uri="{FF2B5EF4-FFF2-40B4-BE49-F238E27FC236}">
                <a16:creationId xmlns:a16="http://schemas.microsoft.com/office/drawing/2014/main" id="{A0E9ED37-DE68-4CE7-AB58-7F7C7ECD8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76C1728-6B1C-4AC7-8F92-08D55C0B75C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5937697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01BC-0089-4A48-819D-8A805BEBD7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07CC600-25BE-4D04-9A54-F31A69D6800F}"/>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4" name="Footer Placeholder 3">
            <a:extLst>
              <a:ext uri="{FF2B5EF4-FFF2-40B4-BE49-F238E27FC236}">
                <a16:creationId xmlns:a16="http://schemas.microsoft.com/office/drawing/2014/main" id="{FFF5801A-0C98-4AFB-B42C-72C4A577A8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6EB0C9C-3B0F-4025-AC09-3FDDD4F69EEB}"/>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0039409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C14B00-CA87-46CF-9D29-08EAC551A853}"/>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3" name="Footer Placeholder 2">
            <a:extLst>
              <a:ext uri="{FF2B5EF4-FFF2-40B4-BE49-F238E27FC236}">
                <a16:creationId xmlns:a16="http://schemas.microsoft.com/office/drawing/2014/main" id="{6B3D780F-A332-45EE-BFA7-C9CB254F1A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BC10349-15AF-452F-98DA-33CF91D4E56E}"/>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586915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p:txBody>
          <a:bodyPr/>
          <a:lstStyle/>
          <a:p>
            <a:fld id="{BBC58E1B-5923-4CAF-B9CC-D14A574623CF}" type="datetimeFigureOut">
              <a:rPr lang="zh-CN" altLang="en-US" smtClean="0"/>
              <a:t>2025/2/10</a:t>
            </a:fld>
            <a:endParaRPr lang="zh-CN" altLang="en-US"/>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999084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D86E9-6B93-465D-BA03-FF6E2442F7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49A753-5FB1-4639-AB41-09883A96E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A4F24-A300-4884-8AB2-5132A371B3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96261F-595D-4E05-9415-59AB171EF2A7}"/>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6" name="Footer Placeholder 5">
            <a:extLst>
              <a:ext uri="{FF2B5EF4-FFF2-40B4-BE49-F238E27FC236}">
                <a16:creationId xmlns:a16="http://schemas.microsoft.com/office/drawing/2014/main" id="{17C8485D-222F-4380-85EC-1C90F01688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B84A4AA-09EA-4C16-B96F-60CFFACCA425}"/>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558146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FD8CF-BAE5-47F0-B991-8EC8651E83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97364B-DB39-4F41-A1FF-414F6B3FC2D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998D5-4337-4220-9031-9DDA703927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A22B02-9606-40F2-BEC9-A416362FDF28}"/>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6" name="Footer Placeholder 5">
            <a:extLst>
              <a:ext uri="{FF2B5EF4-FFF2-40B4-BE49-F238E27FC236}">
                <a16:creationId xmlns:a16="http://schemas.microsoft.com/office/drawing/2014/main" id="{BDB4FEBB-C303-447B-9872-A7688E48FE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1292A2-04A1-4201-BAD5-42EF63E50C4C}"/>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634240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64DF-C636-491A-8550-C5B23316F2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069A87-5507-4A68-A2FA-D6BBBCC940B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6DE27-BC72-40B4-8FD5-29F650DB2A34}"/>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5" name="Footer Placeholder 4">
            <a:extLst>
              <a:ext uri="{FF2B5EF4-FFF2-40B4-BE49-F238E27FC236}">
                <a16:creationId xmlns:a16="http://schemas.microsoft.com/office/drawing/2014/main" id="{ECB803EA-A4CC-40B8-9A0A-F43DDA4CF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00D662-EF00-471A-A568-CBE3670B8C8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9556663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492755-5521-4497-B709-A73E032468C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56F5A4-F9DA-4164-8D5C-9ED891DD7E6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F8F56-B08E-4B67-8F2A-31800EB7D7E0}"/>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5" name="Footer Placeholder 4">
            <a:extLst>
              <a:ext uri="{FF2B5EF4-FFF2-40B4-BE49-F238E27FC236}">
                <a16:creationId xmlns:a16="http://schemas.microsoft.com/office/drawing/2014/main" id="{12D0724A-7DD8-4EFA-B54C-FA24610095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E47E3-4A8E-4638-B116-8B5590C6348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5183928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4_空白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22179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p:txBody>
          <a:bodyPr/>
          <a:lstStyle/>
          <a:p>
            <a:fld id="{BBC58E1B-5923-4CAF-B9CC-D14A574623CF}" type="datetimeFigureOut">
              <a:rPr lang="zh-CN" altLang="en-US" smtClean="0"/>
              <a:t>2025/2/10</a:t>
            </a:fld>
            <a:endParaRPr lang="zh-CN" altLang="en-US"/>
          </a:p>
        </p:txBody>
      </p:sp>
      <p:sp>
        <p:nvSpPr>
          <p:cNvPr id="3" name="页脚占位符 2">
            <a:extLst>
              <a:ext uri="{FF2B5EF4-FFF2-40B4-BE49-F238E27FC236}">
                <a16:creationId xmlns:a16="http://schemas.microsoft.com/office/drawing/2014/main" id="{E1F37A59-0B14-4152-AAD8-59B0DF53217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B830615-BC10-4C9B-9240-20F583A52662}"/>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865075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p:txBody>
          <a:bodyPr/>
          <a:lstStyle/>
          <a:p>
            <a:fld id="{BBC58E1B-5923-4CAF-B9CC-D14A574623CF}" type="datetimeFigureOut">
              <a:rPr lang="zh-CN" altLang="en-US" smtClean="0"/>
              <a:t>2025/2/10</a:t>
            </a:fld>
            <a:endParaRPr lang="zh-CN" altLang="en-US"/>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220212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p:txBody>
          <a:bodyPr/>
          <a:lstStyle/>
          <a:p>
            <a:fld id="{BBC58E1B-5923-4CAF-B9CC-D14A574623CF}" type="datetimeFigureOut">
              <a:rPr lang="zh-CN" altLang="en-US" smtClean="0"/>
              <a:t>2025/2/10</a:t>
            </a:fld>
            <a:endParaRPr lang="zh-CN" altLang="en-US"/>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731943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50.xml"/><Relationship Id="rId7" Type="http://schemas.openxmlformats.org/officeDocument/2006/relationships/tags" Target="../tags/tag2.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theme" Target="../theme/theme5.xml"/><Relationship Id="rId5" Type="http://schemas.openxmlformats.org/officeDocument/2006/relationships/slideLayout" Target="../slideLayouts/slideLayout52.xml"/><Relationship Id="rId4" Type="http://schemas.openxmlformats.org/officeDocument/2006/relationships/slideLayout" Target="../slideLayouts/slideLayout51.xml"/><Relationship Id="rId9" Type="http://schemas.openxmlformats.org/officeDocument/2006/relationships/tags" Target="../tags/tag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6.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CD8E7AD7-FFF5-4115-94D5-90B8138C35D8}"/>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4447" t="65230" r="3484" b="2118"/>
          <a:stretch/>
        </p:blipFill>
        <p:spPr>
          <a:xfrm>
            <a:off x="-143691" y="-561975"/>
            <a:ext cx="12553405" cy="7903301"/>
          </a:xfrm>
          <a:prstGeom prst="rect">
            <a:avLst/>
          </a:prstGeom>
        </p:spPr>
      </p:pic>
      <p:sp>
        <p:nvSpPr>
          <p:cNvPr id="3" name="文本占位符 2">
            <a:extLst>
              <a:ext uri="{FF2B5EF4-FFF2-40B4-BE49-F238E27FC236}">
                <a16:creationId xmlns:a16="http://schemas.microsoft.com/office/drawing/2014/main" id="{3497F3C3-A9C0-443D-93B0-C20B41F60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E00BD63-5670-4677-BF00-62DF6209D9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C58E1B-5923-4CAF-B9CC-D14A574623CF}"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E40BF3D1-76EF-4DC2-A169-BD021359CA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96C5D55-7E5F-4181-A809-C8DC293A1D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E746A1-6C2B-4A0A-9B52-5B2A1AF6763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7D2C5A55-54D8-866F-C1EE-FB7ABC39FD43}"/>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12592049" y="171450"/>
            <a:ext cx="1304925" cy="1304925"/>
          </a:xfrm>
          <a:prstGeom prst="rect">
            <a:avLst/>
          </a:prstGeom>
        </p:spPr>
      </p:pic>
    </p:spTree>
    <p:extLst>
      <p:ext uri="{BB962C8B-B14F-4D97-AF65-F5344CB8AC3E}">
        <p14:creationId xmlns:p14="http://schemas.microsoft.com/office/powerpoint/2010/main" val="1445137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2" name="Picture 1" descr="A white circle with leaves and blue text&#10;&#10;Description automatically generated">
            <a:extLst>
              <a:ext uri="{FF2B5EF4-FFF2-40B4-BE49-F238E27FC236}">
                <a16:creationId xmlns:a16="http://schemas.microsoft.com/office/drawing/2014/main" id="{FE812C26-2A42-1723-1D7C-F1FA30FE79B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477750" y="171450"/>
            <a:ext cx="1524000" cy="1524000"/>
          </a:xfrm>
          <a:prstGeom prst="rect">
            <a:avLst/>
          </a:prstGeom>
        </p:spPr>
      </p:pic>
    </p:spTree>
    <p:extLst>
      <p:ext uri="{BB962C8B-B14F-4D97-AF65-F5344CB8AC3E}">
        <p14:creationId xmlns:p14="http://schemas.microsoft.com/office/powerpoint/2010/main" val="3820402695"/>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7479EBDA-21E0-25BA-9FBF-8FFA5168D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2C27F80-2D3C-0024-325E-3F2E6FD5F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7E565C7-EEC4-3801-A452-7A24933EB6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7D3017-C9EE-40A3-919E-E766EDC3D7CB}" type="datetimeFigureOut">
              <a:rPr lang="en-US" smtClean="0"/>
              <a:t>10/2/2025</a:t>
            </a:fld>
            <a:endParaRPr lang="en-US"/>
          </a:p>
        </p:txBody>
      </p:sp>
      <p:sp>
        <p:nvSpPr>
          <p:cNvPr id="5" name="Chỗ dành sẵn cho Chân trang 4">
            <a:extLst>
              <a:ext uri="{FF2B5EF4-FFF2-40B4-BE49-F238E27FC236}">
                <a16:creationId xmlns:a16="http://schemas.microsoft.com/office/drawing/2014/main" id="{72F62378-D0B9-A50F-5166-33E0F6B4B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9010C01-6546-DD63-541F-7B1C5E537D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87879-4987-438A-A9F9-B166DA534988}"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BF95D8F5-3503-BF2B-7A3C-F809B3EAD1A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77750" y="171450"/>
            <a:ext cx="1524000" cy="1524000"/>
          </a:xfrm>
          <a:prstGeom prst="rect">
            <a:avLst/>
          </a:prstGeom>
        </p:spPr>
      </p:pic>
    </p:spTree>
    <p:extLst>
      <p:ext uri="{BB962C8B-B14F-4D97-AF65-F5344CB8AC3E}">
        <p14:creationId xmlns:p14="http://schemas.microsoft.com/office/powerpoint/2010/main" val="189441118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10/02/2025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228386239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00B20083-83AD-4F60-A2FE-58C840D007FA}"/>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10/2/2025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628525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99925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8.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3.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5.wdp"/><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28.svg"/><Relationship Id="rId5" Type="http://schemas.openxmlformats.org/officeDocument/2006/relationships/image" Target="../media/image23.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2.sv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8.png"/><Relationship Id="rId7" Type="http://schemas.openxmlformats.org/officeDocument/2006/relationships/slide" Target="slide9.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5.xml"/><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41.jpeg"/><Relationship Id="rId1" Type="http://schemas.openxmlformats.org/officeDocument/2006/relationships/slideLayout" Target="../slideLayouts/slideLayout27.xml"/><Relationship Id="rId6" Type="http://schemas.microsoft.com/office/2007/relationships/hdphoto" Target="../media/hdphoto8.wdp"/><Relationship Id="rId11" Type="http://schemas.openxmlformats.org/officeDocument/2006/relationships/image" Target="../media/image46.png"/><Relationship Id="rId5" Type="http://schemas.openxmlformats.org/officeDocument/2006/relationships/image" Target="../media/image43.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7.xml"/><Relationship Id="rId5" Type="http://schemas.openxmlformats.org/officeDocument/2006/relationships/image" Target="../media/image49.png"/><Relationship Id="rId4" Type="http://schemas.microsoft.com/office/2007/relationships/hdphoto" Target="../media/hdphoto11.wdp"/></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27.xml"/><Relationship Id="rId6" Type="http://schemas.microsoft.com/office/2007/relationships/hdphoto" Target="../media/hdphoto12.wdp"/><Relationship Id="rId5" Type="http://schemas.openxmlformats.org/officeDocument/2006/relationships/image" Target="../media/image52.png"/><Relationship Id="rId4" Type="http://schemas.microsoft.com/office/2007/relationships/hdphoto" Target="../media/hdphoto10.wdp"/></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7.xml"/><Relationship Id="rId5" Type="http://schemas.openxmlformats.org/officeDocument/2006/relationships/image" Target="../media/image49.png"/><Relationship Id="rId4" Type="http://schemas.microsoft.com/office/2007/relationships/hdphoto" Target="../media/hdphoto11.wdp"/></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7.xml"/><Relationship Id="rId5" Type="http://schemas.openxmlformats.org/officeDocument/2006/relationships/image" Target="../media/image49.png"/><Relationship Id="rId4" Type="http://schemas.microsoft.com/office/2007/relationships/hdphoto" Target="../media/hdphoto11.wdp"/></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27.xml"/><Relationship Id="rId6" Type="http://schemas.microsoft.com/office/2007/relationships/hdphoto" Target="../media/hdphoto12.wdp"/><Relationship Id="rId5" Type="http://schemas.openxmlformats.org/officeDocument/2006/relationships/image" Target="../media/image52.png"/><Relationship Id="rId4" Type="http://schemas.microsoft.com/office/2007/relationships/hdphoto" Target="../media/hdphoto10.wdp"/></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1.jpeg"/><Relationship Id="rId1" Type="http://schemas.openxmlformats.org/officeDocument/2006/relationships/slideLayout" Target="../slideLayouts/slideLayout27.xml"/><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3" Type="http://schemas.openxmlformats.org/officeDocument/2006/relationships/image" Target="../media/image59.sv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48.xml"/><Relationship Id="rId6" Type="http://schemas.openxmlformats.org/officeDocument/2006/relationships/image" Target="../media/image55.png"/><Relationship Id="rId5" Type="http://schemas.openxmlformats.org/officeDocument/2006/relationships/image" Target="../media/image61.sv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64.xml"/><Relationship Id="rId5" Type="http://schemas.openxmlformats.org/officeDocument/2006/relationships/image" Target="../media/image62.pn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jpeg"/><Relationship Id="rId1" Type="http://schemas.openxmlformats.org/officeDocument/2006/relationships/slideLayout" Target="../slideLayouts/slideLayout38.xml"/><Relationship Id="rId4" Type="http://schemas.openxmlformats.org/officeDocument/2006/relationships/image" Target="../media/image65.emf"/></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2.svg"/></Relationships>
</file>

<file path=ppt/slides/_rels/slide42.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jpeg"/><Relationship Id="rId1" Type="http://schemas.openxmlformats.org/officeDocument/2006/relationships/slideLayout" Target="../slideLayouts/slideLayout38.xml"/><Relationship Id="rId4" Type="http://schemas.openxmlformats.org/officeDocument/2006/relationships/image" Target="../media/image65.emf"/></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8.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6.svg"/><Relationship Id="rId5" Type="http://schemas.openxmlformats.org/officeDocument/2006/relationships/image" Target="../media/image22.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3.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ADF667E8-280C-4213-944A-57C72C33FDB8}"/>
              </a:ext>
            </a:extLst>
          </p:cNvPr>
          <p:cNvPicPr>
            <a:picLocks noChangeAspect="1"/>
          </p:cNvPicPr>
          <p:nvPr/>
        </p:nvPicPr>
        <p:blipFill rotWithShape="1">
          <a:blip r:embed="rId3">
            <a:extLst>
              <a:ext uri="{28A0092B-C50C-407E-A947-70E740481C1C}">
                <a14:useLocalDpi xmlns:a14="http://schemas.microsoft.com/office/drawing/2010/main" val="0"/>
              </a:ext>
            </a:extLst>
          </a:blip>
          <a:srcRect t="21459"/>
          <a:stretch/>
        </p:blipFill>
        <p:spPr>
          <a:xfrm>
            <a:off x="-2658" y="0"/>
            <a:ext cx="12325349" cy="6858000"/>
          </a:xfrm>
          <a:prstGeom prst="rect">
            <a:avLst/>
          </a:prstGeom>
        </p:spPr>
      </p:pic>
      <p:pic>
        <p:nvPicPr>
          <p:cNvPr id="17" name="图片 16">
            <a:extLst>
              <a:ext uri="{FF2B5EF4-FFF2-40B4-BE49-F238E27FC236}">
                <a16:creationId xmlns:a16="http://schemas.microsoft.com/office/drawing/2014/main" id="{D8B52D16-ED0B-46E1-A5C7-85FF97CF041F}"/>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1196648" y="-327075"/>
            <a:ext cx="10101989" cy="5964701"/>
          </a:xfrm>
          <a:prstGeom prst="rect">
            <a:avLst/>
          </a:prstGeom>
        </p:spPr>
      </p:pic>
      <p:pic>
        <p:nvPicPr>
          <p:cNvPr id="4" name="Picture 3">
            <a:extLst>
              <a:ext uri="{FF2B5EF4-FFF2-40B4-BE49-F238E27FC236}">
                <a16:creationId xmlns:a16="http://schemas.microsoft.com/office/drawing/2014/main" id="{E5F42030-7708-72F7-9C17-303851813D61}"/>
              </a:ext>
            </a:extLst>
          </p:cNvPr>
          <p:cNvPicPr>
            <a:picLocks noChangeAspect="1"/>
          </p:cNvPicPr>
          <p:nvPr/>
        </p:nvPicPr>
        <p:blipFill>
          <a:blip r:embed="rId5"/>
          <a:stretch>
            <a:fillRect/>
          </a:stretch>
        </p:blipFill>
        <p:spPr>
          <a:xfrm>
            <a:off x="3863212" y="1351711"/>
            <a:ext cx="4938188" cy="579170"/>
          </a:xfrm>
          <a:prstGeom prst="rect">
            <a:avLst/>
          </a:prstGeom>
        </p:spPr>
      </p:pic>
      <p:sp>
        <p:nvSpPr>
          <p:cNvPr id="5" name="TextBox 4">
            <a:extLst>
              <a:ext uri="{FF2B5EF4-FFF2-40B4-BE49-F238E27FC236}">
                <a16:creationId xmlns:a16="http://schemas.microsoft.com/office/drawing/2014/main" id="{F6A9E252-9E9F-F033-48AC-05C6B4806A22}"/>
              </a:ext>
            </a:extLst>
          </p:cNvPr>
          <p:cNvSpPr txBox="1"/>
          <p:nvPr/>
        </p:nvSpPr>
        <p:spPr>
          <a:xfrm>
            <a:off x="2506894" y="2589088"/>
            <a:ext cx="7274104" cy="1643865"/>
          </a:xfrm>
          <a:prstGeom prst="rect">
            <a:avLst/>
          </a:prstGeom>
          <a:noFill/>
        </p:spPr>
        <p:txBody>
          <a:bodyPr wrap="square" rtlCol="0">
            <a:spAutoFit/>
          </a:bodyPr>
          <a:lstStyle/>
          <a:p>
            <a:endParaRPr lang="en-US" dirty="0"/>
          </a:p>
        </p:txBody>
      </p:sp>
      <p:pic>
        <p:nvPicPr>
          <p:cNvPr id="3" name="Picture 2">
            <a:extLst>
              <a:ext uri="{FF2B5EF4-FFF2-40B4-BE49-F238E27FC236}">
                <a16:creationId xmlns:a16="http://schemas.microsoft.com/office/drawing/2014/main" id="{61182311-2831-458C-8988-848345DA786B}"/>
              </a:ext>
            </a:extLst>
          </p:cNvPr>
          <p:cNvPicPr>
            <a:picLocks noChangeAspect="1"/>
          </p:cNvPicPr>
          <p:nvPr/>
        </p:nvPicPr>
        <p:blipFill>
          <a:blip r:embed="rId6"/>
          <a:stretch>
            <a:fillRect/>
          </a:stretch>
        </p:blipFill>
        <p:spPr>
          <a:xfrm>
            <a:off x="3110990" y="2632843"/>
            <a:ext cx="7675529" cy="1859441"/>
          </a:xfrm>
          <a:prstGeom prst="rect">
            <a:avLst/>
          </a:prstGeom>
        </p:spPr>
      </p:pic>
      <p:pic>
        <p:nvPicPr>
          <p:cNvPr id="2" name="Picture 1">
            <a:extLst>
              <a:ext uri="{FF2B5EF4-FFF2-40B4-BE49-F238E27FC236}">
                <a16:creationId xmlns:a16="http://schemas.microsoft.com/office/drawing/2014/main" id="{9668F107-C11F-66D4-B87F-84290D3525A8}"/>
              </a:ext>
            </a:extLst>
          </p:cNvPr>
          <p:cNvPicPr>
            <a:picLocks noChangeAspect="1"/>
          </p:cNvPicPr>
          <p:nvPr/>
        </p:nvPicPr>
        <p:blipFill>
          <a:blip r:embed="rId7"/>
          <a:stretch>
            <a:fillRect/>
          </a:stretch>
        </p:blipFill>
        <p:spPr>
          <a:xfrm>
            <a:off x="1918150" y="1812533"/>
            <a:ext cx="3286029" cy="1457070"/>
          </a:xfrm>
          <a:prstGeom prst="rect">
            <a:avLst/>
          </a:prstGeom>
        </p:spPr>
      </p:pic>
    </p:spTree>
    <p:extLst>
      <p:ext uri="{BB962C8B-B14F-4D97-AF65-F5344CB8AC3E}">
        <p14:creationId xmlns:p14="http://schemas.microsoft.com/office/powerpoint/2010/main" val="3912997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CFDD0F5-8B76-4283-8879-85B69E8A176D}"/>
              </a:ext>
            </a:extLst>
          </p:cNvPr>
          <p:cNvPicPr>
            <a:picLocks noChangeAspect="1"/>
          </p:cNvPicPr>
          <p:nvPr/>
        </p:nvPicPr>
        <p:blipFill rotWithShape="1">
          <a:blip r:embed="rId3">
            <a:extLst>
              <a:ext uri="{28A0092B-C50C-407E-A947-70E740481C1C}">
                <a14:useLocalDpi xmlns:a14="http://schemas.microsoft.com/office/drawing/2010/main" val="0"/>
              </a:ext>
            </a:extLst>
          </a:blip>
          <a:srcRect t="21459"/>
          <a:stretch/>
        </p:blipFill>
        <p:spPr>
          <a:xfrm>
            <a:off x="-2658" y="0"/>
            <a:ext cx="12325349" cy="6858000"/>
          </a:xfrm>
          <a:prstGeom prst="rect">
            <a:avLst/>
          </a:prstGeom>
        </p:spPr>
      </p:pic>
      <p:pic>
        <p:nvPicPr>
          <p:cNvPr id="9" name="图片 8">
            <a:extLst>
              <a:ext uri="{FF2B5EF4-FFF2-40B4-BE49-F238E27FC236}">
                <a16:creationId xmlns:a16="http://schemas.microsoft.com/office/drawing/2014/main" id="{524F81AB-9AD0-4E2B-9F75-D15FE8172DD5}"/>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1196648" y="-327075"/>
            <a:ext cx="10101989" cy="5964701"/>
          </a:xfrm>
          <a:prstGeom prst="rect">
            <a:avLst/>
          </a:prstGeom>
        </p:spPr>
      </p:pic>
      <p:sp>
        <p:nvSpPr>
          <p:cNvPr id="2" name="TextBox 1">
            <a:extLst>
              <a:ext uri="{FF2B5EF4-FFF2-40B4-BE49-F238E27FC236}">
                <a16:creationId xmlns:a16="http://schemas.microsoft.com/office/drawing/2014/main" id="{DDEB166B-09D4-AB0C-C397-34AE94CBEA78}"/>
              </a:ext>
            </a:extLst>
          </p:cNvPr>
          <p:cNvSpPr txBox="1"/>
          <p:nvPr/>
        </p:nvSpPr>
        <p:spPr>
          <a:xfrm>
            <a:off x="2373331" y="1633591"/>
            <a:ext cx="8147406" cy="2862322"/>
          </a:xfrm>
          <a:prstGeom prst="rect">
            <a:avLst/>
          </a:prstGeom>
          <a:noFill/>
        </p:spPr>
        <p:txBody>
          <a:bodyPr wrap="square" rtlCol="0">
            <a:spAutoFit/>
          </a:bodyPr>
          <a:lstStyle/>
          <a:p>
            <a:pPr algn="ctr"/>
            <a:r>
              <a:rPr lang="vi-VN" sz="3600" b="1" i="1" dirty="0">
                <a:solidFill>
                  <a:srgbClr val="002060"/>
                </a:solidFill>
                <a:effectLst/>
                <a:latin typeface="Cambria" panose="02040503050406030204" pitchFamily="18" charset="0"/>
                <a:ea typeface="Cambria" panose="02040503050406030204" pitchFamily="18" charset="0"/>
              </a:rPr>
              <a:t>Khi các em nhìn ra được những điều hài lòng hoặc những điều chưa hài lòng về mình, về bạn chúng ta sẽ nhận ra những điểm cần điều chỉnh để hiểu nhau hơn và hợp tác với nhau tốt hơn.</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0219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a:extLst>
              <a:ext uri="{FF2B5EF4-FFF2-40B4-BE49-F238E27FC236}">
                <a16:creationId xmlns:a16="http://schemas.microsoft.com/office/drawing/2014/main" id="{8AF1858A-3F8F-3970-F929-468A754C45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770597" y="930458"/>
            <a:ext cx="8260514" cy="4698167"/>
          </a:xfrm>
          <a:prstGeom prst="rect">
            <a:avLst/>
          </a:prstGeom>
        </p:spPr>
      </p:pic>
      <p:pic>
        <p:nvPicPr>
          <p:cNvPr id="3" name="Picture 2">
            <a:extLst>
              <a:ext uri="{FF2B5EF4-FFF2-40B4-BE49-F238E27FC236}">
                <a16:creationId xmlns:a16="http://schemas.microsoft.com/office/drawing/2014/main" id="{0380E933-CD03-5DD6-4527-33FC776D6C97}"/>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4348" y="1796852"/>
            <a:ext cx="5657799" cy="5657799"/>
          </a:xfrm>
          <a:prstGeom prst="rect">
            <a:avLst/>
          </a:prstGeom>
        </p:spPr>
      </p:pic>
      <p:pic>
        <p:nvPicPr>
          <p:cNvPr id="5" name="Picture 4">
            <a:extLst>
              <a:ext uri="{FF2B5EF4-FFF2-40B4-BE49-F238E27FC236}">
                <a16:creationId xmlns:a16="http://schemas.microsoft.com/office/drawing/2014/main" id="{0E8A21AC-E890-A5C4-5242-2F77B6B74CC6}"/>
              </a:ext>
            </a:extLst>
          </p:cNvPr>
          <p:cNvPicPr>
            <a:picLocks noChangeAspect="1"/>
          </p:cNvPicPr>
          <p:nvPr/>
        </p:nvPicPr>
        <p:blipFill>
          <a:blip r:embed="rId7"/>
          <a:stretch>
            <a:fillRect/>
          </a:stretch>
        </p:blipFill>
        <p:spPr>
          <a:xfrm>
            <a:off x="3626586" y="2603600"/>
            <a:ext cx="5986791" cy="1774090"/>
          </a:xfrm>
          <a:prstGeom prst="rect">
            <a:avLst/>
          </a:prstGeom>
        </p:spPr>
      </p:pic>
    </p:spTree>
    <p:extLst>
      <p:ext uri="{BB962C8B-B14F-4D97-AF65-F5344CB8AC3E}">
        <p14:creationId xmlns:p14="http://schemas.microsoft.com/office/powerpoint/2010/main" val="2725669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lipart&#10;&#10;Description automatically generated">
            <a:extLst>
              <a:ext uri="{FF2B5EF4-FFF2-40B4-BE49-F238E27FC236}">
                <a16:creationId xmlns:a16="http://schemas.microsoft.com/office/drawing/2014/main" id="{0E234CFD-D729-8950-9841-FA7F36E86599}"/>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5343" y1="85726" x2="44470" y2="83502"/>
                        <a14:foregroundMark x1="53558" y1="86171" x2="53396" y2="83947"/>
                      </a14:backgroundRemoval>
                    </a14:imgEffect>
                  </a14:imgLayer>
                </a14:imgProps>
              </a:ext>
              <a:ext uri="{28A0092B-C50C-407E-A947-70E740481C1C}">
                <a14:useLocalDpi xmlns:a14="http://schemas.microsoft.com/office/drawing/2010/main" val="0"/>
              </a:ext>
            </a:extLst>
          </a:blip>
          <a:stretch>
            <a:fillRect/>
          </a:stretch>
        </p:blipFill>
        <p:spPr>
          <a:xfrm>
            <a:off x="7996705" y="2774023"/>
            <a:ext cx="5594201" cy="4475146"/>
          </a:xfrm>
          <a:prstGeom prst="rect">
            <a:avLst/>
          </a:prstGeom>
        </p:spPr>
      </p:pic>
      <p:pic>
        <p:nvPicPr>
          <p:cNvPr id="10" name="Picture 23">
            <a:extLst>
              <a:ext uri="{FF2B5EF4-FFF2-40B4-BE49-F238E27FC236}">
                <a16:creationId xmlns:a16="http://schemas.microsoft.com/office/drawing/2014/main" id="{FE7B4298-BC47-A4CE-7105-3B251555955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28109" y="1551398"/>
            <a:ext cx="7583764" cy="3524036"/>
          </a:xfrm>
          <a:prstGeom prst="rect">
            <a:avLst/>
          </a:prstGeom>
        </p:spPr>
      </p:pic>
      <p:sp>
        <p:nvSpPr>
          <p:cNvPr id="11" name="TextBox 10">
            <a:extLst>
              <a:ext uri="{FF2B5EF4-FFF2-40B4-BE49-F238E27FC236}">
                <a16:creationId xmlns:a16="http://schemas.microsoft.com/office/drawing/2014/main" id="{6C5D81B2-B090-C247-78E1-42C88A63608A}"/>
              </a:ext>
            </a:extLst>
          </p:cNvPr>
          <p:cNvSpPr txBox="1"/>
          <p:nvPr/>
        </p:nvSpPr>
        <p:spPr>
          <a:xfrm>
            <a:off x="1729344" y="1735297"/>
            <a:ext cx="6911222" cy="2031325"/>
          </a:xfrm>
          <a:prstGeom prst="rect">
            <a:avLst/>
          </a:prstGeom>
          <a:noFill/>
        </p:spPr>
        <p:txBody>
          <a:bodyPr wrap="square" lIns="0" tIns="0" rIns="0" bIns="0" rtlCol="0">
            <a:spAutoFit/>
          </a:bodyPr>
          <a:lstStyle/>
          <a:p>
            <a:pPr lvl="0" algn="ctr"/>
            <a:r>
              <a:rPr lang="en-US" sz="4400" b="1" dirty="0">
                <a:solidFill>
                  <a:srgbClr val="FF0000"/>
                </a:solidFill>
                <a:latin typeface="Calibri" panose="020F0502020204030204" pitchFamily="34" charset="0"/>
                <a:cs typeface="Calibri" panose="020F0502020204030204" pitchFamily="34" charset="0"/>
              </a:rPr>
              <a:t>2. </a:t>
            </a:r>
            <a:r>
              <a:rPr lang="vi-VN" sz="4400" b="1" dirty="0">
                <a:solidFill>
                  <a:srgbClr val="FF0000"/>
                </a:solidFill>
                <a:latin typeface="Calibri" panose="020F0502020204030204" pitchFamily="34" charset="0"/>
                <a:cs typeface="Calibri" panose="020F0502020204030204" pitchFamily="34" charset="0"/>
              </a:rPr>
              <a:t>Đề xuất cách giải quyết các vấn đề thường xảy ra trong quan hệ bạn bè</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3664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anh trang sô (2)">
            <a:hlinkClick r:id="" action="ppaction://media"/>
            <a:extLst>
              <a:ext uri="{FF2B5EF4-FFF2-40B4-BE49-F238E27FC236}">
                <a16:creationId xmlns:a16="http://schemas.microsoft.com/office/drawing/2014/main" id="{15B073A3-2E99-EECE-3FDB-D1E27AB3DE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72428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3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A9EF08D-C234-A63E-AE77-BD36D0760414}"/>
              </a:ext>
            </a:extLst>
          </p:cNvPr>
          <p:cNvGrpSpPr/>
          <p:nvPr/>
        </p:nvGrpSpPr>
        <p:grpSpPr>
          <a:xfrm>
            <a:off x="664935" y="3237290"/>
            <a:ext cx="4544063" cy="3413728"/>
            <a:chOff x="664935" y="3237290"/>
            <a:chExt cx="4544063" cy="3413728"/>
          </a:xfrm>
        </p:grpSpPr>
        <p:pic>
          <p:nvPicPr>
            <p:cNvPr id="2" name="Picture 14">
              <a:extLst>
                <a:ext uri="{FF2B5EF4-FFF2-40B4-BE49-F238E27FC236}">
                  <a16:creationId xmlns:a16="http://schemas.microsoft.com/office/drawing/2014/main" id="{BA978221-6ADC-4BF6-7F99-2CF8E0F3BAD2}"/>
                </a:ext>
              </a:extLst>
            </p:cNvPr>
            <p:cNvPicPr>
              <a:picLocks noChangeAspect="1"/>
            </p:cNvPicPr>
            <p:nvPr/>
          </p:nvPicPr>
          <p:blipFill>
            <a:blip r:embed="rId3"/>
            <a:srcRect/>
            <a:stretch>
              <a:fillRect/>
            </a:stretch>
          </p:blipFill>
          <p:spPr>
            <a:xfrm>
              <a:off x="664935" y="3237290"/>
              <a:ext cx="4544063" cy="3413728"/>
            </a:xfrm>
            <a:prstGeom prst="rect">
              <a:avLst/>
            </a:prstGeom>
          </p:spPr>
        </p:pic>
        <p:sp>
          <p:nvSpPr>
            <p:cNvPr id="3" name="椭圆 31">
              <a:extLst>
                <a:ext uri="{FF2B5EF4-FFF2-40B4-BE49-F238E27FC236}">
                  <a16:creationId xmlns:a16="http://schemas.microsoft.com/office/drawing/2014/main" id="{5C108E41-C0F2-F655-D018-017AFF609002}"/>
                </a:ext>
              </a:extLst>
            </p:cNvPr>
            <p:cNvSpPr/>
            <p:nvPr/>
          </p:nvSpPr>
          <p:spPr>
            <a:xfrm flipH="1">
              <a:off x="1059743" y="5508461"/>
              <a:ext cx="3954045" cy="9642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mn-lt"/>
                </a:rPr>
                <a:t>Thảo</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mn-lt"/>
                </a:rPr>
                <a:t>luận</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mn-lt"/>
                </a:rPr>
                <a:t>nhóm</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rPr>
                <a:t> 6</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endParaRPr>
            </a:p>
          </p:txBody>
        </p:sp>
      </p:grpSp>
      <p:grpSp>
        <p:nvGrpSpPr>
          <p:cNvPr id="7" name="Group 6">
            <a:extLst>
              <a:ext uri="{FF2B5EF4-FFF2-40B4-BE49-F238E27FC236}">
                <a16:creationId xmlns:a16="http://schemas.microsoft.com/office/drawing/2014/main" id="{85619A9F-F2EE-64DB-6ED2-5920813929A8}"/>
              </a:ext>
            </a:extLst>
          </p:cNvPr>
          <p:cNvGrpSpPr/>
          <p:nvPr/>
        </p:nvGrpSpPr>
        <p:grpSpPr>
          <a:xfrm>
            <a:off x="4993243" y="1551398"/>
            <a:ext cx="6893958" cy="2496621"/>
            <a:chOff x="267012" y="1913134"/>
            <a:chExt cx="8452053" cy="2062165"/>
          </a:xfrm>
        </p:grpSpPr>
        <p:pic>
          <p:nvPicPr>
            <p:cNvPr id="5" name="Picture 25">
              <a:extLst>
                <a:ext uri="{FF2B5EF4-FFF2-40B4-BE49-F238E27FC236}">
                  <a16:creationId xmlns:a16="http://schemas.microsoft.com/office/drawing/2014/main" id="{109876DD-3FC1-91F4-388A-A7D08DFE54F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67012" y="1913134"/>
              <a:ext cx="8452053" cy="2062165"/>
            </a:xfrm>
            <a:prstGeom prst="rect">
              <a:avLst/>
            </a:prstGeom>
          </p:spPr>
        </p:pic>
        <p:sp>
          <p:nvSpPr>
            <p:cNvPr id="6" name="TextBox 5">
              <a:extLst>
                <a:ext uri="{FF2B5EF4-FFF2-40B4-BE49-F238E27FC236}">
                  <a16:creationId xmlns:a16="http://schemas.microsoft.com/office/drawing/2014/main" id="{A1526AF2-C7FC-29F7-A9D2-2F7024383B00}"/>
                </a:ext>
              </a:extLst>
            </p:cNvPr>
            <p:cNvSpPr txBox="1"/>
            <p:nvPr/>
          </p:nvSpPr>
          <p:spPr>
            <a:xfrm>
              <a:off x="1017141" y="2167637"/>
              <a:ext cx="7223267" cy="1499887"/>
            </a:xfrm>
            <a:prstGeom prst="rect">
              <a:avLst/>
            </a:prstGeom>
            <a:noFill/>
          </p:spPr>
          <p:txBody>
            <a:bodyPr wrap="square">
              <a:spAutoFit/>
            </a:bodyPr>
            <a:lstStyle/>
            <a:p>
              <a:pPr marL="0" marR="0" algn="just">
                <a:spcBef>
                  <a:spcPts val="0"/>
                </a:spcBef>
                <a:spcAft>
                  <a:spcPts val="0"/>
                </a:spcAft>
              </a:pPr>
              <a:r>
                <a:rPr lang="vi-VN"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Kể về những tình huống bất hòa xảy ra giữa bạn bè (Hiểu lầm nhau, bảo thủ ý kiến, không lắng nghe nhau, trêu đùa quá giới hạn,...)</a:t>
              </a:r>
              <a:endParaRPr lang="en-US"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8" name="TextBox 7">
            <a:extLst>
              <a:ext uri="{FF2B5EF4-FFF2-40B4-BE49-F238E27FC236}">
                <a16:creationId xmlns:a16="http://schemas.microsoft.com/office/drawing/2014/main" id="{3E4298EB-3746-71F9-45FB-9669B5F9B223}"/>
              </a:ext>
            </a:extLst>
          </p:cNvPr>
          <p:cNvSpPr txBox="1"/>
          <p:nvPr/>
        </p:nvSpPr>
        <p:spPr>
          <a:xfrm>
            <a:off x="1551399" y="585627"/>
            <a:ext cx="8846048" cy="954107"/>
          </a:xfrm>
          <a:prstGeom prst="rect">
            <a:avLst/>
          </a:prstGeom>
          <a:noFill/>
        </p:spPr>
        <p:txBody>
          <a:bodyPr wrap="square" rtlCol="0">
            <a:spAutoFit/>
          </a:bodyPr>
          <a:lstStyle/>
          <a:p>
            <a:pPr lvl="0" algn="ct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C</a:t>
            </a:r>
            <a:r>
              <a:rPr lang="vi-VN" sz="2800" b="1" dirty="0">
                <a:solidFill>
                  <a:srgbClr val="000000"/>
                </a:solidFill>
                <a:latin typeface="Calibri" panose="020F0502020204030204" pitchFamily="34" charset="0"/>
                <a:ea typeface="Calibri" panose="020F0502020204030204" pitchFamily="34" charset="0"/>
                <a:cs typeface="Calibri" panose="020F0502020204030204" pitchFamily="34" charset="0"/>
              </a:rPr>
              <a:t>hia sẻ về những vấn đề thường xảy ra giữa bạn bè mà em từng gặp phải hoặc chứng kiến ở lớp, ở trường.</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E1867FDE-C920-4A52-7C70-1BF1BFA4EAE2}"/>
              </a:ext>
            </a:extLst>
          </p:cNvPr>
          <p:cNvGrpSpPr/>
          <p:nvPr/>
        </p:nvGrpSpPr>
        <p:grpSpPr>
          <a:xfrm>
            <a:off x="5106259" y="4181584"/>
            <a:ext cx="6893958" cy="1202076"/>
            <a:chOff x="267012" y="1913134"/>
            <a:chExt cx="8452053" cy="2062165"/>
          </a:xfrm>
        </p:grpSpPr>
        <p:pic>
          <p:nvPicPr>
            <p:cNvPr id="15" name="Picture 25">
              <a:extLst>
                <a:ext uri="{FF2B5EF4-FFF2-40B4-BE49-F238E27FC236}">
                  <a16:creationId xmlns:a16="http://schemas.microsoft.com/office/drawing/2014/main" id="{55C1F3CA-3456-C519-9945-D4BC62D5EAA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67012" y="1913134"/>
              <a:ext cx="8452053" cy="2062165"/>
            </a:xfrm>
            <a:prstGeom prst="rect">
              <a:avLst/>
            </a:prstGeom>
          </p:spPr>
        </p:pic>
        <p:sp>
          <p:nvSpPr>
            <p:cNvPr id="16" name="TextBox 15">
              <a:extLst>
                <a:ext uri="{FF2B5EF4-FFF2-40B4-BE49-F238E27FC236}">
                  <a16:creationId xmlns:a16="http://schemas.microsoft.com/office/drawing/2014/main" id="{693BCFEC-2D87-00D1-3169-C72E9E078F5B}"/>
                </a:ext>
              </a:extLst>
            </p:cNvPr>
            <p:cNvSpPr txBox="1"/>
            <p:nvPr/>
          </p:nvSpPr>
          <p:spPr>
            <a:xfrm>
              <a:off x="1017141" y="2167637"/>
              <a:ext cx="7381223" cy="788076"/>
            </a:xfrm>
            <a:prstGeom prst="rect">
              <a:avLst/>
            </a:prstGeom>
            <a:noFill/>
          </p:spPr>
          <p:txBody>
            <a:bodyPr wrap="square">
              <a:spAutoFit/>
            </a:bodyPr>
            <a:lstStyle/>
            <a:p>
              <a:pPr marL="0" marR="0" algn="just">
                <a:spcBef>
                  <a:spcPts val="0"/>
                </a:spcBef>
                <a:spcAft>
                  <a:spcPts val="0"/>
                </a:spcAft>
              </a:pPr>
              <a:r>
                <a:rPr lang="vi-VN"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Chia sẻ cách em đã ứng xử trong tình huống đó.</a:t>
              </a:r>
              <a:endParaRPr lang="en-US"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135C6E1D-6746-D1F6-936F-0A78B03BCB2C}"/>
              </a:ext>
            </a:extLst>
          </p:cNvPr>
          <p:cNvGrpSpPr/>
          <p:nvPr/>
        </p:nvGrpSpPr>
        <p:grpSpPr>
          <a:xfrm>
            <a:off x="5185026" y="5496676"/>
            <a:ext cx="6893958" cy="1202076"/>
            <a:chOff x="267012" y="1913134"/>
            <a:chExt cx="8452053" cy="2062165"/>
          </a:xfrm>
        </p:grpSpPr>
        <p:pic>
          <p:nvPicPr>
            <p:cNvPr id="18" name="Picture 25">
              <a:extLst>
                <a:ext uri="{FF2B5EF4-FFF2-40B4-BE49-F238E27FC236}">
                  <a16:creationId xmlns:a16="http://schemas.microsoft.com/office/drawing/2014/main" id="{AB7FCD8E-8876-9474-4E90-72561861CF1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67012" y="1913134"/>
              <a:ext cx="8452053" cy="2062165"/>
            </a:xfrm>
            <a:prstGeom prst="rect">
              <a:avLst/>
            </a:prstGeom>
          </p:spPr>
        </p:pic>
        <p:sp>
          <p:nvSpPr>
            <p:cNvPr id="19" name="TextBox 18">
              <a:extLst>
                <a:ext uri="{FF2B5EF4-FFF2-40B4-BE49-F238E27FC236}">
                  <a16:creationId xmlns:a16="http://schemas.microsoft.com/office/drawing/2014/main" id="{8F6D0ECA-95F1-481D-1793-C96A529D9D2B}"/>
                </a:ext>
              </a:extLst>
            </p:cNvPr>
            <p:cNvSpPr txBox="1"/>
            <p:nvPr/>
          </p:nvSpPr>
          <p:spPr>
            <a:xfrm>
              <a:off x="1017141" y="2167637"/>
              <a:ext cx="7189680" cy="1636773"/>
            </a:xfrm>
            <a:prstGeom prst="rect">
              <a:avLst/>
            </a:prstGeom>
            <a:noFill/>
          </p:spPr>
          <p:txBody>
            <a:bodyPr wrap="square">
              <a:spAutoFit/>
            </a:bodyPr>
            <a:lstStyle/>
            <a:p>
              <a:pPr marL="0" marR="0" algn="just">
                <a:spcBef>
                  <a:spcPts val="0"/>
                </a:spcBef>
                <a:spcAft>
                  <a:spcPts val="0"/>
                </a:spcAft>
              </a:pPr>
              <a:r>
                <a:rPr lang="vi-VN"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Đưa ra lời khuyên cho từng tình huống.</a:t>
              </a:r>
              <a:endParaRPr lang="en-US"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975447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494E1E-7A0E-626C-091A-7CE51D10A450}"/>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95324" y="1758067"/>
            <a:ext cx="5657799" cy="5657799"/>
          </a:xfrm>
          <a:prstGeom prst="rect">
            <a:avLst/>
          </a:prstGeom>
        </p:spPr>
      </p:pic>
      <p:pic>
        <p:nvPicPr>
          <p:cNvPr id="6" name="Picture 30">
            <a:extLst>
              <a:ext uri="{FF2B5EF4-FFF2-40B4-BE49-F238E27FC236}">
                <a16:creationId xmlns:a16="http://schemas.microsoft.com/office/drawing/2014/main" id="{6F373701-0B25-3990-9932-3E0B7BC351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810000" y="1643866"/>
            <a:ext cx="8153400" cy="1417834"/>
          </a:xfrm>
          <a:prstGeom prst="rect">
            <a:avLst/>
          </a:prstGeom>
        </p:spPr>
      </p:pic>
      <p:sp>
        <p:nvSpPr>
          <p:cNvPr id="7" name="TextBox 6">
            <a:extLst>
              <a:ext uri="{FF2B5EF4-FFF2-40B4-BE49-F238E27FC236}">
                <a16:creationId xmlns:a16="http://schemas.microsoft.com/office/drawing/2014/main" id="{39198AAA-BFC8-94FF-1736-7EEDC2525F4A}"/>
              </a:ext>
            </a:extLst>
          </p:cNvPr>
          <p:cNvSpPr txBox="1"/>
          <p:nvPr/>
        </p:nvSpPr>
        <p:spPr>
          <a:xfrm>
            <a:off x="4154107" y="1796295"/>
            <a:ext cx="7169567" cy="984885"/>
          </a:xfrm>
          <a:prstGeom prst="rect">
            <a:avLst/>
          </a:prstGeom>
          <a:noFill/>
        </p:spPr>
        <p:txBody>
          <a:bodyPr wrap="square" lIns="0" tIns="0" rIns="0" bIns="0" rtlCol="0">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Em đã từng bất hoà với bạn nào bao giờ chưa? Vì sao lại xảy ra bất hoà đó? </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A4A1F395-F0C5-C13F-8B4E-FC30699A85C1}"/>
              </a:ext>
            </a:extLst>
          </p:cNvPr>
          <p:cNvPicPr>
            <a:picLocks noChangeAspect="1"/>
          </p:cNvPicPr>
          <p:nvPr/>
        </p:nvPicPr>
        <p:blipFill>
          <a:blip r:embed="rId7"/>
          <a:stretch>
            <a:fillRect/>
          </a:stretch>
        </p:blipFill>
        <p:spPr>
          <a:xfrm>
            <a:off x="5040401" y="83713"/>
            <a:ext cx="2316681" cy="1286367"/>
          </a:xfrm>
          <a:prstGeom prst="rect">
            <a:avLst/>
          </a:prstGeom>
        </p:spPr>
      </p:pic>
      <p:pic>
        <p:nvPicPr>
          <p:cNvPr id="12" name="Picture 30">
            <a:extLst>
              <a:ext uri="{FF2B5EF4-FFF2-40B4-BE49-F238E27FC236}">
                <a16:creationId xmlns:a16="http://schemas.microsoft.com/office/drawing/2014/main" id="{CCC987F8-31E4-C1CC-C0E0-BACE634084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830549" y="3246635"/>
            <a:ext cx="8153400" cy="708915"/>
          </a:xfrm>
          <a:prstGeom prst="rect">
            <a:avLst/>
          </a:prstGeom>
        </p:spPr>
      </p:pic>
      <p:sp>
        <p:nvSpPr>
          <p:cNvPr id="13" name="TextBox 12">
            <a:extLst>
              <a:ext uri="{FF2B5EF4-FFF2-40B4-BE49-F238E27FC236}">
                <a16:creationId xmlns:a16="http://schemas.microsoft.com/office/drawing/2014/main" id="{E1492C3A-B10C-6227-BF29-5B66482E4DAC}"/>
              </a:ext>
            </a:extLst>
          </p:cNvPr>
          <p:cNvSpPr txBox="1"/>
          <p:nvPr/>
        </p:nvSpPr>
        <p:spPr>
          <a:xfrm>
            <a:off x="4174656" y="3399064"/>
            <a:ext cx="7846109" cy="492443"/>
          </a:xfrm>
          <a:prstGeom prst="rect">
            <a:avLst/>
          </a:prstGeom>
          <a:noFill/>
        </p:spPr>
        <p:txBody>
          <a:bodyPr wrap="square" lIns="0" tIns="0" rIns="0" bIns="0" rtlCol="0">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Em cảm thấy như thế nào khi xảy ra bất hoà?</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pic>
        <p:nvPicPr>
          <p:cNvPr id="14" name="Picture 30">
            <a:extLst>
              <a:ext uri="{FF2B5EF4-FFF2-40B4-BE49-F238E27FC236}">
                <a16:creationId xmlns:a16="http://schemas.microsoft.com/office/drawing/2014/main" id="{4213821D-1F69-7576-4982-2CE70F537C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902467" y="4150760"/>
            <a:ext cx="8153400" cy="760287"/>
          </a:xfrm>
          <a:prstGeom prst="rect">
            <a:avLst/>
          </a:prstGeom>
        </p:spPr>
      </p:pic>
      <p:sp>
        <p:nvSpPr>
          <p:cNvPr id="15" name="TextBox 14">
            <a:extLst>
              <a:ext uri="{FF2B5EF4-FFF2-40B4-BE49-F238E27FC236}">
                <a16:creationId xmlns:a16="http://schemas.microsoft.com/office/drawing/2014/main" id="{DDDE32BF-79E4-7F69-AA56-98274646488F}"/>
              </a:ext>
            </a:extLst>
          </p:cNvPr>
          <p:cNvSpPr txBox="1"/>
          <p:nvPr/>
        </p:nvSpPr>
        <p:spPr>
          <a:xfrm>
            <a:off x="4246574" y="4303189"/>
            <a:ext cx="7846109" cy="492443"/>
          </a:xfrm>
          <a:prstGeom prst="rect">
            <a:avLst/>
          </a:prstGeom>
          <a:noFill/>
        </p:spPr>
        <p:txBody>
          <a:bodyPr wrap="square" lIns="0" tIns="0" rIns="0" bIns="0" rtlCol="0">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Em đã làm gì khi gặp trường hợp đó?</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pic>
        <p:nvPicPr>
          <p:cNvPr id="16" name="Picture 30">
            <a:extLst>
              <a:ext uri="{FF2B5EF4-FFF2-40B4-BE49-F238E27FC236}">
                <a16:creationId xmlns:a16="http://schemas.microsoft.com/office/drawing/2014/main" id="{1FAEAA22-6538-6DFF-E0AB-AF58CAABA0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001784" y="5085708"/>
            <a:ext cx="8153400" cy="1160980"/>
          </a:xfrm>
          <a:prstGeom prst="rect">
            <a:avLst/>
          </a:prstGeom>
        </p:spPr>
      </p:pic>
      <p:sp>
        <p:nvSpPr>
          <p:cNvPr id="17" name="TextBox 16">
            <a:extLst>
              <a:ext uri="{FF2B5EF4-FFF2-40B4-BE49-F238E27FC236}">
                <a16:creationId xmlns:a16="http://schemas.microsoft.com/office/drawing/2014/main" id="{BB901A58-F98E-AE91-433A-E066519DA2B9}"/>
              </a:ext>
            </a:extLst>
          </p:cNvPr>
          <p:cNvSpPr txBox="1"/>
          <p:nvPr/>
        </p:nvSpPr>
        <p:spPr>
          <a:xfrm>
            <a:off x="4345891" y="5227863"/>
            <a:ext cx="7846109" cy="984885"/>
          </a:xfrm>
          <a:prstGeom prst="rect">
            <a:avLst/>
          </a:prstGeom>
          <a:noFill/>
        </p:spPr>
        <p:txBody>
          <a:bodyPr wrap="square" lIns="0" tIns="0" rIns="0" bIns="0" rtlCol="0">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Em có cần đến trợ giúp của ai để giải quyết trường hợp đó không?</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4803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par>
                                <p:cTn id="28" presetID="53" presetClass="entr" presetSubtype="1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par>
                                <p:cTn id="40" presetID="53" presetClass="entr" presetSubtype="16"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childTnLst>
                                </p:cTn>
                              </p:par>
                              <p:par>
                                <p:cTn id="52" presetID="53" presetClass="entr" presetSubtype="16"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Effect transition="in" filter="fade">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5"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F2D38FC-FA94-5F1A-B306-C00C44F50EF7}"/>
              </a:ext>
            </a:extLst>
          </p:cNvPr>
          <p:cNvSpPr txBox="1"/>
          <p:nvPr/>
        </p:nvSpPr>
        <p:spPr>
          <a:xfrm>
            <a:off x="3362325" y="1619250"/>
            <a:ext cx="531495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Chia </a:t>
            </a:r>
            <a:r>
              <a:rPr kumimoji="0" lang="en-US" sz="8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sẻ</a:t>
            </a:r>
            <a:r>
              <a:rPr kumimoji="0" lang="en-US" sz="8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trước</a:t>
            </a:r>
            <a:r>
              <a:rPr kumimoji="0" lang="en-US" sz="8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lớp</a:t>
            </a:r>
            <a:endParaRPr kumimoji="0" lang="en-US" sz="8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4783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CFDD0F5-8B76-4283-8879-85B69E8A176D}"/>
              </a:ext>
            </a:extLst>
          </p:cNvPr>
          <p:cNvPicPr>
            <a:picLocks noChangeAspect="1"/>
          </p:cNvPicPr>
          <p:nvPr/>
        </p:nvPicPr>
        <p:blipFill rotWithShape="1">
          <a:blip r:embed="rId3">
            <a:extLst>
              <a:ext uri="{28A0092B-C50C-407E-A947-70E740481C1C}">
                <a14:useLocalDpi xmlns:a14="http://schemas.microsoft.com/office/drawing/2010/main" val="0"/>
              </a:ext>
            </a:extLst>
          </a:blip>
          <a:srcRect t="21459"/>
          <a:stretch/>
        </p:blipFill>
        <p:spPr>
          <a:xfrm>
            <a:off x="-2658" y="0"/>
            <a:ext cx="12325349" cy="6858000"/>
          </a:xfrm>
          <a:prstGeom prst="rect">
            <a:avLst/>
          </a:prstGeom>
        </p:spPr>
      </p:pic>
      <p:pic>
        <p:nvPicPr>
          <p:cNvPr id="9" name="图片 8">
            <a:extLst>
              <a:ext uri="{FF2B5EF4-FFF2-40B4-BE49-F238E27FC236}">
                <a16:creationId xmlns:a16="http://schemas.microsoft.com/office/drawing/2014/main" id="{524F81AB-9AD0-4E2B-9F75-D15FE8172DD5}"/>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1196648" y="-327075"/>
            <a:ext cx="10101989" cy="5964701"/>
          </a:xfrm>
          <a:prstGeom prst="rect">
            <a:avLst/>
          </a:prstGeom>
        </p:spPr>
      </p:pic>
      <p:sp>
        <p:nvSpPr>
          <p:cNvPr id="2" name="TextBox 1">
            <a:extLst>
              <a:ext uri="{FF2B5EF4-FFF2-40B4-BE49-F238E27FC236}">
                <a16:creationId xmlns:a16="http://schemas.microsoft.com/office/drawing/2014/main" id="{DDEB166B-09D4-AB0C-C397-34AE94CBEA78}"/>
              </a:ext>
            </a:extLst>
          </p:cNvPr>
          <p:cNvSpPr txBox="1"/>
          <p:nvPr/>
        </p:nvSpPr>
        <p:spPr>
          <a:xfrm>
            <a:off x="2373331" y="1633591"/>
            <a:ext cx="8147406" cy="2554545"/>
          </a:xfrm>
          <a:prstGeom prst="rect">
            <a:avLst/>
          </a:prstGeom>
          <a:noFill/>
        </p:spPr>
        <p:txBody>
          <a:bodyPr wrap="square" rtlCol="0">
            <a:spAutoFit/>
          </a:bodyPr>
          <a:lstStyle/>
          <a:p>
            <a:pPr lvl="0" algn="just"/>
            <a:r>
              <a:rPr lang="vi-VN" sz="4000" b="1" i="1" dirty="0">
                <a:solidFill>
                  <a:srgbClr val="002060"/>
                </a:solidFill>
                <a:latin typeface="Cambria" panose="02040503050406030204" pitchFamily="18" charset="0"/>
                <a:ea typeface="Cambria" panose="02040503050406030204" pitchFamily="18" charset="0"/>
              </a:rPr>
              <a:t>Mỗi khi bất hoà xảy ra, nó như hòn đá nặng trĩu và các em không thể mang nó mãi được. Em cần tìm cách gạt bỏ hòn đá gánh nặng ấy</a:t>
            </a:r>
            <a:r>
              <a:rPr lang="en-US" sz="4000" b="1" i="1" dirty="0">
                <a:solidFill>
                  <a:srgbClr val="00206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93564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9DA9F5F2-629E-742D-D7C1-8CD06F5BB772}"/>
              </a:ext>
            </a:extLst>
          </p:cNvPr>
          <p:cNvSpPr txBox="1"/>
          <p:nvPr/>
        </p:nvSpPr>
        <p:spPr>
          <a:xfrm>
            <a:off x="1577083" y="1288294"/>
            <a:ext cx="4443573" cy="3970318"/>
          </a:xfrm>
          <a:prstGeom prst="rect">
            <a:avLst/>
          </a:prstGeom>
          <a:noFill/>
        </p:spPr>
        <p:txBody>
          <a:bodyPr wrap="square">
            <a:spAutoFit/>
          </a:bodyPr>
          <a:lstStyle/>
          <a:p>
            <a:pPr marR="0" algn="just">
              <a:spcBef>
                <a:spcPts val="0"/>
              </a:spcBef>
              <a:spcAft>
                <a:spcPts val="0"/>
              </a:spcAft>
            </a:pPr>
            <a:r>
              <a:rPr lang="en-US" sz="28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hòn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đá</a:t>
            </a:r>
            <a:r>
              <a:rPr lang="en-US" sz="2800" dirty="0">
                <a:effectLst/>
                <a:latin typeface="Cambria" panose="02040503050406030204" pitchFamily="18" charset="0"/>
                <a:ea typeface="Cambria" panose="02040503050406030204" pitchFamily="18" charset="0"/>
                <a:cs typeface="Times New Roman" panose="02020603050405020304" pitchFamily="18" charset="0"/>
              </a:rPr>
              <a:t> to</a:t>
            </a:r>
          </a:p>
          <a:p>
            <a:pPr marR="0" algn="just">
              <a:spcBef>
                <a:spcPts val="0"/>
              </a:spcBef>
              <a:spcAft>
                <a:spcPts val="0"/>
              </a:spcAft>
            </a:pPr>
            <a:r>
              <a:rPr lang="en-US" sz="2800" dirty="0">
                <a:effectLst/>
                <a:latin typeface="Cambria" panose="02040503050406030204" pitchFamily="18" charset="0"/>
                <a:ea typeface="Cambria" panose="02040503050406030204" pitchFamily="18" charset="0"/>
                <a:cs typeface="Times New Roman" panose="02020603050405020304" pitchFamily="18" charset="0"/>
              </a:rPr>
              <a:t>Khi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tôi</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giận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bạn</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R="0" algn="just">
              <a:spcBef>
                <a:spcPts val="0"/>
              </a:spcBef>
              <a:spcAft>
                <a:spcPts val="0"/>
              </a:spcAft>
            </a:pPr>
            <a:r>
              <a:rPr lang="en-US" sz="28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hòn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đá</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nặng</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R="0" algn="just">
              <a:spcBef>
                <a:spcPts val="0"/>
              </a:spcBef>
              <a:spcAft>
                <a:spcPts val="0"/>
              </a:spcAft>
            </a:pPr>
            <a:r>
              <a:rPr lang="en-US" sz="2800" dirty="0">
                <a:effectLst/>
                <a:latin typeface="Cambria" panose="02040503050406030204" pitchFamily="18" charset="0"/>
                <a:ea typeface="Cambria" panose="02040503050406030204" pitchFamily="18" charset="0"/>
                <a:cs typeface="Times New Roman" panose="02020603050405020304" pitchFamily="18" charset="0"/>
              </a:rPr>
              <a:t>Khi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giận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tôi</a:t>
            </a:r>
            <a:r>
              <a:rPr lang="en-US" sz="2800" dirty="0">
                <a:effectLst/>
                <a:latin typeface="Cambria" panose="02040503050406030204" pitchFamily="18" charset="0"/>
                <a:ea typeface="Cambria" panose="02040503050406030204" pitchFamily="18" charset="0"/>
                <a:cs typeface="Times New Roman" panose="02020603050405020304" pitchFamily="18" charset="0"/>
              </a:rPr>
              <a:t>!</a:t>
            </a:r>
          </a:p>
          <a:p>
            <a:pPr marR="0" algn="just">
              <a:spcBef>
                <a:spcPts val="0"/>
              </a:spcBef>
              <a:spcAft>
                <a:spcPts val="0"/>
              </a:spcAft>
            </a:pP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p>
          <a:p>
            <a:pPr marR="0" algn="just">
              <a:spcBef>
                <a:spcPts val="0"/>
              </a:spcBef>
              <a:spcAft>
                <a:spcPts val="0"/>
              </a:spcAft>
            </a:pPr>
            <a:r>
              <a:rPr lang="en-US" sz="2800" dirty="0" err="1">
                <a:effectLst/>
                <a:latin typeface="Cambria" panose="02040503050406030204" pitchFamily="18" charset="0"/>
                <a:ea typeface="Cambria" panose="02040503050406030204" pitchFamily="18" charset="0"/>
                <a:cs typeface="Times New Roman" panose="02020603050405020304" pitchFamily="18" charset="0"/>
              </a:rPr>
              <a:t>Tôi</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thấy</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bầu</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trời</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R="0" algn="just">
              <a:spcBef>
                <a:spcPts val="0"/>
              </a:spcBef>
              <a:spcAft>
                <a:spcPts val="0"/>
              </a:spcAft>
            </a:pPr>
            <a:r>
              <a:rPr lang="en-US" sz="2800" dirty="0" err="1">
                <a:effectLst/>
                <a:latin typeface="Cambria" panose="02040503050406030204" pitchFamily="18" charset="0"/>
                <a:ea typeface="Cambria" panose="02040503050406030204" pitchFamily="18" charset="0"/>
                <a:cs typeface="Times New Roman" panose="02020603050405020304" pitchFamily="18" charset="0"/>
              </a:rPr>
              <a:t>Bỗng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nhiên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xám</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xịt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R="0" algn="just">
              <a:spcBef>
                <a:spcPts val="0"/>
              </a:spcBef>
              <a:spcAft>
                <a:spcPts val="0"/>
              </a:spcAft>
            </a:pPr>
            <a:r>
              <a:rPr lang="en-US" sz="2800" dirty="0" err="1">
                <a:effectLst/>
                <a:latin typeface="Cambria" panose="02040503050406030204" pitchFamily="18" charset="0"/>
                <a:ea typeface="Cambria" panose="02040503050406030204" pitchFamily="18" charset="0"/>
                <a:cs typeface="Times New Roman" panose="02020603050405020304" pitchFamily="18" charset="0"/>
              </a:rPr>
              <a:t>Tôi</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thấy</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nụ</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cười</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R="0" algn="just">
              <a:spcBef>
                <a:spcPts val="0"/>
              </a:spcBef>
              <a:spcAft>
                <a:spcPts val="0"/>
              </a:spcAft>
            </a:pPr>
            <a:r>
              <a:rPr lang="en-US" sz="2800" dirty="0" err="1">
                <a:effectLst/>
                <a:latin typeface="Cambria" panose="02040503050406030204" pitchFamily="18" charset="0"/>
                <a:ea typeface="Cambria" panose="02040503050406030204" pitchFamily="18" charset="0"/>
                <a:cs typeface="Times New Roman" panose="02020603050405020304" pitchFamily="18" charset="0"/>
              </a:rPr>
              <a:t>Bỗng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nhiên</a:t>
            </a:r>
            <a:r>
              <a:rPr lang="en-US" sz="2800" dirty="0">
                <a:effectLst/>
                <a:latin typeface="Cambria" panose="02040503050406030204" pitchFamily="18" charset="0"/>
                <a:ea typeface="Cambria" panose="02040503050406030204" pitchFamily="18" charset="0"/>
                <a:cs typeface="Times New Roman" panose="02020603050405020304" pitchFamily="18" charset="0"/>
              </a:rPr>
              <a:t> …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méo</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xệch</a:t>
            </a:r>
            <a:r>
              <a:rPr lang="en-US" sz="2800" dirty="0">
                <a:effectLst/>
                <a:latin typeface="Cambria" panose="02040503050406030204" pitchFamily="18" charset="0"/>
                <a:ea typeface="Cambria" panose="020405030504060302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C5054E3C-B14D-2EFD-96F1-E063E70DCE5E}"/>
              </a:ext>
            </a:extLst>
          </p:cNvPr>
          <p:cNvSpPr txBox="1"/>
          <p:nvPr/>
        </p:nvSpPr>
        <p:spPr>
          <a:xfrm>
            <a:off x="7135403" y="949246"/>
            <a:ext cx="4443573" cy="5555367"/>
          </a:xfrm>
          <a:prstGeom prst="rect">
            <a:avLst/>
          </a:prstGeom>
          <a:noFill/>
        </p:spPr>
        <p:txBody>
          <a:bodyPr wrap="square">
            <a:spAutoFit/>
          </a:bodyPr>
          <a:lstStyle/>
          <a:p>
            <a:pPr marL="0" marR="0">
              <a:spcBef>
                <a:spcPts val="0"/>
              </a:spcBef>
              <a:spcAft>
                <a:spcPts val="1000"/>
              </a:spcAft>
            </a:pP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Thôi</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ta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đừng</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giữ</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đá</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trong</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người</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Mình</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buồn</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chắc</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bạn</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Cũng</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chẳng</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thể</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vui</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Những</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gì</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mình</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nghĩ</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Xin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cùng</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nói</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ra</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Phá</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tung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đá</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Đang</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làm</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khổ</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ta!</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r">
              <a:spcBef>
                <a:spcPts val="0"/>
              </a:spcBef>
              <a:spcAft>
                <a:spcPts val="1000"/>
              </a:spcAft>
            </a:pPr>
            <a:r>
              <a:rPr lang="en-US"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28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Thuỵ</a:t>
            </a:r>
            <a:r>
              <a:rPr lang="en-US"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Anh)</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3E292B30-8001-9906-EFB3-3B07B0C8565F}"/>
              </a:ext>
            </a:extLst>
          </p:cNvPr>
          <p:cNvSpPr txBox="1"/>
          <p:nvPr/>
        </p:nvSpPr>
        <p:spPr>
          <a:xfrm>
            <a:off x="4387065" y="647272"/>
            <a:ext cx="2661007" cy="830997"/>
          </a:xfrm>
          <a:prstGeom prst="rect">
            <a:avLst/>
          </a:prstGeom>
          <a:noFill/>
        </p:spPr>
        <p:txBody>
          <a:bodyPr wrap="square" rtlCol="0">
            <a:spAutoFit/>
          </a:bodyPr>
          <a:lstStyle/>
          <a:p>
            <a:r>
              <a:rPr lang="en-US" sz="4800" b="1" dirty="0" err="1">
                <a:solidFill>
                  <a:srgbClr val="FF0000"/>
                </a:solidFill>
                <a:latin typeface="Cambria" panose="02040503050406030204" pitchFamily="18" charset="0"/>
                <a:ea typeface="Cambria" panose="02040503050406030204" pitchFamily="18" charset="0"/>
              </a:rPr>
              <a:t>Hòn</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đá</a:t>
            </a:r>
            <a:endParaRPr lang="en-US" sz="4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52408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EB1F25-C417-FD37-D3CD-5084796C5DC5}"/>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95324" y="1758067"/>
            <a:ext cx="5657799" cy="5657799"/>
          </a:xfrm>
          <a:prstGeom prst="rect">
            <a:avLst/>
          </a:prstGeom>
        </p:spPr>
      </p:pic>
      <p:pic>
        <p:nvPicPr>
          <p:cNvPr id="3" name="Picture 30">
            <a:extLst>
              <a:ext uri="{FF2B5EF4-FFF2-40B4-BE49-F238E27FC236}">
                <a16:creationId xmlns:a16="http://schemas.microsoft.com/office/drawing/2014/main" id="{927DC4C5-0C1D-8396-4750-2ACD62CF1D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018890" y="760289"/>
            <a:ext cx="8153400" cy="1417834"/>
          </a:xfrm>
          <a:prstGeom prst="rect">
            <a:avLst/>
          </a:prstGeom>
        </p:spPr>
      </p:pic>
      <p:sp>
        <p:nvSpPr>
          <p:cNvPr id="4" name="TextBox 3">
            <a:extLst>
              <a:ext uri="{FF2B5EF4-FFF2-40B4-BE49-F238E27FC236}">
                <a16:creationId xmlns:a16="http://schemas.microsoft.com/office/drawing/2014/main" id="{1344F633-E255-8315-2F43-E674E029CA45}"/>
              </a:ext>
            </a:extLst>
          </p:cNvPr>
          <p:cNvSpPr txBox="1"/>
          <p:nvPr/>
        </p:nvSpPr>
        <p:spPr>
          <a:xfrm>
            <a:off x="3362997" y="912718"/>
            <a:ext cx="7722819" cy="984885"/>
          </a:xfrm>
          <a:prstGeom prst="rect">
            <a:avLst/>
          </a:prstGeom>
          <a:noFill/>
        </p:spPr>
        <p:txBody>
          <a:bodyPr wrap="square" lIns="0" tIns="0" rIns="0" bIns="0" rtlCol="0">
            <a:spAutoFit/>
          </a:bodyPr>
          <a:lstStyle/>
          <a:p>
            <a:pPr algn="just"/>
            <a:r>
              <a:rPr lang="vi-VN" sz="3200" b="1" dirty="0">
                <a:latin typeface="Calibri" panose="020F0502020204030204" pitchFamily="34" charset="0"/>
                <a:ea typeface="Calibri" panose="020F0502020204030204" pitchFamily="34" charset="0"/>
                <a:cs typeface="Calibri" panose="020F0502020204030204" pitchFamily="34" charset="0"/>
              </a:rPr>
              <a:t>Sáng tác thêm nối vào những ý nghĩ, không cần quá vần điệu.</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77FCD4B9-33F1-1195-A644-51B83865F2F6}"/>
              </a:ext>
            </a:extLst>
          </p:cNvPr>
          <p:cNvSpPr txBox="1"/>
          <p:nvPr/>
        </p:nvSpPr>
        <p:spPr>
          <a:xfrm>
            <a:off x="4150760" y="2630184"/>
            <a:ext cx="6842588" cy="3170099"/>
          </a:xfrm>
          <a:prstGeom prst="rect">
            <a:avLst/>
          </a:prstGeom>
          <a:noFill/>
        </p:spPr>
        <p:txBody>
          <a:bodyPr wrap="square" rtlCol="0">
            <a:spAutoFit/>
          </a:bodyPr>
          <a:lstStyle/>
          <a:p>
            <a:r>
              <a:rPr lang="vi-VN" sz="4000" dirty="0">
                <a:latin typeface="Cambria" panose="02040503050406030204" pitchFamily="18" charset="0"/>
                <a:ea typeface="Cambria" panose="02040503050406030204" pitchFamily="18" charset="0"/>
              </a:rPr>
              <a:t>Nào ta cùng nghĩ</a:t>
            </a:r>
          </a:p>
          <a:p>
            <a:r>
              <a:rPr lang="vi-VN" sz="4000" dirty="0">
                <a:latin typeface="Cambria" panose="02040503050406030204" pitchFamily="18" charset="0"/>
                <a:ea typeface="Cambria" panose="02040503050406030204" pitchFamily="18" charset="0"/>
              </a:rPr>
              <a:t>Về…?</a:t>
            </a:r>
          </a:p>
          <a:p>
            <a:r>
              <a:rPr lang="vi-VN" sz="4000" dirty="0">
                <a:latin typeface="Cambria" panose="02040503050406030204" pitchFamily="18" charset="0"/>
                <a:ea typeface="Cambria" panose="02040503050406030204" pitchFamily="18" charset="0"/>
              </a:rPr>
              <a:t>Về những niềm vui</a:t>
            </a:r>
          </a:p>
          <a:p>
            <a:r>
              <a:rPr lang="vi-VN" sz="4000" dirty="0">
                <a:latin typeface="Cambria" panose="02040503050406030204" pitchFamily="18" charset="0"/>
                <a:ea typeface="Cambria" panose="02040503050406030204" pitchFamily="18" charset="0"/>
              </a:rPr>
              <a:t>Về những kỉ niệm</a:t>
            </a:r>
          </a:p>
          <a:p>
            <a:r>
              <a:rPr lang="vi-VN" sz="4000" dirty="0">
                <a:latin typeface="Cambria" panose="02040503050406030204" pitchFamily="18" charset="0"/>
                <a:ea typeface="Cambria" panose="02040503050406030204" pitchFamily="18" charset="0"/>
              </a:rPr>
              <a:t>Về những trò chơi…</a:t>
            </a:r>
          </a:p>
        </p:txBody>
      </p:sp>
    </p:spTree>
    <p:extLst>
      <p:ext uri="{BB962C8B-B14F-4D97-AF65-F5344CB8AC3E}">
        <p14:creationId xmlns:p14="http://schemas.microsoft.com/office/powerpoint/2010/main" val="2595277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1000"/>
                                        <p:tgtEl>
                                          <p:spTgt spid="5">
                                            <p:txEl>
                                              <p:pRg st="0" end="0"/>
                                            </p:txEl>
                                          </p:spTgt>
                                        </p:tgtEl>
                                      </p:cBhvr>
                                    </p:animEffect>
                                    <p:anim calcmode="lin" valueType="num">
                                      <p:cBhvr>
                                        <p:cTn id="2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0" end="0"/>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fade">
                                      <p:cBhvr>
                                        <p:cTn id="30" dur="1000"/>
                                        <p:tgtEl>
                                          <p:spTgt spid="5">
                                            <p:txEl>
                                              <p:pRg st="1" end="1"/>
                                            </p:txEl>
                                          </p:spTgt>
                                        </p:tgtEl>
                                      </p:cBhvr>
                                    </p:animEffect>
                                    <p:anim calcmode="lin" valueType="num">
                                      <p:cBhvr>
                                        <p:cTn id="31"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5">
                                            <p:txEl>
                                              <p:pRg st="1" end="1"/>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fade">
                                      <p:cBhvr>
                                        <p:cTn id="40" dur="1000"/>
                                        <p:tgtEl>
                                          <p:spTgt spid="5">
                                            <p:txEl>
                                              <p:pRg st="3" end="3"/>
                                            </p:txEl>
                                          </p:spTgt>
                                        </p:tgtEl>
                                      </p:cBhvr>
                                    </p:animEffect>
                                    <p:anim calcmode="lin" valueType="num">
                                      <p:cBhvr>
                                        <p:cTn id="41"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3" end="3"/>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5">
                                            <p:txEl>
                                              <p:pRg st="4" end="4"/>
                                            </p:txEl>
                                          </p:spTgt>
                                        </p:tgtEl>
                                        <p:attrNameLst>
                                          <p:attrName>style.visibility</p:attrName>
                                        </p:attrNameLst>
                                      </p:cBhvr>
                                      <p:to>
                                        <p:strVal val="visible"/>
                                      </p:to>
                                    </p:set>
                                    <p:animEffect transition="in" filter="fade">
                                      <p:cBhvr>
                                        <p:cTn id="45" dur="1000"/>
                                        <p:tgtEl>
                                          <p:spTgt spid="5">
                                            <p:txEl>
                                              <p:pRg st="4" end="4"/>
                                            </p:txEl>
                                          </p:spTgt>
                                        </p:tgtEl>
                                      </p:cBhvr>
                                    </p:animEffect>
                                    <p:anim calcmode="lin" valueType="num">
                                      <p:cBhvr>
                                        <p:cTn id="4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5">
            <a:extLst>
              <a:ext uri="{FF2B5EF4-FFF2-40B4-BE49-F238E27FC236}">
                <a16:creationId xmlns:a16="http://schemas.microsoft.com/office/drawing/2014/main" id="{BA273CDA-4855-7006-C1AF-C4C558A70A7D}"/>
              </a:ext>
            </a:extLst>
          </p:cNvPr>
          <p:cNvSpPr txBox="1"/>
          <p:nvPr/>
        </p:nvSpPr>
        <p:spPr>
          <a:xfrm>
            <a:off x="2057144" y="2632335"/>
            <a:ext cx="8763124" cy="1384995"/>
          </a:xfrm>
          <a:prstGeom prst="rect">
            <a:avLst/>
          </a:prstGeom>
          <a:noFill/>
        </p:spPr>
        <p:txBody>
          <a:bodyPr wrap="square" rtlCol="0">
            <a:spAutoFit/>
          </a:bodyPr>
          <a:lstStyle/>
          <a:p>
            <a:pPr algn="just"/>
            <a:r>
              <a:rPr lang="vi-VN" sz="2800" dirty="0"/>
              <a:t>Chia sẻ được với bạn những điều em cảm thấy hài lòng hoặc chưa hài lòng về mình, về bạn khi tham gia hoạt động chung, làm việc nhóm cùng nhau.</a:t>
            </a:r>
            <a:endParaRPr lang="en-US" sz="2800" dirty="0"/>
          </a:p>
        </p:txBody>
      </p:sp>
      <p:sp>
        <p:nvSpPr>
          <p:cNvPr id="5" name="Hộp Văn bản 10">
            <a:extLst>
              <a:ext uri="{FF2B5EF4-FFF2-40B4-BE49-F238E27FC236}">
                <a16:creationId xmlns:a16="http://schemas.microsoft.com/office/drawing/2014/main" id="{2943C746-2778-E393-EDD5-F4775BE4116E}"/>
              </a:ext>
            </a:extLst>
          </p:cNvPr>
          <p:cNvSpPr txBox="1"/>
          <p:nvPr/>
        </p:nvSpPr>
        <p:spPr>
          <a:xfrm>
            <a:off x="2046870" y="4348168"/>
            <a:ext cx="8875665" cy="954107"/>
          </a:xfrm>
          <a:prstGeom prst="rect">
            <a:avLst/>
          </a:prstGeom>
          <a:noFill/>
        </p:spPr>
        <p:txBody>
          <a:bodyPr wrap="square" rtlCol="0">
            <a:spAutoFit/>
          </a:bodyPr>
          <a:lstStyle/>
          <a:p>
            <a:pPr algn="just"/>
            <a:r>
              <a:rPr lang="en-US" sz="2800"/>
              <a:t>Biết cách xử lí các tình huống mâu thuẫn, bất hoà với nhau và cùng xây dựng “Cam kết tình bạn”.</a:t>
            </a:r>
            <a:endParaRPr lang="en-US" sz="2800" b="1" i="1" dirty="0"/>
          </a:p>
        </p:txBody>
      </p:sp>
      <p:pic>
        <p:nvPicPr>
          <p:cNvPr id="7" name="Hình ảnh 19" descr="Ảnh có chứa mẫu họa&#10;&#10;Mô tả được tạo tự động">
            <a:extLst>
              <a:ext uri="{FF2B5EF4-FFF2-40B4-BE49-F238E27FC236}">
                <a16:creationId xmlns:a16="http://schemas.microsoft.com/office/drawing/2014/main" id="{FA2A99FC-D4ED-3CE0-1C58-575BB2FE4C43}"/>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041433" y="2755384"/>
            <a:ext cx="1119875" cy="824228"/>
          </a:xfrm>
          <a:prstGeom prst="rect">
            <a:avLst/>
          </a:prstGeom>
        </p:spPr>
      </p:pic>
      <p:pic>
        <p:nvPicPr>
          <p:cNvPr id="8" name="Hình ảnh 21" descr="Ảnh có chứa mẫu họa&#10;&#10;Mô tả được tạo tự động">
            <a:extLst>
              <a:ext uri="{FF2B5EF4-FFF2-40B4-BE49-F238E27FC236}">
                <a16:creationId xmlns:a16="http://schemas.microsoft.com/office/drawing/2014/main" id="{CD3FD674-B73D-03FC-6D49-0BA8829F28DF}"/>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031161" y="4395570"/>
            <a:ext cx="1119875" cy="824228"/>
          </a:xfrm>
          <a:prstGeom prst="rect">
            <a:avLst/>
          </a:prstGeom>
        </p:spPr>
      </p:pic>
      <p:pic>
        <p:nvPicPr>
          <p:cNvPr id="12" name="Picture 11">
            <a:extLst>
              <a:ext uri="{FF2B5EF4-FFF2-40B4-BE49-F238E27FC236}">
                <a16:creationId xmlns:a16="http://schemas.microsoft.com/office/drawing/2014/main" id="{BE7345EC-9E2E-5CF5-A7E4-406F0AA53F1E}"/>
              </a:ext>
            </a:extLst>
          </p:cNvPr>
          <p:cNvPicPr>
            <a:picLocks noChangeAspect="1"/>
          </p:cNvPicPr>
          <p:nvPr/>
        </p:nvPicPr>
        <p:blipFill>
          <a:blip r:embed="rId5"/>
          <a:stretch>
            <a:fillRect/>
          </a:stretch>
        </p:blipFill>
        <p:spPr>
          <a:xfrm>
            <a:off x="1069863" y="410468"/>
            <a:ext cx="9949534" cy="2030144"/>
          </a:xfrm>
          <a:prstGeom prst="rect">
            <a:avLst/>
          </a:prstGeom>
        </p:spPr>
      </p:pic>
    </p:spTree>
    <p:extLst>
      <p:ext uri="{BB962C8B-B14F-4D97-AF65-F5344CB8AC3E}">
        <p14:creationId xmlns:p14="http://schemas.microsoft.com/office/powerpoint/2010/main" val="4133800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CFDD0F5-8B76-4283-8879-85B69E8A176D}"/>
              </a:ext>
            </a:extLst>
          </p:cNvPr>
          <p:cNvPicPr>
            <a:picLocks noChangeAspect="1"/>
          </p:cNvPicPr>
          <p:nvPr/>
        </p:nvPicPr>
        <p:blipFill rotWithShape="1">
          <a:blip r:embed="rId3">
            <a:extLst>
              <a:ext uri="{28A0092B-C50C-407E-A947-70E740481C1C}">
                <a14:useLocalDpi xmlns:a14="http://schemas.microsoft.com/office/drawing/2010/main" val="0"/>
              </a:ext>
            </a:extLst>
          </a:blip>
          <a:srcRect t="21459"/>
          <a:stretch/>
        </p:blipFill>
        <p:spPr>
          <a:xfrm>
            <a:off x="-2658" y="0"/>
            <a:ext cx="12325349" cy="6858000"/>
          </a:xfrm>
          <a:prstGeom prst="rect">
            <a:avLst/>
          </a:prstGeom>
        </p:spPr>
      </p:pic>
      <p:pic>
        <p:nvPicPr>
          <p:cNvPr id="9" name="图片 8">
            <a:extLst>
              <a:ext uri="{FF2B5EF4-FFF2-40B4-BE49-F238E27FC236}">
                <a16:creationId xmlns:a16="http://schemas.microsoft.com/office/drawing/2014/main" id="{524F81AB-9AD0-4E2B-9F75-D15FE8172DD5}"/>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1196648" y="-327075"/>
            <a:ext cx="10101989" cy="5964701"/>
          </a:xfrm>
          <a:prstGeom prst="rect">
            <a:avLst/>
          </a:prstGeom>
        </p:spPr>
      </p:pic>
      <p:sp>
        <p:nvSpPr>
          <p:cNvPr id="2" name="TextBox 1">
            <a:extLst>
              <a:ext uri="{FF2B5EF4-FFF2-40B4-BE49-F238E27FC236}">
                <a16:creationId xmlns:a16="http://schemas.microsoft.com/office/drawing/2014/main" id="{DDEB166B-09D4-AB0C-C397-34AE94CBEA78}"/>
              </a:ext>
            </a:extLst>
          </p:cNvPr>
          <p:cNvSpPr txBox="1"/>
          <p:nvPr/>
        </p:nvSpPr>
        <p:spPr>
          <a:xfrm>
            <a:off x="2373331" y="1633591"/>
            <a:ext cx="8147406" cy="2554545"/>
          </a:xfrm>
          <a:prstGeom prst="rect">
            <a:avLst/>
          </a:prstGeom>
          <a:noFill/>
        </p:spPr>
        <p:txBody>
          <a:bodyPr wrap="square" rtlCol="0">
            <a:spAutoFit/>
          </a:bodyPr>
          <a:lstStyle/>
          <a:p>
            <a:pPr lvl="0" algn="just"/>
            <a:r>
              <a:rPr lang="vi-VN" sz="4000" b="1" i="1" dirty="0">
                <a:solidFill>
                  <a:srgbClr val="002060"/>
                </a:solidFill>
                <a:latin typeface="Cambria" panose="02040503050406030204" pitchFamily="18" charset="0"/>
                <a:ea typeface="Cambria" panose="02040503050406030204" pitchFamily="18" charset="0"/>
              </a:rPr>
              <a:t>Việc nhận ra những khúc mắc, những hiểu lầm trong tình bạn sẽ giúp ta tìm ra cách giải quyết và tình bạn sẽ trở nên gắn bó hơn.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06433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a:extLst>
              <a:ext uri="{FF2B5EF4-FFF2-40B4-BE49-F238E27FC236}">
                <a16:creationId xmlns:a16="http://schemas.microsoft.com/office/drawing/2014/main" id="{8AF1858A-3F8F-3970-F929-468A754C45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770597" y="930458"/>
            <a:ext cx="8260514" cy="4698167"/>
          </a:xfrm>
          <a:prstGeom prst="rect">
            <a:avLst/>
          </a:prstGeom>
        </p:spPr>
      </p:pic>
      <p:pic>
        <p:nvPicPr>
          <p:cNvPr id="3" name="Picture 2">
            <a:extLst>
              <a:ext uri="{FF2B5EF4-FFF2-40B4-BE49-F238E27FC236}">
                <a16:creationId xmlns:a16="http://schemas.microsoft.com/office/drawing/2014/main" id="{0380E933-CD03-5DD6-4527-33FC776D6C97}"/>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4348" y="1796852"/>
            <a:ext cx="5657799" cy="5657799"/>
          </a:xfrm>
          <a:prstGeom prst="rect">
            <a:avLst/>
          </a:prstGeom>
        </p:spPr>
      </p:pic>
      <p:pic>
        <p:nvPicPr>
          <p:cNvPr id="5" name="Picture 4">
            <a:extLst>
              <a:ext uri="{FF2B5EF4-FFF2-40B4-BE49-F238E27FC236}">
                <a16:creationId xmlns:a16="http://schemas.microsoft.com/office/drawing/2014/main" id="{81A9BF4F-6324-FBBC-6F30-68AE67159788}"/>
              </a:ext>
            </a:extLst>
          </p:cNvPr>
          <p:cNvPicPr>
            <a:picLocks noChangeAspect="1"/>
          </p:cNvPicPr>
          <p:nvPr/>
        </p:nvPicPr>
        <p:blipFill>
          <a:blip r:embed="rId7"/>
          <a:stretch>
            <a:fillRect/>
          </a:stretch>
        </p:blipFill>
        <p:spPr>
          <a:xfrm>
            <a:off x="4006951" y="2511133"/>
            <a:ext cx="5657578" cy="1774090"/>
          </a:xfrm>
          <a:prstGeom prst="rect">
            <a:avLst/>
          </a:prstGeom>
        </p:spPr>
      </p:pic>
    </p:spTree>
    <p:extLst>
      <p:ext uri="{BB962C8B-B14F-4D97-AF65-F5344CB8AC3E}">
        <p14:creationId xmlns:p14="http://schemas.microsoft.com/office/powerpoint/2010/main" val="1705071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6" descr="Ảnh có chứa mẫu họa&#10;&#10;Mô tả được tạo tự động">
            <a:extLst>
              <a:ext uri="{FF2B5EF4-FFF2-40B4-BE49-F238E27FC236}">
                <a16:creationId xmlns:a16="http://schemas.microsoft.com/office/drawing/2014/main" id="{9CD6612E-EE4A-849E-891C-A7DCC7227DD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857" b="91531" l="9878" r="89878">
                        <a14:foregroundMark x1="57224" y1="9184" x2="52163" y2="7959"/>
                        <a14:foregroundMark x1="46204" y1="88367" x2="48000" y2="91531"/>
                      </a14:backgroundRemoval>
                    </a14:imgEffect>
                  </a14:imgLayer>
                </a14:imgProps>
              </a:ext>
              <a:ext uri="{28A0092B-C50C-407E-A947-70E740481C1C}">
                <a14:useLocalDpi xmlns:a14="http://schemas.microsoft.com/office/drawing/2010/main" val="0"/>
              </a:ext>
            </a:extLst>
          </a:blip>
          <a:srcRect l="18530" t="4179" r="21610" b="4477"/>
          <a:stretch/>
        </p:blipFill>
        <p:spPr>
          <a:xfrm flipH="1">
            <a:off x="-112320" y="3109801"/>
            <a:ext cx="2955539" cy="3607959"/>
          </a:xfrm>
          <a:prstGeom prst="rect">
            <a:avLst/>
          </a:prstGeom>
        </p:spPr>
      </p:pic>
      <p:sp>
        <p:nvSpPr>
          <p:cNvPr id="30" name="Rectangle: Rounded Corners 29">
            <a:extLst>
              <a:ext uri="{FF2B5EF4-FFF2-40B4-BE49-F238E27FC236}">
                <a16:creationId xmlns:a16="http://schemas.microsoft.com/office/drawing/2014/main" id="{A51F451E-D6AB-461C-248C-D974F84B33D0}"/>
              </a:ext>
            </a:extLst>
          </p:cNvPr>
          <p:cNvSpPr/>
          <p:nvPr/>
        </p:nvSpPr>
        <p:spPr>
          <a:xfrm>
            <a:off x="2178120" y="1458930"/>
            <a:ext cx="9505693" cy="1993187"/>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b="1" dirty="0">
                <a:solidFill>
                  <a:srgbClr val="002060"/>
                </a:solidFill>
                <a:latin typeface="Cambria" panose="02040503050406030204" pitchFamily="18" charset="0"/>
                <a:ea typeface="Cambria" panose="02040503050406030204" pitchFamily="18" charset="0"/>
              </a:rPr>
              <a:t>Tự làm một món quà hoặc một thông điệp yêu thương để gửi tới người bạn thân của em.</a:t>
            </a:r>
            <a:endParaRPr lang="en-US" sz="4000" b="1" dirty="0">
              <a:solidFill>
                <a:srgbClr val="002060"/>
              </a:solidFill>
              <a:latin typeface="Cambria" panose="02040503050406030204" pitchFamily="18" charset="0"/>
              <a:ea typeface="Cambria" panose="02040503050406030204" pitchFamily="18" charset="0"/>
            </a:endParaRPr>
          </a:p>
        </p:txBody>
      </p:sp>
      <p:pic>
        <p:nvPicPr>
          <p:cNvPr id="31" name="Picture 30">
            <a:hlinkClick r:id="rId5" action="ppaction://hlinksldjump"/>
            <a:extLst>
              <a:ext uri="{FF2B5EF4-FFF2-40B4-BE49-F238E27FC236}">
                <a16:creationId xmlns:a16="http://schemas.microsoft.com/office/drawing/2014/main" id="{4DDFC9DE-B9F3-85D7-285B-7F3B5D9E2832}"/>
              </a:ext>
            </a:extLst>
          </p:cNvPr>
          <p:cNvPicPr>
            <a:picLocks noChangeAspect="1"/>
          </p:cNvPicPr>
          <p:nvPr/>
        </p:nvPicPr>
        <p:blipFill>
          <a:blip r:embed="rId6"/>
          <a:stretch>
            <a:fillRect/>
          </a:stretch>
        </p:blipFill>
        <p:spPr>
          <a:xfrm>
            <a:off x="6830509" y="3940948"/>
            <a:ext cx="2937730" cy="2588308"/>
          </a:xfrm>
          <a:prstGeom prst="rect">
            <a:avLst/>
          </a:prstGeom>
        </p:spPr>
      </p:pic>
      <p:pic>
        <p:nvPicPr>
          <p:cNvPr id="32" name="Picture 31">
            <a:hlinkClick r:id="rId7" action="ppaction://hlinksldjump"/>
            <a:extLst>
              <a:ext uri="{FF2B5EF4-FFF2-40B4-BE49-F238E27FC236}">
                <a16:creationId xmlns:a16="http://schemas.microsoft.com/office/drawing/2014/main" id="{6D3F78C8-CA60-AF89-8CBB-528E56415574}"/>
              </a:ext>
            </a:extLst>
          </p:cNvPr>
          <p:cNvPicPr>
            <a:picLocks noChangeAspect="1"/>
          </p:cNvPicPr>
          <p:nvPr/>
        </p:nvPicPr>
        <p:blipFill rotWithShape="1">
          <a:blip r:embed="rId8"/>
          <a:srcRect l="23324" t="3061"/>
          <a:stretch/>
        </p:blipFill>
        <p:spPr>
          <a:xfrm>
            <a:off x="4201552" y="3960162"/>
            <a:ext cx="2289157" cy="2549881"/>
          </a:xfrm>
          <a:prstGeom prst="rect">
            <a:avLst/>
          </a:prstGeom>
        </p:spPr>
      </p:pic>
    </p:spTree>
    <p:extLst>
      <p:ext uri="{BB962C8B-B14F-4D97-AF65-F5344CB8AC3E}">
        <p14:creationId xmlns:p14="http://schemas.microsoft.com/office/powerpoint/2010/main" val="3424249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anim calcmode="lin" valueType="num">
                                      <p:cBhvr>
                                        <p:cTn id="16" dur="1000" fill="hold"/>
                                        <p:tgtEl>
                                          <p:spTgt spid="30"/>
                                        </p:tgtEl>
                                        <p:attrNameLst>
                                          <p:attrName>ppt_x</p:attrName>
                                        </p:attrNameLst>
                                      </p:cBhvr>
                                      <p:tavLst>
                                        <p:tav tm="0">
                                          <p:val>
                                            <p:strVal val="#ppt_x"/>
                                          </p:val>
                                        </p:tav>
                                        <p:tav tm="100000">
                                          <p:val>
                                            <p:strVal val="#ppt_x"/>
                                          </p:val>
                                        </p:tav>
                                      </p:tavLst>
                                    </p:anim>
                                    <p:anim calcmode="lin" valueType="num">
                                      <p:cBhvr>
                                        <p:cTn id="17" dur="1000" fill="hold"/>
                                        <p:tgtEl>
                                          <p:spTgt spid="3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anim calcmode="lin" valueType="num">
                                      <p:cBhvr>
                                        <p:cTn id="21" dur="1000" fill="hold"/>
                                        <p:tgtEl>
                                          <p:spTgt spid="31"/>
                                        </p:tgtEl>
                                        <p:attrNameLst>
                                          <p:attrName>ppt_x</p:attrName>
                                        </p:attrNameLst>
                                      </p:cBhvr>
                                      <p:tavLst>
                                        <p:tav tm="0">
                                          <p:val>
                                            <p:strVal val="#ppt_x"/>
                                          </p:val>
                                        </p:tav>
                                        <p:tav tm="100000">
                                          <p:val>
                                            <p:strVal val="#ppt_x"/>
                                          </p:val>
                                        </p:tav>
                                      </p:tavLst>
                                    </p:anim>
                                    <p:anim calcmode="lin" valueType="num">
                                      <p:cBhvr>
                                        <p:cTn id="22" dur="1000" fill="hold"/>
                                        <p:tgtEl>
                                          <p:spTgt spid="3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9AEFEE2-D743-8F05-2EB6-EF8DDC248EE6}"/>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pic>
        <p:nvPicPr>
          <p:cNvPr id="26" name="Hình ảnh 25" descr="Ảnh có chứa đồ chơi, búp bê&#10;&#10;Mô tả được tạo tự động">
            <a:extLst>
              <a:ext uri="{FF2B5EF4-FFF2-40B4-BE49-F238E27FC236}">
                <a16:creationId xmlns:a16="http://schemas.microsoft.com/office/drawing/2014/main" id="{56BB74E1-0796-907F-5864-7FDFDF251B7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p:blipFill>
        <p:spPr>
          <a:xfrm flipH="1">
            <a:off x="9017369" y="2406875"/>
            <a:ext cx="3572177" cy="4566960"/>
          </a:xfrm>
          <a:prstGeom prst="rect">
            <a:avLst/>
          </a:prstGeom>
        </p:spPr>
      </p:pic>
      <p:pic>
        <p:nvPicPr>
          <p:cNvPr id="28" name="Hình ảnh 27" descr="Ảnh có chứa đồ chơi, búp bê&#10;&#10;Mô tả được tạo tự động">
            <a:extLst>
              <a:ext uri="{FF2B5EF4-FFF2-40B4-BE49-F238E27FC236}">
                <a16:creationId xmlns:a16="http://schemas.microsoft.com/office/drawing/2014/main" id="{0D6238F9-1D53-1D9E-83DA-749AE20EBC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190791" y="2454899"/>
            <a:ext cx="3232443" cy="4588374"/>
          </a:xfrm>
          <a:prstGeom prst="rect">
            <a:avLst/>
          </a:prstGeom>
        </p:spPr>
      </p:pic>
      <p:pic>
        <p:nvPicPr>
          <p:cNvPr id="30" name="Hình ảnh 29" descr="Ảnh có chứa đồ chơi, búp bê, đồ họa véc-tơ&#10;&#10;Mô tả được tạo tự động">
            <a:extLst>
              <a:ext uri="{FF2B5EF4-FFF2-40B4-BE49-F238E27FC236}">
                <a16:creationId xmlns:a16="http://schemas.microsoft.com/office/drawing/2014/main" id="{5647F9C8-BF3C-E337-96F5-0D4060A31AD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184" b="82653" l="19796" r="80714">
                        <a14:foregroundMark x1="20816" y1="45204" x2="20816" y2="45204"/>
                        <a14:foregroundMark x1="20204" y1="47551" x2="20204" y2="47551"/>
                        <a14:foregroundMark x1="20408" y1="49796" x2="20408" y2="49796"/>
                        <a14:foregroundMark x1="19796" y1="50102" x2="19796" y2="50102"/>
                        <a14:foregroundMark x1="37143" y1="40000" x2="37551" y2="37245"/>
                        <a14:foregroundMark x1="44490" y1="81224" x2="42347" y2="81429"/>
                        <a14:foregroundMark x1="72551" y1="71429" x2="70918" y2="71429"/>
                      </a14:backgroundRemoval>
                    </a14:imgEffect>
                  </a14:imgLayer>
                </a14:imgProps>
              </a:ext>
              <a:ext uri="{28A0092B-C50C-407E-A947-70E740481C1C}">
                <a14:useLocalDpi xmlns:a14="http://schemas.microsoft.com/office/drawing/2010/main" val="0"/>
              </a:ext>
            </a:extLst>
          </a:blip>
          <a:srcRect l="14650" t="11282" r="11709" b="9129"/>
          <a:stretch/>
        </p:blipFill>
        <p:spPr>
          <a:xfrm>
            <a:off x="5789354" y="2586007"/>
            <a:ext cx="4124118" cy="4457266"/>
          </a:xfrm>
          <a:prstGeom prst="rect">
            <a:avLst/>
          </a:prstGeom>
        </p:spPr>
      </p:pic>
      <p:pic>
        <p:nvPicPr>
          <p:cNvPr id="32" name="Hình ảnh 31" descr="Ảnh có chứa đồ chơi, búp bê, đồ họa véc-tơ&#10;&#10;Mô tả được tạo tự động">
            <a:extLst>
              <a:ext uri="{FF2B5EF4-FFF2-40B4-BE49-F238E27FC236}">
                <a16:creationId xmlns:a16="http://schemas.microsoft.com/office/drawing/2014/main" id="{7415F3D1-5D35-1E5E-670B-9B6F33AE213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673" b="76259" l="23880" r="81407">
                        <a14:foregroundMark x1="53856" y1="34184" x2="50065" y2="35000"/>
                      </a14:backgroundRemoval>
                    </a14:imgEffect>
                  </a14:imgLayer>
                </a14:imgProps>
              </a:ext>
              <a:ext uri="{28A0092B-C50C-407E-A947-70E740481C1C}">
                <a14:useLocalDpi xmlns:a14="http://schemas.microsoft.com/office/drawing/2010/main" val="0"/>
              </a:ext>
            </a:extLst>
          </a:blip>
          <a:srcRect l="16689" t="10350" r="11402" b="16418"/>
          <a:stretch/>
        </p:blipFill>
        <p:spPr>
          <a:xfrm>
            <a:off x="2346804" y="2705455"/>
            <a:ext cx="3538131" cy="4615884"/>
          </a:xfrm>
          <a:prstGeom prst="rect">
            <a:avLst/>
          </a:prstGeom>
        </p:spPr>
      </p:pic>
      <p:pic>
        <p:nvPicPr>
          <p:cNvPr id="2" name="Picture 1">
            <a:extLst>
              <a:ext uri="{FF2B5EF4-FFF2-40B4-BE49-F238E27FC236}">
                <a16:creationId xmlns:a16="http://schemas.microsoft.com/office/drawing/2014/main" id="{D1530DBE-C30F-D294-9625-3531777A0919}"/>
              </a:ext>
            </a:extLst>
          </p:cNvPr>
          <p:cNvPicPr>
            <a:picLocks noChangeAspect="1"/>
          </p:cNvPicPr>
          <p:nvPr/>
        </p:nvPicPr>
        <p:blipFill>
          <a:blip r:embed="rId11"/>
          <a:stretch>
            <a:fillRect/>
          </a:stretch>
        </p:blipFill>
        <p:spPr>
          <a:xfrm>
            <a:off x="-325132" y="442653"/>
            <a:ext cx="12004064" cy="1591194"/>
          </a:xfrm>
          <a:prstGeom prst="rect">
            <a:avLst/>
          </a:prstGeom>
        </p:spPr>
      </p:pic>
    </p:spTree>
    <p:extLst>
      <p:ext uri="{BB962C8B-B14F-4D97-AF65-F5344CB8AC3E}">
        <p14:creationId xmlns:p14="http://schemas.microsoft.com/office/powerpoint/2010/main" val="26221207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par>
                                <p:cTn id="21" presetID="32" presetClass="emph" presetSubtype="0" repeatCount="indefinite" fill="hold" nodeType="withEffect">
                                  <p:stCondLst>
                                    <p:cond delay="0"/>
                                  </p:stCondLst>
                                  <p:endCondLst>
                                    <p:cond evt="onNext" delay="0">
                                      <p:tgtEl>
                                        <p:sldTgt/>
                                      </p:tgtEl>
                                    </p:cond>
                                  </p:endCondLst>
                                  <p:childTnLst>
                                    <p:animRot by="120000">
                                      <p:cBhvr>
                                        <p:cTn id="22" dur="100" fill="hold">
                                          <p:stCondLst>
                                            <p:cond delay="0"/>
                                          </p:stCondLst>
                                        </p:cTn>
                                        <p:tgtEl>
                                          <p:spTgt spid="26"/>
                                        </p:tgtEl>
                                        <p:attrNameLst>
                                          <p:attrName>r</p:attrName>
                                        </p:attrNameLst>
                                      </p:cBhvr>
                                    </p:animRot>
                                    <p:animRot by="-240000">
                                      <p:cBhvr>
                                        <p:cTn id="23" dur="200" fill="hold">
                                          <p:stCondLst>
                                            <p:cond delay="200"/>
                                          </p:stCondLst>
                                        </p:cTn>
                                        <p:tgtEl>
                                          <p:spTgt spid="26"/>
                                        </p:tgtEl>
                                        <p:attrNameLst>
                                          <p:attrName>r</p:attrName>
                                        </p:attrNameLst>
                                      </p:cBhvr>
                                    </p:animRot>
                                    <p:animRot by="240000">
                                      <p:cBhvr>
                                        <p:cTn id="24" dur="200" fill="hold">
                                          <p:stCondLst>
                                            <p:cond delay="400"/>
                                          </p:stCondLst>
                                        </p:cTn>
                                        <p:tgtEl>
                                          <p:spTgt spid="26"/>
                                        </p:tgtEl>
                                        <p:attrNameLst>
                                          <p:attrName>r</p:attrName>
                                        </p:attrNameLst>
                                      </p:cBhvr>
                                    </p:animRot>
                                    <p:animRot by="-240000">
                                      <p:cBhvr>
                                        <p:cTn id="25" dur="200" fill="hold">
                                          <p:stCondLst>
                                            <p:cond delay="600"/>
                                          </p:stCondLst>
                                        </p:cTn>
                                        <p:tgtEl>
                                          <p:spTgt spid="26"/>
                                        </p:tgtEl>
                                        <p:attrNameLst>
                                          <p:attrName>r</p:attrName>
                                        </p:attrNameLst>
                                      </p:cBhvr>
                                    </p:animRot>
                                    <p:animRot by="120000">
                                      <p:cBhvr>
                                        <p:cTn id="26" dur="200" fill="hold">
                                          <p:stCondLst>
                                            <p:cond delay="800"/>
                                          </p:stCondLst>
                                        </p:cTn>
                                        <p:tgtEl>
                                          <p:spTgt spid="26"/>
                                        </p:tgtEl>
                                        <p:attrNameLst>
                                          <p:attrName>r</p:attrName>
                                        </p:attrNameLst>
                                      </p:cBhvr>
                                    </p:animRot>
                                  </p:childTnLst>
                                </p:cTn>
                              </p:par>
                              <p:par>
                                <p:cTn id="27" presetID="32" presetClass="emph" presetSubtype="0" repeatCount="indefinite" fill="hold" nodeType="withEffect">
                                  <p:stCondLst>
                                    <p:cond delay="0"/>
                                  </p:stCondLst>
                                  <p:endCondLst>
                                    <p:cond evt="onNext" delay="0">
                                      <p:tgtEl>
                                        <p:sldTgt/>
                                      </p:tgtEl>
                                    </p:cond>
                                  </p:endCondLst>
                                  <p:childTnLst>
                                    <p:animRot by="120000">
                                      <p:cBhvr>
                                        <p:cTn id="28" dur="100" fill="hold">
                                          <p:stCondLst>
                                            <p:cond delay="0"/>
                                          </p:stCondLst>
                                        </p:cTn>
                                        <p:tgtEl>
                                          <p:spTgt spid="28"/>
                                        </p:tgtEl>
                                        <p:attrNameLst>
                                          <p:attrName>r</p:attrName>
                                        </p:attrNameLst>
                                      </p:cBhvr>
                                    </p:animRot>
                                    <p:animRot by="-240000">
                                      <p:cBhvr>
                                        <p:cTn id="29" dur="200" fill="hold">
                                          <p:stCondLst>
                                            <p:cond delay="200"/>
                                          </p:stCondLst>
                                        </p:cTn>
                                        <p:tgtEl>
                                          <p:spTgt spid="28"/>
                                        </p:tgtEl>
                                        <p:attrNameLst>
                                          <p:attrName>r</p:attrName>
                                        </p:attrNameLst>
                                      </p:cBhvr>
                                    </p:animRot>
                                    <p:animRot by="240000">
                                      <p:cBhvr>
                                        <p:cTn id="30" dur="200" fill="hold">
                                          <p:stCondLst>
                                            <p:cond delay="400"/>
                                          </p:stCondLst>
                                        </p:cTn>
                                        <p:tgtEl>
                                          <p:spTgt spid="28"/>
                                        </p:tgtEl>
                                        <p:attrNameLst>
                                          <p:attrName>r</p:attrName>
                                        </p:attrNameLst>
                                      </p:cBhvr>
                                    </p:animRot>
                                    <p:animRot by="-240000">
                                      <p:cBhvr>
                                        <p:cTn id="31" dur="200" fill="hold">
                                          <p:stCondLst>
                                            <p:cond delay="600"/>
                                          </p:stCondLst>
                                        </p:cTn>
                                        <p:tgtEl>
                                          <p:spTgt spid="28"/>
                                        </p:tgtEl>
                                        <p:attrNameLst>
                                          <p:attrName>r</p:attrName>
                                        </p:attrNameLst>
                                      </p:cBhvr>
                                    </p:animRot>
                                    <p:animRot by="120000">
                                      <p:cBhvr>
                                        <p:cTn id="32" dur="200" fill="hold">
                                          <p:stCondLst>
                                            <p:cond delay="800"/>
                                          </p:stCondLst>
                                        </p:cTn>
                                        <p:tgtEl>
                                          <p:spTgt spid="28"/>
                                        </p:tgtEl>
                                        <p:attrNameLst>
                                          <p:attrName>r</p:attrName>
                                        </p:attrNameLst>
                                      </p:cBhvr>
                                    </p:animRot>
                                  </p:childTnLst>
                                </p:cTn>
                              </p:par>
                              <p:par>
                                <p:cTn id="33" presetID="32" presetClass="emph" presetSubtype="0" repeatCount="indefinite" fill="hold" nodeType="withEffect">
                                  <p:stCondLst>
                                    <p:cond delay="0"/>
                                  </p:stCondLst>
                                  <p:endCondLst>
                                    <p:cond evt="onNext" delay="0">
                                      <p:tgtEl>
                                        <p:sldTgt/>
                                      </p:tgtEl>
                                    </p:cond>
                                  </p:endCondLst>
                                  <p:childTnLst>
                                    <p:animRot by="120000">
                                      <p:cBhvr>
                                        <p:cTn id="34" dur="100" fill="hold">
                                          <p:stCondLst>
                                            <p:cond delay="0"/>
                                          </p:stCondLst>
                                        </p:cTn>
                                        <p:tgtEl>
                                          <p:spTgt spid="32"/>
                                        </p:tgtEl>
                                        <p:attrNameLst>
                                          <p:attrName>r</p:attrName>
                                        </p:attrNameLst>
                                      </p:cBhvr>
                                    </p:animRot>
                                    <p:animRot by="-240000">
                                      <p:cBhvr>
                                        <p:cTn id="35" dur="200" fill="hold">
                                          <p:stCondLst>
                                            <p:cond delay="200"/>
                                          </p:stCondLst>
                                        </p:cTn>
                                        <p:tgtEl>
                                          <p:spTgt spid="32"/>
                                        </p:tgtEl>
                                        <p:attrNameLst>
                                          <p:attrName>r</p:attrName>
                                        </p:attrNameLst>
                                      </p:cBhvr>
                                    </p:animRot>
                                    <p:animRot by="240000">
                                      <p:cBhvr>
                                        <p:cTn id="36" dur="200" fill="hold">
                                          <p:stCondLst>
                                            <p:cond delay="400"/>
                                          </p:stCondLst>
                                        </p:cTn>
                                        <p:tgtEl>
                                          <p:spTgt spid="32"/>
                                        </p:tgtEl>
                                        <p:attrNameLst>
                                          <p:attrName>r</p:attrName>
                                        </p:attrNameLst>
                                      </p:cBhvr>
                                    </p:animRot>
                                    <p:animRot by="-240000">
                                      <p:cBhvr>
                                        <p:cTn id="37" dur="200" fill="hold">
                                          <p:stCondLst>
                                            <p:cond delay="600"/>
                                          </p:stCondLst>
                                        </p:cTn>
                                        <p:tgtEl>
                                          <p:spTgt spid="32"/>
                                        </p:tgtEl>
                                        <p:attrNameLst>
                                          <p:attrName>r</p:attrName>
                                        </p:attrNameLst>
                                      </p:cBhvr>
                                    </p:animRot>
                                    <p:animRot by="120000">
                                      <p:cBhvr>
                                        <p:cTn id="38" dur="200" fill="hold">
                                          <p:stCondLst>
                                            <p:cond delay="800"/>
                                          </p:stCondLst>
                                        </p:cTn>
                                        <p:tgtEl>
                                          <p:spTgt spid="32"/>
                                        </p:tgtEl>
                                        <p:attrNameLst>
                                          <p:attrName>r</p:attrName>
                                        </p:attrNameLst>
                                      </p:cBhvr>
                                    </p:animRot>
                                  </p:childTnLst>
                                </p:cTn>
                              </p:par>
                              <p:par>
                                <p:cTn id="39" presetID="32" presetClass="emph" presetSubtype="0" repeatCount="indefinite" fill="hold" nodeType="withEffect">
                                  <p:stCondLst>
                                    <p:cond delay="0"/>
                                  </p:stCondLst>
                                  <p:endCondLst>
                                    <p:cond evt="onNext" delay="0">
                                      <p:tgtEl>
                                        <p:sldTgt/>
                                      </p:tgtEl>
                                    </p:cond>
                                  </p:endCondLst>
                                  <p:childTnLst>
                                    <p:animRot by="120000">
                                      <p:cBhvr>
                                        <p:cTn id="40" dur="100" fill="hold">
                                          <p:stCondLst>
                                            <p:cond delay="0"/>
                                          </p:stCondLst>
                                        </p:cTn>
                                        <p:tgtEl>
                                          <p:spTgt spid="30"/>
                                        </p:tgtEl>
                                        <p:attrNameLst>
                                          <p:attrName>r</p:attrName>
                                        </p:attrNameLst>
                                      </p:cBhvr>
                                    </p:animRot>
                                    <p:animRot by="-240000">
                                      <p:cBhvr>
                                        <p:cTn id="41" dur="200" fill="hold">
                                          <p:stCondLst>
                                            <p:cond delay="200"/>
                                          </p:stCondLst>
                                        </p:cTn>
                                        <p:tgtEl>
                                          <p:spTgt spid="30"/>
                                        </p:tgtEl>
                                        <p:attrNameLst>
                                          <p:attrName>r</p:attrName>
                                        </p:attrNameLst>
                                      </p:cBhvr>
                                    </p:animRot>
                                    <p:animRot by="240000">
                                      <p:cBhvr>
                                        <p:cTn id="42" dur="200" fill="hold">
                                          <p:stCondLst>
                                            <p:cond delay="400"/>
                                          </p:stCondLst>
                                        </p:cTn>
                                        <p:tgtEl>
                                          <p:spTgt spid="30"/>
                                        </p:tgtEl>
                                        <p:attrNameLst>
                                          <p:attrName>r</p:attrName>
                                        </p:attrNameLst>
                                      </p:cBhvr>
                                    </p:animRot>
                                    <p:animRot by="-240000">
                                      <p:cBhvr>
                                        <p:cTn id="43" dur="200" fill="hold">
                                          <p:stCondLst>
                                            <p:cond delay="600"/>
                                          </p:stCondLst>
                                        </p:cTn>
                                        <p:tgtEl>
                                          <p:spTgt spid="30"/>
                                        </p:tgtEl>
                                        <p:attrNameLst>
                                          <p:attrName>r</p:attrName>
                                        </p:attrNameLst>
                                      </p:cBhvr>
                                    </p:animRot>
                                    <p:animRot by="120000">
                                      <p:cBhvr>
                                        <p:cTn id="44" dur="200" fill="hold">
                                          <p:stCondLst>
                                            <p:cond delay="800"/>
                                          </p:stCondLst>
                                        </p:cTn>
                                        <p:tgtEl>
                                          <p:spTgt spid="30"/>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Hình ảnh 15">
            <a:extLst>
              <a:ext uri="{FF2B5EF4-FFF2-40B4-BE49-F238E27FC236}">
                <a16:creationId xmlns:a16="http://schemas.microsoft.com/office/drawing/2014/main" id="{3DB47CC7-60E4-18A1-B895-A05B4BAA761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12" name="Flowchart: Alternate Process 11">
            <a:extLst>
              <a:ext uri="{FF2B5EF4-FFF2-40B4-BE49-F238E27FC236}">
                <a16:creationId xmlns:a16="http://schemas.microsoft.com/office/drawing/2014/main" id="{EC6A7A0B-FADF-ACF6-3470-AF6F6F326A7C}"/>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AC5362AD-22A2-7516-2E33-C9BC06BB926B}"/>
              </a:ext>
            </a:extLst>
          </p:cNvPr>
          <p:cNvPicPr>
            <a:picLocks noChangeAspect="1"/>
          </p:cNvPicPr>
          <p:nvPr/>
        </p:nvPicPr>
        <p:blipFill>
          <a:blip r:embed="rId5"/>
          <a:stretch>
            <a:fillRect/>
          </a:stretch>
        </p:blipFill>
        <p:spPr>
          <a:xfrm>
            <a:off x="-79770" y="245296"/>
            <a:ext cx="12046740" cy="1566808"/>
          </a:xfrm>
          <a:prstGeom prst="rect">
            <a:avLst/>
          </a:prstGeom>
        </p:spPr>
      </p:pic>
    </p:spTree>
    <p:extLst>
      <p:ext uri="{BB962C8B-B14F-4D97-AF65-F5344CB8AC3E}">
        <p14:creationId xmlns:p14="http://schemas.microsoft.com/office/powerpoint/2010/main" val="4986426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6FC47C5-A023-A062-9890-8A8F75DC8A75}"/>
              </a:ext>
            </a:extLst>
          </p:cNvPr>
          <p:cNvSpPr/>
          <p:nvPr/>
        </p:nvSpPr>
        <p:spPr>
          <a:xfrm>
            <a:off x="3377240" y="67000"/>
            <a:ext cx="5133373" cy="197278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Phần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ban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cán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sự</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AB1F2EE-F8FD-75F5-5DC5-711C7703A776}"/>
              </a:ext>
            </a:extLst>
          </p:cNvPr>
          <p:cNvSpPr txBox="1"/>
          <p:nvPr/>
        </p:nvSpPr>
        <p:spPr>
          <a:xfrm>
            <a:off x="273876" y="1851284"/>
            <a:ext cx="3643699" cy="1532334"/>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1BF6BC6C-93C9-D982-15BD-9D511EE50B93}"/>
              </a:ext>
            </a:extLst>
          </p:cNvPr>
          <p:cNvSpPr txBox="1"/>
          <p:nvPr/>
        </p:nvSpPr>
        <p:spPr>
          <a:xfrm>
            <a:off x="7830389" y="2039786"/>
            <a:ext cx="3958199" cy="1532334"/>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Lớp trưởng báo cáo kết quả học tập của lớp trong 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Hình ảnh 20" descr="Ảnh có chứa đồ chơi, búp bê, đồ họa véc-tơ&#10;&#10;Mô tả được tạo tự động">
            <a:extLst>
              <a:ext uri="{FF2B5EF4-FFF2-40B4-BE49-F238E27FC236}">
                <a16:creationId xmlns:a16="http://schemas.microsoft.com/office/drawing/2014/main" id="{85D0EABF-2F2C-4343-9982-41B988171A0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p:blipFill>
        <p:spPr>
          <a:xfrm>
            <a:off x="2578825" y="2533150"/>
            <a:ext cx="3225212" cy="4505381"/>
          </a:xfrm>
          <a:prstGeom prst="rect">
            <a:avLst/>
          </a:prstGeom>
        </p:spPr>
      </p:pic>
      <p:pic>
        <p:nvPicPr>
          <p:cNvPr id="22" name="Hình ảnh 21" descr="Ảnh có chứa đồ chơi, búp bê&#10;&#10;Mô tả được tạo tự động">
            <a:extLst>
              <a:ext uri="{FF2B5EF4-FFF2-40B4-BE49-F238E27FC236}">
                <a16:creationId xmlns:a16="http://schemas.microsoft.com/office/drawing/2014/main" id="{9F8E7196-D75B-9680-77BF-FD45A8574F2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6263468" y="2681533"/>
            <a:ext cx="2424651" cy="4200582"/>
          </a:xfrm>
          <a:prstGeom prst="rect">
            <a:avLst/>
          </a:prstGeom>
        </p:spPr>
      </p:pic>
    </p:spTree>
    <p:extLst>
      <p:ext uri="{BB962C8B-B14F-4D97-AF65-F5344CB8AC3E}">
        <p14:creationId xmlns:p14="http://schemas.microsoft.com/office/powerpoint/2010/main" val="22611216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22"/>
                                        </p:tgtEl>
                                        <p:attrNameLst>
                                          <p:attrName>r</p:attrName>
                                        </p:attrNameLst>
                                      </p:cBhvr>
                                    </p:animRot>
                                    <p:animRot by="-240000">
                                      <p:cBhvr>
                                        <p:cTn id="13" dur="200" fill="hold">
                                          <p:stCondLst>
                                            <p:cond delay="200"/>
                                          </p:stCondLst>
                                        </p:cTn>
                                        <p:tgtEl>
                                          <p:spTgt spid="22"/>
                                        </p:tgtEl>
                                        <p:attrNameLst>
                                          <p:attrName>r</p:attrName>
                                        </p:attrNameLst>
                                      </p:cBhvr>
                                    </p:animRot>
                                    <p:animRot by="240000">
                                      <p:cBhvr>
                                        <p:cTn id="14" dur="200" fill="hold">
                                          <p:stCondLst>
                                            <p:cond delay="400"/>
                                          </p:stCondLst>
                                        </p:cTn>
                                        <p:tgtEl>
                                          <p:spTgt spid="22"/>
                                        </p:tgtEl>
                                        <p:attrNameLst>
                                          <p:attrName>r</p:attrName>
                                        </p:attrNameLst>
                                      </p:cBhvr>
                                    </p:animRot>
                                    <p:animRot by="-240000">
                                      <p:cBhvr>
                                        <p:cTn id="15" dur="200" fill="hold">
                                          <p:stCondLst>
                                            <p:cond delay="600"/>
                                          </p:stCondLst>
                                        </p:cTn>
                                        <p:tgtEl>
                                          <p:spTgt spid="22"/>
                                        </p:tgtEl>
                                        <p:attrNameLst>
                                          <p:attrName>r</p:attrName>
                                        </p:attrNameLst>
                                      </p:cBhvr>
                                    </p:animRot>
                                    <p:animRot by="120000">
                                      <p:cBhvr>
                                        <p:cTn id="16" dur="200" fill="hold">
                                          <p:stCondLst>
                                            <p:cond delay="800"/>
                                          </p:stCondLst>
                                        </p:cTn>
                                        <p:tgtEl>
                                          <p:spTgt spid="2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Hình ảnh 15">
            <a:extLst>
              <a:ext uri="{FF2B5EF4-FFF2-40B4-BE49-F238E27FC236}">
                <a16:creationId xmlns:a16="http://schemas.microsoft.com/office/drawing/2014/main" id="{6CA1C907-3C3E-EFDD-CBB6-06A7C23174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6" name="Flowchart: Alternate Process 5">
            <a:extLst>
              <a:ext uri="{FF2B5EF4-FFF2-40B4-BE49-F238E27FC236}">
                <a16:creationId xmlns:a16="http://schemas.microsoft.com/office/drawing/2014/main" id="{BC33F8BD-3F1A-9443-93D1-A0E322A5E476}"/>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7DB84613-7171-7AA2-9CD0-B33E30AA6354}"/>
              </a:ext>
            </a:extLst>
          </p:cNvPr>
          <p:cNvSpPr txBox="1"/>
          <p:nvPr/>
        </p:nvSpPr>
        <p:spPr>
          <a:xfrm>
            <a:off x="643976" y="2248220"/>
            <a:ext cx="2334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Ưu điểm:</a:t>
            </a:r>
          </a:p>
        </p:txBody>
      </p:sp>
      <p:pic>
        <p:nvPicPr>
          <p:cNvPr id="2" name="Picture 1">
            <a:extLst>
              <a:ext uri="{FF2B5EF4-FFF2-40B4-BE49-F238E27FC236}">
                <a16:creationId xmlns:a16="http://schemas.microsoft.com/office/drawing/2014/main" id="{1A562129-247E-5E3D-9477-54D698624891}"/>
              </a:ext>
            </a:extLst>
          </p:cNvPr>
          <p:cNvPicPr>
            <a:picLocks noChangeAspect="1"/>
          </p:cNvPicPr>
          <p:nvPr/>
        </p:nvPicPr>
        <p:blipFill>
          <a:blip r:embed="rId5"/>
          <a:stretch>
            <a:fillRect/>
          </a:stretch>
        </p:blipFill>
        <p:spPr>
          <a:xfrm>
            <a:off x="0" y="340546"/>
            <a:ext cx="12046740" cy="1566808"/>
          </a:xfrm>
          <a:prstGeom prst="rect">
            <a:avLst/>
          </a:prstGeom>
        </p:spPr>
      </p:pic>
    </p:spTree>
    <p:extLst>
      <p:ext uri="{BB962C8B-B14F-4D97-AF65-F5344CB8AC3E}">
        <p14:creationId xmlns:p14="http://schemas.microsoft.com/office/powerpoint/2010/main" val="3329632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Hình ảnh 15">
            <a:extLst>
              <a:ext uri="{FF2B5EF4-FFF2-40B4-BE49-F238E27FC236}">
                <a16:creationId xmlns:a16="http://schemas.microsoft.com/office/drawing/2014/main" id="{B375D944-3212-73DE-AC06-141F8CDF8C8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7" name="Flowchart: Alternate Process 6">
            <a:extLst>
              <a:ext uri="{FF2B5EF4-FFF2-40B4-BE49-F238E27FC236}">
                <a16:creationId xmlns:a16="http://schemas.microsoft.com/office/drawing/2014/main" id="{97ACA998-ED6B-D2E6-E6A5-64BA8F01816C}"/>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BC8EE888-7E1F-3C3C-D0C2-8E104B526E76}"/>
              </a:ext>
            </a:extLst>
          </p:cNvPr>
          <p:cNvSpPr txBox="1"/>
          <p:nvPr/>
        </p:nvSpPr>
        <p:spPr>
          <a:xfrm>
            <a:off x="643976" y="2248220"/>
            <a:ext cx="2334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Hạn chế:</a:t>
            </a:r>
          </a:p>
        </p:txBody>
      </p:sp>
      <p:pic>
        <p:nvPicPr>
          <p:cNvPr id="2" name="Picture 1">
            <a:extLst>
              <a:ext uri="{FF2B5EF4-FFF2-40B4-BE49-F238E27FC236}">
                <a16:creationId xmlns:a16="http://schemas.microsoft.com/office/drawing/2014/main" id="{E9248B66-24DD-E4E5-66CE-356A38CB3EFC}"/>
              </a:ext>
            </a:extLst>
          </p:cNvPr>
          <p:cNvPicPr>
            <a:picLocks noChangeAspect="1"/>
          </p:cNvPicPr>
          <p:nvPr/>
        </p:nvPicPr>
        <p:blipFill>
          <a:blip r:embed="rId5"/>
          <a:stretch>
            <a:fillRect/>
          </a:stretch>
        </p:blipFill>
        <p:spPr>
          <a:xfrm>
            <a:off x="0" y="359596"/>
            <a:ext cx="12046740" cy="1566808"/>
          </a:xfrm>
          <a:prstGeom prst="rect">
            <a:avLst/>
          </a:prstGeom>
        </p:spPr>
      </p:pic>
    </p:spTree>
    <p:extLst>
      <p:ext uri="{BB962C8B-B14F-4D97-AF65-F5344CB8AC3E}">
        <p14:creationId xmlns:p14="http://schemas.microsoft.com/office/powerpoint/2010/main" val="36415034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11A82AB-3A81-58AB-7B22-B0C70769955B}"/>
              </a:ext>
            </a:extLst>
          </p:cNvPr>
          <p:cNvSpPr/>
          <p:nvPr/>
        </p:nvSpPr>
        <p:spPr>
          <a:xfrm>
            <a:off x="3377710" y="251011"/>
            <a:ext cx="4948518" cy="1434914"/>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Góc</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tuyên</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dương</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4885464C-058D-171C-FC2B-482E6B44BA01}"/>
              </a:ext>
            </a:extLst>
          </p:cNvPr>
          <p:cNvSpPr txBox="1"/>
          <p:nvPr/>
        </p:nvSpPr>
        <p:spPr>
          <a:xfrm>
            <a:off x="407771" y="2008951"/>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Ngôi sao chăm chỉ</a:t>
            </a:r>
            <a:endParaRPr kumimoji="0" lang="en-US" sz="4267"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5F968A2D-3E18-166D-44AB-EB3733827683}"/>
              </a:ext>
            </a:extLst>
          </p:cNvPr>
          <p:cNvSpPr txBox="1"/>
          <p:nvPr/>
        </p:nvSpPr>
        <p:spPr>
          <a:xfrm>
            <a:off x="7910639" y="2105883"/>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Hoa ngoan ngoãn</a:t>
            </a:r>
            <a:endParaRPr kumimoji="0" lang="en-US" sz="4267"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Hình ảnh 20" descr="Ảnh có chứa đồ chơi, búp bê, đồ họa véc-tơ&#10;&#10;Mô tả được tạo tự động">
            <a:extLst>
              <a:ext uri="{FF2B5EF4-FFF2-40B4-BE49-F238E27FC236}">
                <a16:creationId xmlns:a16="http://schemas.microsoft.com/office/drawing/2014/main" id="{E4DC6B6F-D16A-4ADE-ACF0-312E190B3C0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p:blipFill>
        <p:spPr>
          <a:xfrm>
            <a:off x="2578825" y="2533150"/>
            <a:ext cx="3225212" cy="4505381"/>
          </a:xfrm>
          <a:prstGeom prst="rect">
            <a:avLst/>
          </a:prstGeom>
        </p:spPr>
      </p:pic>
      <p:pic>
        <p:nvPicPr>
          <p:cNvPr id="6" name="Hình ảnh 21" descr="Ảnh có chứa đồ chơi, búp bê&#10;&#10;Mô tả được tạo tự động">
            <a:extLst>
              <a:ext uri="{FF2B5EF4-FFF2-40B4-BE49-F238E27FC236}">
                <a16:creationId xmlns:a16="http://schemas.microsoft.com/office/drawing/2014/main" id="{1DE74C73-FA3B-EC08-D14F-2113A837D05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6263468" y="2681533"/>
            <a:ext cx="2424651" cy="4200582"/>
          </a:xfrm>
          <a:prstGeom prst="rect">
            <a:avLst/>
          </a:prstGeom>
        </p:spPr>
      </p:pic>
    </p:spTree>
    <p:extLst>
      <p:ext uri="{BB962C8B-B14F-4D97-AF65-F5344CB8AC3E}">
        <p14:creationId xmlns:p14="http://schemas.microsoft.com/office/powerpoint/2010/main" val="34933197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26" presetClass="emph" presetSubtype="0" fill="hold" grpId="1" nodeType="withEffect">
                                  <p:stCondLst>
                                    <p:cond delay="0"/>
                                  </p:stCondLst>
                                  <p:childTnLst>
                                    <p:animEffect transition="out" filter="fade">
                                      <p:cBhvr>
                                        <p:cTn id="28" dur="500" tmFilter="0, 0; .2, .5; .8, .5; 1, 0"/>
                                        <p:tgtEl>
                                          <p:spTgt spid="8"/>
                                        </p:tgtEl>
                                      </p:cBhvr>
                                    </p:animEffect>
                                    <p:animScale>
                                      <p:cBhvr>
                                        <p:cTn id="29" dur="250" autoRev="1" fill="hold"/>
                                        <p:tgtEl>
                                          <p:spTgt spid="8"/>
                                        </p:tgtEl>
                                      </p:cBhvr>
                                      <p:by x="105000" y="105000"/>
                                    </p:animScale>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26" presetClass="emph" presetSubtype="0" fill="hold" grpId="1" nodeType="withEffect">
                                  <p:stCondLst>
                                    <p:cond delay="0"/>
                                  </p:stCondLst>
                                  <p:childTnLst>
                                    <p:animEffect transition="out" filter="fade">
                                      <p:cBhvr>
                                        <p:cTn id="34" dur="500" tmFilter="0, 0; .2, .5; .8, .5; 1, 0"/>
                                        <p:tgtEl>
                                          <p:spTgt spid="9"/>
                                        </p:tgtEl>
                                      </p:cBhvr>
                                    </p:animEffect>
                                    <p:animScale>
                                      <p:cBhvr>
                                        <p:cTn id="35"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9" grpId="0" animBg="1"/>
      <p:bldP spid="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9AEFEE2-D743-8F05-2EB6-EF8DDC248EE6}"/>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sp>
        <p:nvSpPr>
          <p:cNvPr id="10" name="TextBox 10">
            <a:extLst>
              <a:ext uri="{FF2B5EF4-FFF2-40B4-BE49-F238E27FC236}">
                <a16:creationId xmlns:a16="http://schemas.microsoft.com/office/drawing/2014/main" id="{BF2331F6-BFD7-7F84-63EF-850002B03814}"/>
              </a:ext>
            </a:extLst>
          </p:cNvPr>
          <p:cNvSpPr txBox="1"/>
          <p:nvPr/>
        </p:nvSpPr>
        <p:spPr>
          <a:xfrm>
            <a:off x="190647" y="25848"/>
            <a:ext cx="12001333" cy="119571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Phương hướng hoạt động Tuần …</a:t>
            </a:r>
            <a:endParaRPr kumimoji="0" lang="en-US" sz="6000" b="1" i="0" u="none" strike="noStrike" kern="1200" cap="none" spc="0" normalizeH="0" baseline="0" noProof="0" dirty="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12" name="TextBox 10">
            <a:extLst>
              <a:ext uri="{FF2B5EF4-FFF2-40B4-BE49-F238E27FC236}">
                <a16:creationId xmlns:a16="http://schemas.microsoft.com/office/drawing/2014/main" id="{D9D57F1F-C214-7EC9-7911-C032E4EA8E26}"/>
              </a:ext>
            </a:extLst>
          </p:cNvPr>
          <p:cNvSpPr txBox="1"/>
          <p:nvPr/>
        </p:nvSpPr>
        <p:spPr>
          <a:xfrm>
            <a:off x="190667" y="57199"/>
            <a:ext cx="12001333" cy="119571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P</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ư</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ơ</a:t>
            </a:r>
            <a:r>
              <a:rPr kumimoji="0" lang="en-US" sz="6000" b="1" i="0" u="none" strike="noStrike" kern="1200" cap="none" spc="0" normalizeH="0" baseline="0" noProof="0" dirty="0" err="1">
                <a:ln w="28575">
                  <a:solidFill>
                    <a:srgbClr val="002060"/>
                  </a:solidFill>
                  <a:prstDash val="solid"/>
                </a:ln>
                <a:solidFill>
                  <a:srgbClr val="FFCC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93F2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FCC99"/>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ư</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ớ</a:t>
            </a:r>
            <a:r>
              <a:rPr kumimoji="0" lang="en-US" sz="6000" b="1" i="0" u="none" strike="noStrike" kern="1200" cap="none" spc="0" normalizeH="0" baseline="0" noProof="0" dirty="0" err="1">
                <a:ln w="28575">
                  <a:solidFill>
                    <a:srgbClr val="002060"/>
                  </a:solidFill>
                  <a:prstDash val="solid"/>
                </a:ln>
                <a:solidFill>
                  <a:srgbClr val="ACF0FE"/>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C5F1D3"/>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o</a:t>
            </a:r>
            <a:r>
              <a:rPr kumimoji="0" lang="en-US" sz="6000" b="1" i="0" u="none" strike="noStrike" kern="1200" cap="none" spc="0" normalizeH="0" baseline="0" noProof="0" dirty="0" err="1">
                <a:ln w="28575">
                  <a:solidFill>
                    <a:srgbClr val="002060"/>
                  </a:solidFill>
                  <a:prstDash val="solid"/>
                </a:ln>
                <a:solidFill>
                  <a:srgbClr val="FFCC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ạ</a:t>
            </a:r>
            <a:r>
              <a:rPr kumimoji="0" lang="en-US" sz="6000" b="1" i="0" u="none" strike="noStrike" kern="1200" cap="none" spc="0" normalizeH="0" baseline="0" noProof="0" dirty="0" err="1">
                <a:ln w="28575">
                  <a:solidFill>
                    <a:srgbClr val="002060"/>
                  </a:solidFill>
                  <a:prstDash val="solid"/>
                </a:ln>
                <a:solidFill>
                  <a:srgbClr val="FFCC99"/>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a:t>
            </a: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ộ</a:t>
            </a:r>
            <a:r>
              <a:rPr kumimoji="0" lang="en-US" sz="6000" b="1" i="0" u="none" strike="noStrike" kern="1200" cap="none" spc="0" normalizeH="0" baseline="0" noProof="0" dirty="0" err="1">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93F2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a:t>
            </a:r>
            <a:r>
              <a:rPr kumimoji="0" lang="en-US" sz="60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u</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ầ</a:t>
            </a: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lang="en-US" sz="6000" b="1"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latin typeface="Calibri" panose="020F0502020204030204"/>
              </a:rPr>
              <a:t> 13</a:t>
            </a:r>
            <a:endParaRPr kumimoji="0" lang="en-US" sz="6000" b="1" i="0" u="none" strike="noStrike" kern="1200" cap="none" spc="0" normalizeH="0" baseline="0" noProof="0" dirty="0">
              <a:ln w="28575">
                <a:solidFill>
                  <a:srgbClr val="002060"/>
                </a:solidFill>
                <a:prstDash val="solid"/>
              </a:ln>
              <a:solidFill>
                <a:srgbClr val="F09CF2"/>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67AA27F6-1499-E8BA-8CC9-36BE51BB883C}"/>
              </a:ext>
            </a:extLst>
          </p:cNvPr>
          <p:cNvSpPr/>
          <p:nvPr/>
        </p:nvSpPr>
        <p:spPr>
          <a:xfrm>
            <a:off x="3068732" y="1605692"/>
            <a:ext cx="8615081" cy="4132728"/>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6" descr="Ảnh có chứa mẫu họa&#10;&#10;Mô tả được tạo tự động">
            <a:extLst>
              <a:ext uri="{FF2B5EF4-FFF2-40B4-BE49-F238E27FC236}">
                <a16:creationId xmlns:a16="http://schemas.microsoft.com/office/drawing/2014/main" id="{DEA06674-89B9-6D56-FAD9-4C8C69D45B3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857" b="91531" l="9878" r="89878">
                        <a14:foregroundMark x1="57224" y1="9184" x2="52163" y2="7959"/>
                        <a14:foregroundMark x1="46204" y1="88367" x2="48000" y2="91531"/>
                      </a14:backgroundRemoval>
                    </a14:imgEffect>
                  </a14:imgLayer>
                </a14:imgProps>
              </a:ext>
              <a:ext uri="{28A0092B-C50C-407E-A947-70E740481C1C}">
                <a14:useLocalDpi xmlns:a14="http://schemas.microsoft.com/office/drawing/2010/main" val="0"/>
              </a:ext>
            </a:extLst>
          </a:blip>
          <a:srcRect l="18530" t="4179" r="21610" b="4477"/>
          <a:stretch/>
        </p:blipFill>
        <p:spPr>
          <a:xfrm flipH="1">
            <a:off x="-184239" y="3109801"/>
            <a:ext cx="2955539" cy="3607959"/>
          </a:xfrm>
          <a:prstGeom prst="rect">
            <a:avLst/>
          </a:prstGeom>
        </p:spPr>
      </p:pic>
      <p:sp>
        <p:nvSpPr>
          <p:cNvPr id="5" name="TextBox 4">
            <a:extLst>
              <a:ext uri="{FF2B5EF4-FFF2-40B4-BE49-F238E27FC236}">
                <a16:creationId xmlns:a16="http://schemas.microsoft.com/office/drawing/2014/main" id="{A6B97E7C-AE4E-FB80-058F-34263EE367CC}"/>
              </a:ext>
            </a:extLst>
          </p:cNvPr>
          <p:cNvSpPr txBox="1"/>
          <p:nvPr/>
        </p:nvSpPr>
        <p:spPr>
          <a:xfrm>
            <a:off x="4822371" y="1981200"/>
            <a:ext cx="25799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7696530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2.5E-6 -3.7037E-7 L -2.5E-6 -0.07222 " pathEditMode="relative" rAng="0" ptsTypes="AA">
                                      <p:cBhvr>
                                        <p:cTn id="11" dur="250" accel="50000" decel="50000" autoRev="1" fill="hold">
                                          <p:stCondLst>
                                            <p:cond delay="0"/>
                                          </p:stCondLst>
                                        </p:cTn>
                                        <p:tgtEl>
                                          <p:spTgt spid="12"/>
                                        </p:tgtEl>
                                        <p:attrNameLst>
                                          <p:attrName>ppt_x</p:attrName>
                                          <p:attrName>ppt_y</p:attrName>
                                        </p:attrNameLst>
                                      </p:cBhvr>
                                      <p:rCtr x="0" y="-3611"/>
                                    </p:animMotion>
                                    <p:animRot by="1500000">
                                      <p:cBhvr>
                                        <p:cTn id="12" dur="125" fill="hold">
                                          <p:stCondLst>
                                            <p:cond delay="0"/>
                                          </p:stCondLst>
                                        </p:cTn>
                                        <p:tgtEl>
                                          <p:spTgt spid="12"/>
                                        </p:tgtEl>
                                        <p:attrNameLst>
                                          <p:attrName>r</p:attrName>
                                        </p:attrNameLst>
                                      </p:cBhvr>
                                    </p:animRot>
                                    <p:animRot by="-1500000">
                                      <p:cBhvr>
                                        <p:cTn id="13" dur="125" fill="hold">
                                          <p:stCondLst>
                                            <p:cond delay="125"/>
                                          </p:stCondLst>
                                        </p:cTn>
                                        <p:tgtEl>
                                          <p:spTgt spid="12"/>
                                        </p:tgtEl>
                                        <p:attrNameLst>
                                          <p:attrName>r</p:attrName>
                                        </p:attrNameLst>
                                      </p:cBhvr>
                                    </p:animRot>
                                    <p:animRot by="-1500000">
                                      <p:cBhvr>
                                        <p:cTn id="14" dur="125" fill="hold">
                                          <p:stCondLst>
                                            <p:cond delay="250"/>
                                          </p:stCondLst>
                                        </p:cTn>
                                        <p:tgtEl>
                                          <p:spTgt spid="12"/>
                                        </p:tgtEl>
                                        <p:attrNameLst>
                                          <p:attrName>r</p:attrName>
                                        </p:attrNameLst>
                                      </p:cBhvr>
                                    </p:animRot>
                                    <p:animRot by="1500000">
                                      <p:cBhvr>
                                        <p:cTn id="15" dur="125" fill="hold">
                                          <p:stCondLst>
                                            <p:cond delay="375"/>
                                          </p:stCondLst>
                                        </p:cTn>
                                        <p:tgtEl>
                                          <p:spTgt spid="12"/>
                                        </p:tgtEl>
                                        <p:attrNameLst>
                                          <p:attrName>r</p:attrName>
                                        </p:attrNameLst>
                                      </p:cBhvr>
                                    </p:animRot>
                                  </p:childTnLst>
                                </p:cTn>
                              </p:par>
                              <p:par>
                                <p:cTn id="16" presetID="53" presetClass="entr" presetSubtype="16" fill="hold" grpId="0" nodeType="withEffect">
                                  <p:stCondLst>
                                    <p:cond delay="0"/>
                                  </p:stCondLst>
                                  <p:iterate type="lt">
                                    <p:tmPct val="0"/>
                                  </p:iterate>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2.5E-6 -7.40741E-7 L -2.5E-6 -0.07222 " pathEditMode="relative" rAng="0" ptsTypes="AA">
                                      <p:cBhvr>
                                        <p:cTn id="22" dur="250" accel="50000" decel="50000" autoRev="1" fill="hold">
                                          <p:stCondLst>
                                            <p:cond delay="0"/>
                                          </p:stCondLst>
                                        </p:cTn>
                                        <p:tgtEl>
                                          <p:spTgt spid="10"/>
                                        </p:tgtEl>
                                        <p:attrNameLst>
                                          <p:attrName>ppt_x</p:attrName>
                                          <p:attrName>ppt_y</p:attrName>
                                        </p:attrNameLst>
                                      </p:cBhvr>
                                      <p:rCtr x="0" y="-3611"/>
                                    </p:animMotion>
                                    <p:animRot by="1500000">
                                      <p:cBhvr>
                                        <p:cTn id="23" dur="125" fill="hold">
                                          <p:stCondLst>
                                            <p:cond delay="0"/>
                                          </p:stCondLst>
                                        </p:cTn>
                                        <p:tgtEl>
                                          <p:spTgt spid="10"/>
                                        </p:tgtEl>
                                        <p:attrNameLst>
                                          <p:attrName>r</p:attrName>
                                        </p:attrNameLst>
                                      </p:cBhvr>
                                    </p:animRot>
                                    <p:animRot by="-1500000">
                                      <p:cBhvr>
                                        <p:cTn id="24" dur="125" fill="hold">
                                          <p:stCondLst>
                                            <p:cond delay="125"/>
                                          </p:stCondLst>
                                        </p:cTn>
                                        <p:tgtEl>
                                          <p:spTgt spid="10"/>
                                        </p:tgtEl>
                                        <p:attrNameLst>
                                          <p:attrName>r</p:attrName>
                                        </p:attrNameLst>
                                      </p:cBhvr>
                                    </p:animRot>
                                    <p:animRot by="-1500000">
                                      <p:cBhvr>
                                        <p:cTn id="25" dur="125" fill="hold">
                                          <p:stCondLst>
                                            <p:cond delay="250"/>
                                          </p:stCondLst>
                                        </p:cTn>
                                        <p:tgtEl>
                                          <p:spTgt spid="10"/>
                                        </p:tgtEl>
                                        <p:attrNameLst>
                                          <p:attrName>r</p:attrName>
                                        </p:attrNameLst>
                                      </p:cBhvr>
                                    </p:animRot>
                                    <p:animRot by="1500000">
                                      <p:cBhvr>
                                        <p:cTn id="26" dur="125" fill="hold">
                                          <p:stCondLst>
                                            <p:cond delay="375"/>
                                          </p:stCondLst>
                                        </p:cTn>
                                        <p:tgtEl>
                                          <p:spTgt spid="10"/>
                                        </p:tgtEl>
                                        <p:attrNameLst>
                                          <p:attrName>r</p:attrName>
                                        </p:attrNameLst>
                                      </p:cBhvr>
                                    </p:animRot>
                                  </p:childTnLst>
                                </p:cTn>
                              </p:par>
                              <p:par>
                                <p:cTn id="27" presetID="14" presetClass="entr" presetSubtype="1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3"/>
                                        </p:tgtEl>
                                        <p:attrNameLst>
                                          <p:attrName>r</p:attrName>
                                        </p:attrNameLst>
                                      </p:cBhvr>
                                    </p:animRot>
                                    <p:animRot by="-240000">
                                      <p:cBhvr>
                                        <p:cTn id="32" dur="200" fill="hold">
                                          <p:stCondLst>
                                            <p:cond delay="200"/>
                                          </p:stCondLst>
                                        </p:cTn>
                                        <p:tgtEl>
                                          <p:spTgt spid="3"/>
                                        </p:tgtEl>
                                        <p:attrNameLst>
                                          <p:attrName>r</p:attrName>
                                        </p:attrNameLst>
                                      </p:cBhvr>
                                    </p:animRot>
                                    <p:animRot by="240000">
                                      <p:cBhvr>
                                        <p:cTn id="33" dur="200" fill="hold">
                                          <p:stCondLst>
                                            <p:cond delay="400"/>
                                          </p:stCondLst>
                                        </p:cTn>
                                        <p:tgtEl>
                                          <p:spTgt spid="3"/>
                                        </p:tgtEl>
                                        <p:attrNameLst>
                                          <p:attrName>r</p:attrName>
                                        </p:attrNameLst>
                                      </p:cBhvr>
                                    </p:animRot>
                                    <p:animRot by="-240000">
                                      <p:cBhvr>
                                        <p:cTn id="34" dur="200" fill="hold">
                                          <p:stCondLst>
                                            <p:cond delay="600"/>
                                          </p:stCondLst>
                                        </p:cTn>
                                        <p:tgtEl>
                                          <p:spTgt spid="3"/>
                                        </p:tgtEl>
                                        <p:attrNameLst>
                                          <p:attrName>r</p:attrName>
                                        </p:attrNameLst>
                                      </p:cBhvr>
                                    </p:animRot>
                                    <p:animRot by="120000">
                                      <p:cBhvr>
                                        <p:cTn id="35" dur="200" fill="hold">
                                          <p:stCondLst>
                                            <p:cond delay="800"/>
                                          </p:stCondLst>
                                        </p:cTn>
                                        <p:tgtEl>
                                          <p:spTgt spid="3"/>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P spid="2"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a:extLst>
              <a:ext uri="{FF2B5EF4-FFF2-40B4-BE49-F238E27FC236}">
                <a16:creationId xmlns:a16="http://schemas.microsoft.com/office/drawing/2014/main" id="{8AF1858A-3F8F-3970-F929-468A754C45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770597" y="930458"/>
            <a:ext cx="8260514" cy="4698167"/>
          </a:xfrm>
          <a:prstGeom prst="rect">
            <a:avLst/>
          </a:prstGeom>
        </p:spPr>
      </p:pic>
      <p:pic>
        <p:nvPicPr>
          <p:cNvPr id="3" name="Picture 2">
            <a:extLst>
              <a:ext uri="{FF2B5EF4-FFF2-40B4-BE49-F238E27FC236}">
                <a16:creationId xmlns:a16="http://schemas.microsoft.com/office/drawing/2014/main" id="{0380E933-CD03-5DD6-4527-33FC776D6C97}"/>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4348" y="1796852"/>
            <a:ext cx="5657799" cy="5657799"/>
          </a:xfrm>
          <a:prstGeom prst="rect">
            <a:avLst/>
          </a:prstGeom>
        </p:spPr>
      </p:pic>
      <p:pic>
        <p:nvPicPr>
          <p:cNvPr id="5" name="Picture 4">
            <a:extLst>
              <a:ext uri="{FF2B5EF4-FFF2-40B4-BE49-F238E27FC236}">
                <a16:creationId xmlns:a16="http://schemas.microsoft.com/office/drawing/2014/main" id="{2B950EDD-FDCF-9278-2781-DDD3795BC5AF}"/>
              </a:ext>
            </a:extLst>
          </p:cNvPr>
          <p:cNvPicPr>
            <a:picLocks noChangeAspect="1"/>
          </p:cNvPicPr>
          <p:nvPr/>
        </p:nvPicPr>
        <p:blipFill>
          <a:blip r:embed="rId7"/>
          <a:stretch>
            <a:fillRect/>
          </a:stretch>
        </p:blipFill>
        <p:spPr>
          <a:xfrm>
            <a:off x="3237659" y="1580842"/>
            <a:ext cx="7175614" cy="3346994"/>
          </a:xfrm>
          <a:prstGeom prst="rect">
            <a:avLst/>
          </a:prstGeom>
        </p:spPr>
      </p:pic>
    </p:spTree>
    <p:extLst>
      <p:ext uri="{BB962C8B-B14F-4D97-AF65-F5344CB8AC3E}">
        <p14:creationId xmlns:p14="http://schemas.microsoft.com/office/powerpoint/2010/main" val="517732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0">
            <a:extLst>
              <a:ext uri="{FF2B5EF4-FFF2-40B4-BE49-F238E27FC236}">
                <a16:creationId xmlns:a16="http://schemas.microsoft.com/office/drawing/2014/main" id="{1FBFE562-8046-02B3-680E-F24ECE65C79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60569"/>
          </a:xfrm>
          <a:prstGeom prst="rect">
            <a:avLst/>
          </a:prstGeom>
        </p:spPr>
      </p:pic>
      <p:pic>
        <p:nvPicPr>
          <p:cNvPr id="13" name="Picture 5">
            <a:extLst>
              <a:ext uri="{FF2B5EF4-FFF2-40B4-BE49-F238E27FC236}">
                <a16:creationId xmlns:a16="http://schemas.microsoft.com/office/drawing/2014/main" id="{022DFC63-86CF-8C62-531B-7ADE7AEB536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105400" y="357187"/>
            <a:ext cx="10317138" cy="6600825"/>
          </a:xfrm>
          <a:prstGeom prst="rect">
            <a:avLst/>
          </a:prstGeom>
        </p:spPr>
      </p:pic>
      <p:pic>
        <p:nvPicPr>
          <p:cNvPr id="12" name="Picture 10">
            <a:extLst>
              <a:ext uri="{FF2B5EF4-FFF2-40B4-BE49-F238E27FC236}">
                <a16:creationId xmlns:a16="http://schemas.microsoft.com/office/drawing/2014/main" id="{4269C46D-6B13-72B3-CF35-3AD205AEE418}"/>
              </a:ext>
            </a:extLst>
          </p:cNvPr>
          <p:cNvPicPr>
            <a:picLocks noChangeAspect="1"/>
          </p:cNvPicPr>
          <p:nvPr/>
        </p:nvPicPr>
        <p:blipFill>
          <a:blip r:embed="rId6"/>
          <a:srcRect/>
          <a:stretch>
            <a:fillRect/>
          </a:stretch>
        </p:blipFill>
        <p:spPr>
          <a:xfrm>
            <a:off x="228600" y="3657600"/>
            <a:ext cx="6933180" cy="3076598"/>
          </a:xfrm>
          <a:prstGeom prst="rect">
            <a:avLst/>
          </a:prstGeom>
        </p:spPr>
      </p:pic>
      <p:pic>
        <p:nvPicPr>
          <p:cNvPr id="2" name="Picture 1">
            <a:extLst>
              <a:ext uri="{FF2B5EF4-FFF2-40B4-BE49-F238E27FC236}">
                <a16:creationId xmlns:a16="http://schemas.microsoft.com/office/drawing/2014/main" id="{EC1AD31B-0ED9-EEE6-C2FA-803324E7F27B}"/>
              </a:ext>
            </a:extLst>
          </p:cNvPr>
          <p:cNvPicPr>
            <a:picLocks noChangeAspect="1"/>
          </p:cNvPicPr>
          <p:nvPr/>
        </p:nvPicPr>
        <p:blipFill>
          <a:blip r:embed="rId7"/>
          <a:stretch>
            <a:fillRect/>
          </a:stretch>
        </p:blipFill>
        <p:spPr>
          <a:xfrm>
            <a:off x="800478" y="1476557"/>
            <a:ext cx="10101948" cy="2139881"/>
          </a:xfrm>
          <a:prstGeom prst="rect">
            <a:avLst/>
          </a:prstGeom>
        </p:spPr>
      </p:pic>
    </p:spTree>
    <p:extLst>
      <p:ext uri="{BB962C8B-B14F-4D97-AF65-F5344CB8AC3E}">
        <p14:creationId xmlns:p14="http://schemas.microsoft.com/office/powerpoint/2010/main" val="632864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1462087" y="619126"/>
            <a:ext cx="9267825" cy="2110006"/>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3.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Sắm</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vai</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xử</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lý</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tình</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huống</a:t>
            </a:r>
            <a:endParaRPr kumimoji="0" lang="vi-VN"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591349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a:extLst>
              <a:ext uri="{FF2B5EF4-FFF2-40B4-BE49-F238E27FC236}">
                <a16:creationId xmlns:a16="http://schemas.microsoft.com/office/drawing/2014/main" id="{3D5B0EEB-ED8B-15F8-2055-9661AAF9B23C}"/>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9" name="Rectangle: Rounded Corners 8">
            <a:extLst>
              <a:ext uri="{FF2B5EF4-FFF2-40B4-BE49-F238E27FC236}">
                <a16:creationId xmlns:a16="http://schemas.microsoft.com/office/drawing/2014/main" id="{827964B4-A109-66F1-D100-D4A4BD96DD92}"/>
              </a:ext>
            </a:extLst>
          </p:cNvPr>
          <p:cNvSpPr/>
          <p:nvPr/>
        </p:nvSpPr>
        <p:spPr>
          <a:xfrm>
            <a:off x="368247" y="304800"/>
            <a:ext cx="11455505" cy="607608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8A0EB07-8B9D-011E-C5F5-B0C4BE03C684}"/>
              </a:ext>
            </a:extLst>
          </p:cNvPr>
          <p:cNvSpPr txBox="1"/>
          <p:nvPr/>
        </p:nvSpPr>
        <p:spPr>
          <a:xfrm>
            <a:off x="1017651" y="323850"/>
            <a:ext cx="1030605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Mỗi</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nhóm</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sắm</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vai</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xử</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lý</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tình</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huống</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thường</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xảy</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ra</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trong</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quan</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hệ</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bè</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22D4E66D-39AC-7D74-8F24-95334804B4DC}"/>
              </a:ext>
            </a:extLst>
          </p:cNvPr>
          <p:cNvSpPr/>
          <p:nvPr/>
        </p:nvSpPr>
        <p:spPr>
          <a:xfrm>
            <a:off x="1212351" y="1839074"/>
            <a:ext cx="9647433" cy="1315092"/>
          </a:xfrm>
          <a:prstGeom prst="roundRect">
            <a:avLst/>
          </a:prstGeom>
          <a:solidFill>
            <a:srgbClr val="F0F0F0"/>
          </a:solidFill>
          <a:ln w="76200">
            <a:solidFill>
              <a:srgbClr val="F5B8F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algn="just">
              <a:spcBef>
                <a:spcPts val="0"/>
              </a:spcBef>
              <a:spcAft>
                <a:spcPts val="0"/>
              </a:spcAft>
            </a:pPr>
            <a:r>
              <a:rPr lang="vi-VN" sz="3200" b="1" i="1" dirty="0">
                <a:effectLst/>
                <a:latin typeface="Calibri" panose="020F0502020204030204" pitchFamily="34" charset="0"/>
                <a:ea typeface="Calibri" panose="020F0502020204030204" pitchFamily="34" charset="0"/>
                <a:cs typeface="Times New Roman" panose="02020603050405020304" pitchFamily="18" charset="0"/>
              </a:rPr>
              <a:t>Tình huống 1: An hứa cho Nam mượn truyện nhưng lại đổi ý không cho mượn nữa.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Nếu</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là</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Nam,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em</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sẽ</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nói</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gì</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6C83CF19-8D60-B4F5-5AB5-B037223530A7}"/>
              </a:ext>
            </a:extLst>
          </p:cNvPr>
          <p:cNvSpPr/>
          <p:nvPr/>
        </p:nvSpPr>
        <p:spPr>
          <a:xfrm>
            <a:off x="1160980" y="3667873"/>
            <a:ext cx="9647433" cy="2260315"/>
          </a:xfrm>
          <a:prstGeom prst="roundRect">
            <a:avLst/>
          </a:prstGeom>
          <a:solidFill>
            <a:srgbClr val="F0F0F0"/>
          </a:solidFill>
          <a:ln w="76200">
            <a:solidFill>
              <a:srgbClr val="F5B8F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i="1" dirty="0">
                <a:latin typeface="Calibri" panose="020F0502020204030204" pitchFamily="34" charset="0"/>
                <a:ea typeface="Calibri" panose="020F0502020204030204" pitchFamily="34" charset="0"/>
                <a:cs typeface="Times New Roman" panose="02020603050405020304" pitchFamily="18" charset="0"/>
              </a:rPr>
              <a:t>Tình huống 2: Do có sự hiểu lầm, Minh đã có những lời lẽ không hay nói về Hoa. Nghe các bạn kể lại, Hoa cảm thấy rất buồn. Nếu là Hoa em phải làm thế nào để bạn không hiểu lầm mình.</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65650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14" name="Picture 13" descr="A stage with red curtains&#10;&#10;Description automatically generated with low confidence">
            <a:extLst>
              <a:ext uri="{FF2B5EF4-FFF2-40B4-BE49-F238E27FC236}">
                <a16:creationId xmlns:a16="http://schemas.microsoft.com/office/drawing/2014/main" id="{6931579B-302C-74D7-B842-328F8C5E6B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994576"/>
          </a:xfrm>
          <a:prstGeom prst="rect">
            <a:avLst/>
          </a:prstGeom>
        </p:spPr>
      </p:pic>
      <p:pic>
        <p:nvPicPr>
          <p:cNvPr id="3" name="图片 2" descr="43"/>
          <p:cNvPicPr>
            <a:picLocks noChangeAspect="1"/>
          </p:cNvPicPr>
          <p:nvPr/>
        </p:nvPicPr>
        <p:blipFill>
          <a:blip r:embed="rId4"/>
          <a:stretch>
            <a:fillRect/>
          </a:stretch>
        </p:blipFill>
        <p:spPr>
          <a:xfrm>
            <a:off x="-635" y="0"/>
            <a:ext cx="1435100" cy="1924685"/>
          </a:xfrm>
          <a:prstGeom prst="rect">
            <a:avLst/>
          </a:prstGeom>
        </p:spPr>
      </p:pic>
      <p:pic>
        <p:nvPicPr>
          <p:cNvPr id="6" name="Picture 5">
            <a:extLst>
              <a:ext uri="{FF2B5EF4-FFF2-40B4-BE49-F238E27FC236}">
                <a16:creationId xmlns:a16="http://schemas.microsoft.com/office/drawing/2014/main" id="{BBF8D977-8D70-6F21-9345-D96A54238E05}"/>
              </a:ext>
            </a:extLst>
          </p:cNvPr>
          <p:cNvPicPr>
            <a:picLocks noChangeAspect="1"/>
          </p:cNvPicPr>
          <p:nvPr/>
        </p:nvPicPr>
        <p:blipFill>
          <a:blip r:embed="rId5"/>
          <a:stretch>
            <a:fillRect/>
          </a:stretch>
        </p:blipFill>
        <p:spPr>
          <a:xfrm>
            <a:off x="2570047" y="2106202"/>
            <a:ext cx="7813598" cy="2248681"/>
          </a:xfrm>
          <a:prstGeom prst="rect">
            <a:avLst/>
          </a:prstGeom>
        </p:spPr>
      </p:pic>
    </p:spTree>
    <p:extLst>
      <p:ext uri="{BB962C8B-B14F-4D97-AF65-F5344CB8AC3E}">
        <p14:creationId xmlns:p14="http://schemas.microsoft.com/office/powerpoint/2010/main" val="17517874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p:cNvGrpSpPr/>
          <p:nvPr/>
        </p:nvGrpSpPr>
        <p:grpSpPr>
          <a:xfrm>
            <a:off x="1460773" y="1571946"/>
            <a:ext cx="9003323" cy="2347074"/>
            <a:chOff x="1594337" y="1602154"/>
            <a:chExt cx="9003323" cy="3477846"/>
          </a:xfrm>
        </p:grpSpPr>
        <p:sp>
          <p:nvSpPr>
            <p:cNvPr id="9"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Hãy chia sẻ điều mình rút ra được qua việc xử lí các tình huống đó?</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770343" y="3417244"/>
            <a:ext cx="2537413" cy="3317663"/>
          </a:xfrm>
          <a:prstGeom prst="rect">
            <a:avLst/>
          </a:prstGeom>
        </p:spPr>
      </p:pic>
    </p:spTree>
    <p:extLst>
      <p:ext uri="{BB962C8B-B14F-4D97-AF65-F5344CB8AC3E}">
        <p14:creationId xmlns:p14="http://schemas.microsoft.com/office/powerpoint/2010/main" val="109327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CFDD0F5-8B76-4283-8879-85B69E8A176D}"/>
              </a:ext>
            </a:extLst>
          </p:cNvPr>
          <p:cNvPicPr>
            <a:picLocks noChangeAspect="1"/>
          </p:cNvPicPr>
          <p:nvPr/>
        </p:nvPicPr>
        <p:blipFill rotWithShape="1">
          <a:blip r:embed="rId3">
            <a:extLst>
              <a:ext uri="{28A0092B-C50C-407E-A947-70E740481C1C}">
                <a14:useLocalDpi xmlns:a14="http://schemas.microsoft.com/office/drawing/2010/main" val="0"/>
              </a:ext>
            </a:extLst>
          </a:blip>
          <a:srcRect t="21459"/>
          <a:stretch/>
        </p:blipFill>
        <p:spPr>
          <a:xfrm>
            <a:off x="-2658" y="0"/>
            <a:ext cx="12325349" cy="6858000"/>
          </a:xfrm>
          <a:prstGeom prst="rect">
            <a:avLst/>
          </a:prstGeom>
        </p:spPr>
      </p:pic>
      <p:pic>
        <p:nvPicPr>
          <p:cNvPr id="9" name="图片 8">
            <a:extLst>
              <a:ext uri="{FF2B5EF4-FFF2-40B4-BE49-F238E27FC236}">
                <a16:creationId xmlns:a16="http://schemas.microsoft.com/office/drawing/2014/main" id="{524F81AB-9AD0-4E2B-9F75-D15FE8172DD5}"/>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1196648" y="-327075"/>
            <a:ext cx="10101989" cy="5964701"/>
          </a:xfrm>
          <a:prstGeom prst="rect">
            <a:avLst/>
          </a:prstGeom>
        </p:spPr>
      </p:pic>
      <p:sp>
        <p:nvSpPr>
          <p:cNvPr id="2" name="TextBox 1">
            <a:extLst>
              <a:ext uri="{FF2B5EF4-FFF2-40B4-BE49-F238E27FC236}">
                <a16:creationId xmlns:a16="http://schemas.microsoft.com/office/drawing/2014/main" id="{DDEB166B-09D4-AB0C-C397-34AE94CBEA78}"/>
              </a:ext>
            </a:extLst>
          </p:cNvPr>
          <p:cNvSpPr txBox="1"/>
          <p:nvPr/>
        </p:nvSpPr>
        <p:spPr>
          <a:xfrm>
            <a:off x="2373331" y="1633591"/>
            <a:ext cx="8147406" cy="3046988"/>
          </a:xfrm>
          <a:prstGeom prst="rect">
            <a:avLst/>
          </a:prstGeom>
          <a:noFill/>
        </p:spPr>
        <p:txBody>
          <a:bodyPr wrap="square" rtlCol="0">
            <a:spAutoFit/>
          </a:bodyPr>
          <a:lstStyle/>
          <a:p>
            <a:pPr lvl="0" algn="just"/>
            <a:r>
              <a:rPr lang="vi-VN" sz="3200" b="1" i="1" dirty="0">
                <a:solidFill>
                  <a:srgbClr val="002060"/>
                </a:solidFill>
                <a:latin typeface="Cambria" panose="02040503050406030204" pitchFamily="18" charset="0"/>
                <a:ea typeface="Cambria" panose="02040503050406030204" pitchFamily="18" charset="0"/>
              </a:rPr>
              <a:t>Để vượt qua những tình huống bất hòa, chúng ta cần dừng lại suy xét, đặt mình vào vị trí người khác để cảm nhận cảm xúc của họ, nhìn lại xem mình có gì chưa đúng - nhận lỗi nếu cần; chia sẻ cảm xúc của mình,...</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79741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1058238" y="904874"/>
            <a:ext cx="10356351" cy="1824257"/>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4.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Xây</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dựng</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“Cam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kết</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tình</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bạn</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endParaRPr kumimoji="0" lang="vi-VN"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751867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BA978221-6ADC-4BF6-7F99-2CF8E0F3BAD2}"/>
              </a:ext>
            </a:extLst>
          </p:cNvPr>
          <p:cNvPicPr>
            <a:picLocks noChangeAspect="1"/>
          </p:cNvPicPr>
          <p:nvPr/>
        </p:nvPicPr>
        <p:blipFill>
          <a:blip r:embed="rId3"/>
          <a:srcRect/>
          <a:stretch>
            <a:fillRect/>
          </a:stretch>
        </p:blipFill>
        <p:spPr>
          <a:xfrm>
            <a:off x="264243" y="3175645"/>
            <a:ext cx="4544063" cy="3413728"/>
          </a:xfrm>
          <a:prstGeom prst="rect">
            <a:avLst/>
          </a:prstGeom>
        </p:spPr>
      </p:pic>
      <p:grpSp>
        <p:nvGrpSpPr>
          <p:cNvPr id="14" name="Group 13">
            <a:extLst>
              <a:ext uri="{FF2B5EF4-FFF2-40B4-BE49-F238E27FC236}">
                <a16:creationId xmlns:a16="http://schemas.microsoft.com/office/drawing/2014/main" id="{E1867FDE-C920-4A52-7C70-1BF1BFA4EAE2}"/>
              </a:ext>
            </a:extLst>
          </p:cNvPr>
          <p:cNvGrpSpPr/>
          <p:nvPr/>
        </p:nvGrpSpPr>
        <p:grpSpPr>
          <a:xfrm>
            <a:off x="4808308" y="1890446"/>
            <a:ext cx="6893958" cy="2291135"/>
            <a:chOff x="267012" y="1913134"/>
            <a:chExt cx="8452053" cy="2630466"/>
          </a:xfrm>
        </p:grpSpPr>
        <p:pic>
          <p:nvPicPr>
            <p:cNvPr id="15" name="Picture 25">
              <a:extLst>
                <a:ext uri="{FF2B5EF4-FFF2-40B4-BE49-F238E27FC236}">
                  <a16:creationId xmlns:a16="http://schemas.microsoft.com/office/drawing/2014/main" id="{55C1F3CA-3456-C519-9945-D4BC62D5EAA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67012" y="1913134"/>
              <a:ext cx="8452053" cy="2062165"/>
            </a:xfrm>
            <a:prstGeom prst="rect">
              <a:avLst/>
            </a:prstGeom>
          </p:spPr>
        </p:pic>
        <p:sp>
          <p:nvSpPr>
            <p:cNvPr id="16" name="TextBox 15">
              <a:extLst>
                <a:ext uri="{FF2B5EF4-FFF2-40B4-BE49-F238E27FC236}">
                  <a16:creationId xmlns:a16="http://schemas.microsoft.com/office/drawing/2014/main" id="{693BCFEC-2D87-00D1-3169-C72E9E078F5B}"/>
                </a:ext>
              </a:extLst>
            </p:cNvPr>
            <p:cNvSpPr txBox="1"/>
            <p:nvPr/>
          </p:nvSpPr>
          <p:spPr>
            <a:xfrm>
              <a:off x="1017141" y="2167637"/>
              <a:ext cx="7381223" cy="23759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Nhớ lại những bất hòa đã từng xảy ra và những việc em đã làm để giải quyết bất hòa đó.</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135C6E1D-6746-D1F6-936F-0A78B03BCB2C}"/>
              </a:ext>
            </a:extLst>
          </p:cNvPr>
          <p:cNvGrpSpPr/>
          <p:nvPr/>
        </p:nvGrpSpPr>
        <p:grpSpPr>
          <a:xfrm>
            <a:off x="4866528" y="3965826"/>
            <a:ext cx="6893958" cy="2188393"/>
            <a:chOff x="267012" y="1913134"/>
            <a:chExt cx="8452053" cy="2630466"/>
          </a:xfrm>
        </p:grpSpPr>
        <p:pic>
          <p:nvPicPr>
            <p:cNvPr id="18" name="Picture 25">
              <a:extLst>
                <a:ext uri="{FF2B5EF4-FFF2-40B4-BE49-F238E27FC236}">
                  <a16:creationId xmlns:a16="http://schemas.microsoft.com/office/drawing/2014/main" id="{AB7FCD8E-8876-9474-4E90-72561861CF1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67012" y="1913134"/>
              <a:ext cx="8452053" cy="2062165"/>
            </a:xfrm>
            <a:prstGeom prst="rect">
              <a:avLst/>
            </a:prstGeom>
          </p:spPr>
        </p:pic>
        <p:sp>
          <p:nvSpPr>
            <p:cNvPr id="19" name="TextBox 18">
              <a:extLst>
                <a:ext uri="{FF2B5EF4-FFF2-40B4-BE49-F238E27FC236}">
                  <a16:creationId xmlns:a16="http://schemas.microsoft.com/office/drawing/2014/main" id="{8F6D0ECA-95F1-481D-1793-C96A529D9D2B}"/>
                </a:ext>
              </a:extLst>
            </p:cNvPr>
            <p:cNvSpPr txBox="1"/>
            <p:nvPr/>
          </p:nvSpPr>
          <p:spPr>
            <a:xfrm>
              <a:off x="1017141" y="2167637"/>
              <a:ext cx="7189680" cy="23759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Lựa chọn và rút ra những việc cần làm ở bất kì tình huống bất hòa nào để ghi lại vào bản “Cam kết tình bạn”.</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9" name="TextBox 8">
            <a:extLst>
              <a:ext uri="{FF2B5EF4-FFF2-40B4-BE49-F238E27FC236}">
                <a16:creationId xmlns:a16="http://schemas.microsoft.com/office/drawing/2014/main" id="{3BD9F44C-1CB7-D2E0-BC8E-E22B87C1145B}"/>
              </a:ext>
            </a:extLst>
          </p:cNvPr>
          <p:cNvSpPr txBox="1"/>
          <p:nvPr/>
        </p:nvSpPr>
        <p:spPr>
          <a:xfrm>
            <a:off x="1828799" y="636998"/>
            <a:ext cx="8465905" cy="954107"/>
          </a:xfrm>
          <a:prstGeom prst="rect">
            <a:avLst/>
          </a:prstGeom>
          <a:noFill/>
        </p:spPr>
        <p:txBody>
          <a:bodyPr wrap="square" rtlCol="0">
            <a:spAutoFit/>
          </a:bodyPr>
          <a:lstStyle/>
          <a:p>
            <a:pPr lvl="0" algn="ct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M</a:t>
            </a:r>
            <a:r>
              <a:rPr lang="vi-VN" sz="2800" b="1" dirty="0">
                <a:solidFill>
                  <a:srgbClr val="000000"/>
                </a:solidFill>
                <a:latin typeface="Calibri" panose="020F0502020204030204" pitchFamily="34" charset="0"/>
                <a:ea typeface="Calibri" panose="020F0502020204030204" pitchFamily="34" charset="0"/>
                <a:cs typeface="Calibri" panose="020F0502020204030204" pitchFamily="34" charset="0"/>
              </a:rPr>
              <a:t>ỗi tổ thảo luận để đưa ra các nguyên tắc trong “Cam kết tình bạn” theo các gợi ý sau:</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6383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BD9F44C-1CB7-D2E0-BC8E-E22B87C1145B}"/>
              </a:ext>
            </a:extLst>
          </p:cNvPr>
          <p:cNvSpPr txBox="1"/>
          <p:nvPr/>
        </p:nvSpPr>
        <p:spPr>
          <a:xfrm>
            <a:off x="1828799" y="636998"/>
            <a:ext cx="8465905" cy="1323439"/>
          </a:xfrm>
          <a:prstGeom prst="rect">
            <a:avLst/>
          </a:prstGeom>
          <a:noFill/>
        </p:spPr>
        <p:txBody>
          <a:bodyPr wrap="square" rtlCol="0">
            <a:spAutoFit/>
          </a:bodyPr>
          <a:lstStyle/>
          <a:p>
            <a:pPr lvl="0" algn="ctr"/>
            <a:r>
              <a:rPr lang="en-US" sz="4000" b="1" dirty="0">
                <a:solidFill>
                  <a:srgbClr val="000000"/>
                </a:solidFill>
                <a:latin typeface="Calibri" panose="020F0502020204030204" pitchFamily="34" charset="0"/>
                <a:ea typeface="Calibri" panose="020F0502020204030204" pitchFamily="34" charset="0"/>
                <a:cs typeface="Calibri" panose="020F0502020204030204" pitchFamily="34" charset="0"/>
              </a:rPr>
              <a:t>T</a:t>
            </a:r>
            <a:r>
              <a:rPr lang="vi-VN" sz="4000" b="1" dirty="0">
                <a:solidFill>
                  <a:srgbClr val="000000"/>
                </a:solidFill>
                <a:latin typeface="Calibri" panose="020F0502020204030204" pitchFamily="34" charset="0"/>
                <a:ea typeface="Calibri" panose="020F0502020204030204" pitchFamily="34" charset="0"/>
                <a:cs typeface="Calibri" panose="020F0502020204030204" pitchFamily="34" charset="0"/>
              </a:rPr>
              <a:t>ừng tổ trình bày nội dung  “Cam kết tình bạn” trước lớp.</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3A4B9B2A-087E-A921-884C-BED4674CF68B}"/>
              </a:ext>
            </a:extLst>
          </p:cNvPr>
          <p:cNvPicPr>
            <a:picLocks noChangeAspect="1"/>
          </p:cNvPicPr>
          <p:nvPr/>
        </p:nvPicPr>
        <p:blipFill>
          <a:blip r:embed="rId3"/>
          <a:stretch>
            <a:fillRect/>
          </a:stretch>
        </p:blipFill>
        <p:spPr>
          <a:xfrm>
            <a:off x="2397250" y="2194442"/>
            <a:ext cx="7815130" cy="3939231"/>
          </a:xfrm>
          <a:prstGeom prst="rect">
            <a:avLst/>
          </a:prstGeom>
        </p:spPr>
      </p:pic>
    </p:spTree>
    <p:extLst>
      <p:ext uri="{BB962C8B-B14F-4D97-AF65-F5344CB8AC3E}">
        <p14:creationId xmlns:p14="http://schemas.microsoft.com/office/powerpoint/2010/main" val="516973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7354"/>
          <a:stretch/>
        </p:blipFill>
        <p:spPr>
          <a:xfrm>
            <a:off x="0" y="-38513"/>
            <a:ext cx="12191999" cy="7544213"/>
          </a:xfrm>
          <a:prstGeom prst="rect">
            <a:avLst/>
          </a:prstGeom>
        </p:spPr>
      </p:pic>
      <p:grpSp>
        <p:nvGrpSpPr>
          <p:cNvPr id="2" name="Group 1">
            <a:extLst>
              <a:ext uri="{FF2B5EF4-FFF2-40B4-BE49-F238E27FC236}">
                <a16:creationId xmlns:a16="http://schemas.microsoft.com/office/drawing/2014/main" id="{DE27E4EE-39EB-274D-522C-E7951B5971F8}"/>
              </a:ext>
            </a:extLst>
          </p:cNvPr>
          <p:cNvGrpSpPr/>
          <p:nvPr/>
        </p:nvGrpSpPr>
        <p:grpSpPr>
          <a:xfrm>
            <a:off x="1587250" y="1002158"/>
            <a:ext cx="8897815" cy="3306482"/>
            <a:chOff x="1594337" y="1602154"/>
            <a:chExt cx="9003323" cy="3477846"/>
          </a:xfrm>
        </p:grpSpPr>
        <p:sp>
          <p:nvSpPr>
            <p:cNvPr id="3" name="Rounded Rectangle 8">
              <a:extLst>
                <a:ext uri="{FF2B5EF4-FFF2-40B4-BE49-F238E27FC236}">
                  <a16:creationId xmlns:a16="http://schemas.microsoft.com/office/drawing/2014/main" id="{9C2D8E5C-EB5D-DD0A-CEE6-C74B7F891D3E}"/>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ounded Rectangle 9">
              <a:extLst>
                <a:ext uri="{FF2B5EF4-FFF2-40B4-BE49-F238E27FC236}">
                  <a16:creationId xmlns:a16="http://schemas.microsoft.com/office/drawing/2014/main" id="{13A6C009-555D-0D2E-5606-96F81ABFEDF8}"/>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3600" b="1" dirty="0">
                  <a:solidFill>
                    <a:srgbClr val="002060"/>
                  </a:solidFill>
                  <a:latin typeface="Calibri" panose="020F0502020204030204"/>
                  <a:ea typeface="Times New Roman" panose="02020603050405020304" pitchFamily="18" charset="0"/>
                </a:rPr>
                <a:t>N</a:t>
              </a:r>
              <a:r>
                <a:rPr kumimoji="0" lang="vi-VN" sz="36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hìn lại bản “Cam kết tình bạn” của các tổ, lựa chọn những nguyên tắc tình bạn thuyết phục của mỗi tổ đưa ra để xây dựng “Cam kết tình bạn” chung của lớp.</a:t>
              </a:r>
              <a:endParaRPr kumimoji="0" lang="en-US" sz="3600" b="0"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endParaRPr>
            </a:p>
          </p:txBody>
        </p:sp>
      </p:grpSp>
    </p:spTree>
    <p:extLst>
      <p:ext uri="{BB962C8B-B14F-4D97-AF65-F5344CB8AC3E}">
        <p14:creationId xmlns:p14="http://schemas.microsoft.com/office/powerpoint/2010/main" val="195556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2" descr="Ảnh có chứa văn bản&#10;&#10;Mô tả được tạo tự động">
            <a:extLst>
              <a:ext uri="{FF2B5EF4-FFF2-40B4-BE49-F238E27FC236}">
                <a16:creationId xmlns:a16="http://schemas.microsoft.com/office/drawing/2014/main" id="{480CD21C-E314-B4B6-8BCE-44E757B5C2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290" y="3709040"/>
            <a:ext cx="4633659" cy="3275418"/>
          </a:xfrm>
          <a:prstGeom prst="rect">
            <a:avLst/>
          </a:prstGeom>
        </p:spPr>
      </p:pic>
      <p:pic>
        <p:nvPicPr>
          <p:cNvPr id="15" name="Picture 14">
            <a:extLst>
              <a:ext uri="{FF2B5EF4-FFF2-40B4-BE49-F238E27FC236}">
                <a16:creationId xmlns:a16="http://schemas.microsoft.com/office/drawing/2014/main" id="{02124707-0F21-1800-CBFE-E007CA409206}"/>
              </a:ext>
            </a:extLst>
          </p:cNvPr>
          <p:cNvPicPr>
            <a:picLocks noChangeAspect="1"/>
          </p:cNvPicPr>
          <p:nvPr/>
        </p:nvPicPr>
        <p:blipFill>
          <a:blip r:embed="rId5"/>
          <a:stretch>
            <a:fillRect/>
          </a:stretch>
        </p:blipFill>
        <p:spPr>
          <a:xfrm>
            <a:off x="0" y="2099038"/>
            <a:ext cx="5334462" cy="1755800"/>
          </a:xfrm>
          <a:prstGeom prst="rect">
            <a:avLst/>
          </a:prstGeom>
        </p:spPr>
      </p:pic>
      <p:sp>
        <p:nvSpPr>
          <p:cNvPr id="16" name="椭圆 31">
            <a:extLst>
              <a:ext uri="{FF2B5EF4-FFF2-40B4-BE49-F238E27FC236}">
                <a16:creationId xmlns:a16="http://schemas.microsoft.com/office/drawing/2014/main" id="{FF1A1D5B-ADE9-F255-497A-2988DE2C9F94}"/>
              </a:ext>
            </a:extLst>
          </p:cNvPr>
          <p:cNvSpPr/>
          <p:nvPr/>
        </p:nvSpPr>
        <p:spPr>
          <a:xfrm flipH="1">
            <a:off x="4933103" y="504946"/>
            <a:ext cx="6964370" cy="1673176"/>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r>
              <a:rPr lang="vi-VN" altLang="zh-CN" sz="2800" b="1" dirty="0">
                <a:solidFill>
                  <a:srgbClr val="002060"/>
                </a:solidFill>
                <a:latin typeface="Calibri" panose="020F0502020204030204" pitchFamily="34" charset="0"/>
                <a:cs typeface="Calibri" panose="020F0502020204030204" pitchFamily="34" charset="0"/>
                <a:sym typeface="+mn-lt"/>
              </a:rPr>
              <a:t>Hãy nghĩ về một người bạn bất kì trong lớp và 5 đặc điểm nổi bật của bạn (ngoại hình, tính cách, sở thích, sở trường...).</a:t>
            </a:r>
            <a:endParaRPr lang="zh-CN" altLang="en-US" sz="2800" b="1" dirty="0">
              <a:solidFill>
                <a:srgbClr val="002060"/>
              </a:solidFill>
              <a:latin typeface="Calibri" panose="020F0502020204030204" pitchFamily="34" charset="0"/>
              <a:cs typeface="Calibri" panose="020F0502020204030204" pitchFamily="34" charset="0"/>
              <a:sym typeface="+mn-lt"/>
            </a:endParaRPr>
          </a:p>
        </p:txBody>
      </p:sp>
      <p:sp>
        <p:nvSpPr>
          <p:cNvPr id="22" name="椭圆 31">
            <a:extLst>
              <a:ext uri="{FF2B5EF4-FFF2-40B4-BE49-F238E27FC236}">
                <a16:creationId xmlns:a16="http://schemas.microsoft.com/office/drawing/2014/main" id="{45E9B9A6-1FBE-99A9-5763-4B2FB0535E81}"/>
              </a:ext>
            </a:extLst>
          </p:cNvPr>
          <p:cNvSpPr/>
          <p:nvPr/>
        </p:nvSpPr>
        <p:spPr>
          <a:xfrm flipH="1">
            <a:off x="4984472" y="2426214"/>
            <a:ext cx="7207527" cy="9642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r>
              <a:rPr lang="en-US" altLang="zh-CN" sz="2800" b="1" dirty="0">
                <a:solidFill>
                  <a:srgbClr val="002060"/>
                </a:solidFill>
                <a:latin typeface="Calibri" panose="020F0502020204030204" pitchFamily="34" charset="0"/>
                <a:cs typeface="Calibri" panose="020F0502020204030204" pitchFamily="34" charset="0"/>
                <a:sym typeface="+mn-lt"/>
              </a:rPr>
              <a:t>V</a:t>
            </a:r>
            <a:r>
              <a:rPr lang="vi-VN" altLang="zh-CN" sz="2800" b="1" dirty="0">
                <a:solidFill>
                  <a:srgbClr val="002060"/>
                </a:solidFill>
                <a:latin typeface="Calibri" panose="020F0502020204030204" pitchFamily="34" charset="0"/>
                <a:cs typeface="Calibri" panose="020F0502020204030204" pitchFamily="34" charset="0"/>
                <a:sym typeface="+mn-lt"/>
              </a:rPr>
              <a:t>iết 5 đặc điểm của người bạn đó lên các cánh của ngôi sao.</a:t>
            </a:r>
            <a:endParaRPr lang="zh-CN" altLang="en-US" sz="2800" b="1" dirty="0">
              <a:solidFill>
                <a:srgbClr val="002060"/>
              </a:solidFill>
              <a:latin typeface="Calibri" panose="020F0502020204030204" pitchFamily="34" charset="0"/>
              <a:cs typeface="Calibri" panose="020F0502020204030204" pitchFamily="34" charset="0"/>
              <a:sym typeface="+mn-lt"/>
            </a:endParaRPr>
          </a:p>
        </p:txBody>
      </p:sp>
      <p:grpSp>
        <p:nvGrpSpPr>
          <p:cNvPr id="26" name="Group 25">
            <a:extLst>
              <a:ext uri="{FF2B5EF4-FFF2-40B4-BE49-F238E27FC236}">
                <a16:creationId xmlns:a16="http://schemas.microsoft.com/office/drawing/2014/main" id="{877FF68B-5EED-92BD-F83B-8E938D785883}"/>
              </a:ext>
            </a:extLst>
          </p:cNvPr>
          <p:cNvGrpSpPr/>
          <p:nvPr/>
        </p:nvGrpSpPr>
        <p:grpSpPr>
          <a:xfrm>
            <a:off x="4489807" y="3575405"/>
            <a:ext cx="2126750" cy="1932397"/>
            <a:chOff x="4623371" y="3610509"/>
            <a:chExt cx="2770598" cy="2770598"/>
          </a:xfrm>
        </p:grpSpPr>
        <p:pic>
          <p:nvPicPr>
            <p:cNvPr id="21" name="Picture 20" descr="A yellow star on a black background&#10;&#10;Description automatically generated">
              <a:extLst>
                <a:ext uri="{FF2B5EF4-FFF2-40B4-BE49-F238E27FC236}">
                  <a16:creationId xmlns:a16="http://schemas.microsoft.com/office/drawing/2014/main" id="{7F54538D-CB05-4A28-E2A3-AF2AF01975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3371" y="3610509"/>
              <a:ext cx="2770598" cy="2770598"/>
            </a:xfrm>
            <a:prstGeom prst="rect">
              <a:avLst/>
            </a:prstGeom>
          </p:spPr>
        </p:pic>
        <p:sp>
          <p:nvSpPr>
            <p:cNvPr id="23" name="TextBox 22">
              <a:extLst>
                <a:ext uri="{FF2B5EF4-FFF2-40B4-BE49-F238E27FC236}">
                  <a16:creationId xmlns:a16="http://schemas.microsoft.com/office/drawing/2014/main" id="{C34F775F-0B39-59B5-E323-0D8BA99E5771}"/>
                </a:ext>
              </a:extLst>
            </p:cNvPr>
            <p:cNvSpPr txBox="1"/>
            <p:nvPr/>
          </p:nvSpPr>
          <p:spPr>
            <a:xfrm>
              <a:off x="5174374" y="4545260"/>
              <a:ext cx="1723937" cy="1191452"/>
            </a:xfrm>
            <a:prstGeom prst="rect">
              <a:avLst/>
            </a:prstGeom>
            <a:noFill/>
          </p:spPr>
          <p:txBody>
            <a:bodyPr wrap="square" rtlCol="0">
              <a:spAutoFit/>
            </a:bodyPr>
            <a:lstStyle/>
            <a:p>
              <a:pPr algn="ctr"/>
              <a:r>
                <a:rPr lang="en-US" sz="2400" dirty="0" err="1">
                  <a:latin typeface="Calibri" panose="020F0502020204030204" pitchFamily="34" charset="0"/>
                  <a:cs typeface="Calibri" panose="020F0502020204030204" pitchFamily="34" charset="0"/>
                </a:rPr>
                <a:t>Người</a:t>
              </a:r>
              <a:r>
                <a:rPr lang="en-US" sz="2400" dirty="0">
                  <a:latin typeface="Calibri" panose="020F0502020204030204" pitchFamily="34" charset="0"/>
                  <a:cs typeface="Calibri" panose="020F0502020204030204" pitchFamily="34" charset="0"/>
                </a:rPr>
                <a:t> nhỏ </a:t>
              </a:r>
              <a:r>
                <a:rPr lang="en-US" sz="2400" dirty="0" err="1">
                  <a:latin typeface="Calibri" panose="020F0502020204030204" pitchFamily="34" charset="0"/>
                  <a:cs typeface="Calibri" panose="020F0502020204030204" pitchFamily="34" charset="0"/>
                </a:rPr>
                <a:t>nhắn</a:t>
              </a:r>
              <a:endParaRPr lang="en-US" sz="2400" dirty="0">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id="{8E3356F8-0970-CAD2-C1F3-C1C4FE65E34B}"/>
              </a:ext>
            </a:extLst>
          </p:cNvPr>
          <p:cNvGrpSpPr/>
          <p:nvPr/>
        </p:nvGrpSpPr>
        <p:grpSpPr>
          <a:xfrm>
            <a:off x="6647381" y="3606229"/>
            <a:ext cx="2095927" cy="1932397"/>
            <a:chOff x="4623371" y="3610509"/>
            <a:chExt cx="2770598" cy="2770598"/>
          </a:xfrm>
        </p:grpSpPr>
        <p:pic>
          <p:nvPicPr>
            <p:cNvPr id="29" name="Picture 28" descr="A yellow star on a black background&#10;&#10;Description automatically generated">
              <a:extLst>
                <a:ext uri="{FF2B5EF4-FFF2-40B4-BE49-F238E27FC236}">
                  <a16:creationId xmlns:a16="http://schemas.microsoft.com/office/drawing/2014/main" id="{42BA54A0-87BA-2881-07D0-77F1C520FA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3371" y="3610509"/>
              <a:ext cx="2770598" cy="2770598"/>
            </a:xfrm>
            <a:prstGeom prst="rect">
              <a:avLst/>
            </a:prstGeom>
          </p:spPr>
        </p:pic>
        <p:sp>
          <p:nvSpPr>
            <p:cNvPr id="31" name="TextBox 30">
              <a:extLst>
                <a:ext uri="{FF2B5EF4-FFF2-40B4-BE49-F238E27FC236}">
                  <a16:creationId xmlns:a16="http://schemas.microsoft.com/office/drawing/2014/main" id="{193B7CA0-77AD-D154-0307-410C9251BB41}"/>
                </a:ext>
              </a:extLst>
            </p:cNvPr>
            <p:cNvSpPr txBox="1"/>
            <p:nvPr/>
          </p:nvSpPr>
          <p:spPr>
            <a:xfrm>
              <a:off x="5174374" y="4545260"/>
              <a:ext cx="1723937" cy="1191452"/>
            </a:xfrm>
            <a:prstGeom prst="rect">
              <a:avLst/>
            </a:prstGeom>
            <a:noFill/>
          </p:spPr>
          <p:txBody>
            <a:bodyPr wrap="square" rtlCol="0">
              <a:spAutoFit/>
            </a:bodyPr>
            <a:lstStyle/>
            <a:p>
              <a:pPr algn="ctr"/>
              <a:r>
                <a:rPr lang="en-US" sz="2400" dirty="0" err="1">
                  <a:latin typeface="Calibri" panose="020F0502020204030204" pitchFamily="34" charset="0"/>
                  <a:cs typeface="Calibri" panose="020F0502020204030204" pitchFamily="34" charset="0"/>
                </a:rPr>
                <a:t>Mái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tóc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dài</a:t>
              </a:r>
              <a:endParaRPr lang="en-US" sz="2400" dirty="0">
                <a:latin typeface="Calibri" panose="020F0502020204030204" pitchFamily="34" charset="0"/>
                <a:cs typeface="Calibri" panose="020F0502020204030204" pitchFamily="34" charset="0"/>
              </a:endParaRPr>
            </a:p>
          </p:txBody>
        </p:sp>
      </p:grpSp>
      <p:grpSp>
        <p:nvGrpSpPr>
          <p:cNvPr id="40" name="Group 39">
            <a:extLst>
              <a:ext uri="{FF2B5EF4-FFF2-40B4-BE49-F238E27FC236}">
                <a16:creationId xmlns:a16="http://schemas.microsoft.com/office/drawing/2014/main" id="{CCDEEB42-D766-70D5-1A7E-610552B4B0F2}"/>
              </a:ext>
            </a:extLst>
          </p:cNvPr>
          <p:cNvGrpSpPr/>
          <p:nvPr/>
        </p:nvGrpSpPr>
        <p:grpSpPr>
          <a:xfrm>
            <a:off x="8568650" y="3554858"/>
            <a:ext cx="2239766" cy="1932397"/>
            <a:chOff x="4623371" y="3610509"/>
            <a:chExt cx="2770598" cy="2770598"/>
          </a:xfrm>
        </p:grpSpPr>
        <p:pic>
          <p:nvPicPr>
            <p:cNvPr id="41" name="Picture 40" descr="A yellow star on a black background&#10;&#10;Description automatically generated">
              <a:extLst>
                <a:ext uri="{FF2B5EF4-FFF2-40B4-BE49-F238E27FC236}">
                  <a16:creationId xmlns:a16="http://schemas.microsoft.com/office/drawing/2014/main" id="{E7E08AB6-CDAC-0CDD-4F19-565AD83524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3371" y="3610509"/>
              <a:ext cx="2770598" cy="2770598"/>
            </a:xfrm>
            <a:prstGeom prst="rect">
              <a:avLst/>
            </a:prstGeom>
          </p:spPr>
        </p:pic>
        <p:sp>
          <p:nvSpPr>
            <p:cNvPr id="42" name="TextBox 41">
              <a:extLst>
                <a:ext uri="{FF2B5EF4-FFF2-40B4-BE49-F238E27FC236}">
                  <a16:creationId xmlns:a16="http://schemas.microsoft.com/office/drawing/2014/main" id="{022B80AF-E2B0-A361-0C7B-4AFD4BD06503}"/>
                </a:ext>
              </a:extLst>
            </p:cNvPr>
            <p:cNvSpPr txBox="1"/>
            <p:nvPr/>
          </p:nvSpPr>
          <p:spPr>
            <a:xfrm>
              <a:off x="5136246" y="4869335"/>
              <a:ext cx="1723937" cy="1191452"/>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Thích </a:t>
              </a:r>
              <a:r>
                <a:rPr lang="en-US" sz="2400" dirty="0" err="1">
                  <a:latin typeface="Calibri" panose="020F0502020204030204" pitchFamily="34" charset="0"/>
                  <a:cs typeface="Calibri" panose="020F0502020204030204" pitchFamily="34" charset="0"/>
                </a:rPr>
                <a:t>chơi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cờ</a:t>
              </a:r>
              <a:endParaRPr lang="en-US" sz="2400" dirty="0">
                <a:latin typeface="Calibri" panose="020F0502020204030204" pitchFamily="34" charset="0"/>
                <a:cs typeface="Calibri" panose="020F0502020204030204" pitchFamily="34" charset="0"/>
              </a:endParaRPr>
            </a:p>
          </p:txBody>
        </p:sp>
      </p:grpSp>
      <p:grpSp>
        <p:nvGrpSpPr>
          <p:cNvPr id="43" name="Group 42">
            <a:extLst>
              <a:ext uri="{FF2B5EF4-FFF2-40B4-BE49-F238E27FC236}">
                <a16:creationId xmlns:a16="http://schemas.microsoft.com/office/drawing/2014/main" id="{C620672D-3CC0-EADC-FEC5-DF1CE0999884}"/>
              </a:ext>
            </a:extLst>
          </p:cNvPr>
          <p:cNvGrpSpPr/>
          <p:nvPr/>
        </p:nvGrpSpPr>
        <p:grpSpPr>
          <a:xfrm>
            <a:off x="10633753" y="3585680"/>
            <a:ext cx="1767158" cy="1932397"/>
            <a:chOff x="4623371" y="3610509"/>
            <a:chExt cx="2770598" cy="2770598"/>
          </a:xfrm>
        </p:grpSpPr>
        <p:pic>
          <p:nvPicPr>
            <p:cNvPr id="44" name="Picture 43" descr="A yellow star on a black background&#10;&#10;Description automatically generated">
              <a:extLst>
                <a:ext uri="{FF2B5EF4-FFF2-40B4-BE49-F238E27FC236}">
                  <a16:creationId xmlns:a16="http://schemas.microsoft.com/office/drawing/2014/main" id="{ED90AD2F-5859-C9BF-BA02-B6068C5A0D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3371" y="3610509"/>
              <a:ext cx="2770598" cy="2770598"/>
            </a:xfrm>
            <a:prstGeom prst="rect">
              <a:avLst/>
            </a:prstGeom>
          </p:spPr>
        </p:pic>
        <p:sp>
          <p:nvSpPr>
            <p:cNvPr id="45" name="TextBox 44">
              <a:extLst>
                <a:ext uri="{FF2B5EF4-FFF2-40B4-BE49-F238E27FC236}">
                  <a16:creationId xmlns:a16="http://schemas.microsoft.com/office/drawing/2014/main" id="{DE4DFC2E-3025-24BA-028B-88ECCD6A69DE}"/>
                </a:ext>
              </a:extLst>
            </p:cNvPr>
            <p:cNvSpPr txBox="1"/>
            <p:nvPr/>
          </p:nvSpPr>
          <p:spPr>
            <a:xfrm>
              <a:off x="5136246" y="4869335"/>
              <a:ext cx="1723937" cy="661918"/>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a:t>
              </a:r>
            </a:p>
          </p:txBody>
        </p:sp>
      </p:grpSp>
    </p:spTree>
    <p:custDataLst>
      <p:tags r:id="rId1"/>
    </p:custDataLst>
    <p:extLst>
      <p:ext uri="{BB962C8B-B14F-4D97-AF65-F5344CB8AC3E}">
        <p14:creationId xmlns:p14="http://schemas.microsoft.com/office/powerpoint/2010/main" val="305667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down)">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down)">
                                      <p:cBhvr>
                                        <p:cTn id="39" dur="500"/>
                                        <p:tgtEl>
                                          <p:spTgt spid="4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ipe(down)">
                                      <p:cBhvr>
                                        <p:cTn id="4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429370E-CE57-F4AD-FEA7-AF57AE82DF9E}"/>
              </a:ext>
            </a:extLst>
          </p:cNvPr>
          <p:cNvGraphicFramePr>
            <a:graphicFrameLocks noGrp="1"/>
          </p:cNvGraphicFramePr>
          <p:nvPr>
            <p:extLst>
              <p:ext uri="{D42A27DB-BD31-4B8C-83A1-F6EECF244321}">
                <p14:modId xmlns:p14="http://schemas.microsoft.com/office/powerpoint/2010/main" val="3418155591"/>
              </p:ext>
            </p:extLst>
          </p:nvPr>
        </p:nvGraphicFramePr>
        <p:xfrm>
          <a:off x="1726058" y="1253446"/>
          <a:ext cx="9616612" cy="4746661"/>
        </p:xfrm>
        <a:graphic>
          <a:graphicData uri="http://schemas.openxmlformats.org/drawingml/2006/table">
            <a:tbl>
              <a:tblPr firstRow="1" firstCol="1" bandRow="1">
                <a:tableStyleId>{5C22544A-7EE6-4342-B048-85BDC9FD1C3A}</a:tableStyleId>
              </a:tblPr>
              <a:tblGrid>
                <a:gridCol w="9616612">
                  <a:extLst>
                    <a:ext uri="{9D8B030D-6E8A-4147-A177-3AD203B41FA5}">
                      <a16:colId xmlns:a16="http://schemas.microsoft.com/office/drawing/2014/main" val="2641395880"/>
                    </a:ext>
                  </a:extLst>
                </a:gridCol>
              </a:tblGrid>
              <a:tr h="4746661">
                <a:tc>
                  <a:txBody>
                    <a:bodyPr/>
                    <a:lstStyle/>
                    <a:p>
                      <a:pPr marL="0" marR="0" algn="ctr">
                        <a:lnSpc>
                          <a:spcPct val="15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CAM KẾT TÌNH BẠN</a:t>
                      </a:r>
                      <a:endParaRPr lang="en-US" sz="2400" dirty="0">
                        <a:solidFill>
                          <a:srgbClr val="FF000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Cam </a:t>
                      </a:r>
                      <a:r>
                        <a:rPr lang="en-US" sz="2800" dirty="0" err="1">
                          <a:solidFill>
                            <a:srgbClr val="002060"/>
                          </a:solidFill>
                          <a:effectLst/>
                          <a:latin typeface="Cambria" panose="02040503050406030204" pitchFamily="18" charset="0"/>
                          <a:ea typeface="Cambria" panose="02040503050406030204" pitchFamily="18" charset="0"/>
                        </a:rPr>
                        <a:t>kết</a:t>
                      </a:r>
                      <a:r>
                        <a:rPr lang="en-US" sz="2800" dirty="0">
                          <a:solidFill>
                            <a:srgbClr val="002060"/>
                          </a:solidFill>
                          <a:effectLst/>
                          <a:latin typeface="Cambria" panose="02040503050406030204" pitchFamily="18" charset="0"/>
                          <a:ea typeface="Cambria" panose="02040503050406030204" pitchFamily="18" charset="0"/>
                        </a:rPr>
                        <a:t> 1: </a:t>
                      </a:r>
                      <a:r>
                        <a:rPr lang="en-US" sz="2800" dirty="0" err="1">
                          <a:solidFill>
                            <a:srgbClr val="002060"/>
                          </a:solidFill>
                          <a:effectLst/>
                          <a:latin typeface="Cambria" panose="02040503050406030204" pitchFamily="18" charset="0"/>
                          <a:ea typeface="Cambria" panose="02040503050406030204" pitchFamily="18" charset="0"/>
                        </a:rPr>
                        <a:t>Không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nói</a:t>
                      </a:r>
                      <a:r>
                        <a:rPr lang="en-US" sz="2800" dirty="0">
                          <a:solidFill>
                            <a:srgbClr val="002060"/>
                          </a:solidFill>
                          <a:effectLst/>
                          <a:latin typeface="Cambria" panose="02040503050406030204" pitchFamily="18" charset="0"/>
                          <a:ea typeface="Cambria" panose="02040503050406030204" pitchFamily="18" charset="0"/>
                        </a:rPr>
                        <a:t> to, </a:t>
                      </a:r>
                      <a:r>
                        <a:rPr lang="en-US" sz="2800" dirty="0" err="1">
                          <a:solidFill>
                            <a:srgbClr val="002060"/>
                          </a:solidFill>
                          <a:effectLst/>
                          <a:latin typeface="Cambria" panose="02040503050406030204" pitchFamily="18" charset="0"/>
                          <a:ea typeface="Cambria" panose="02040503050406030204" pitchFamily="18" charset="0"/>
                        </a:rPr>
                        <a:t>quát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nhau</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nói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những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lời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không</a:t>
                      </a:r>
                      <a:r>
                        <a:rPr lang="en-US" sz="2800" dirty="0">
                          <a:solidFill>
                            <a:srgbClr val="002060"/>
                          </a:solidFill>
                          <a:effectLst/>
                          <a:latin typeface="Cambria" panose="02040503050406030204" pitchFamily="18" charset="0"/>
                          <a:ea typeface="Cambria" panose="02040503050406030204" pitchFamily="18" charset="0"/>
                        </a:rPr>
                        <a:t> hay </a:t>
                      </a:r>
                      <a:r>
                        <a:rPr lang="en-US" sz="2800" dirty="0" err="1">
                          <a:solidFill>
                            <a:srgbClr val="002060"/>
                          </a:solidFill>
                          <a:effectLst/>
                          <a:latin typeface="Cambria" panose="02040503050406030204" pitchFamily="18" charset="0"/>
                          <a:ea typeface="Cambria" panose="02040503050406030204" pitchFamily="18" charset="0"/>
                        </a:rPr>
                        <a:t>về</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nhau</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khi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có</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bất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hòa</a:t>
                      </a:r>
                      <a:r>
                        <a:rPr lang="en-US" sz="2800"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Cam </a:t>
                      </a:r>
                      <a:r>
                        <a:rPr lang="en-US" sz="2800" dirty="0" err="1">
                          <a:solidFill>
                            <a:srgbClr val="002060"/>
                          </a:solidFill>
                          <a:effectLst/>
                          <a:latin typeface="Cambria" panose="02040503050406030204" pitchFamily="18" charset="0"/>
                          <a:ea typeface="Cambria" panose="02040503050406030204" pitchFamily="18" charset="0"/>
                        </a:rPr>
                        <a:t>kết</a:t>
                      </a:r>
                      <a:r>
                        <a:rPr lang="en-US" sz="2800" dirty="0">
                          <a:solidFill>
                            <a:srgbClr val="002060"/>
                          </a:solidFill>
                          <a:effectLst/>
                          <a:latin typeface="Cambria" panose="02040503050406030204" pitchFamily="18" charset="0"/>
                          <a:ea typeface="Cambria" panose="02040503050406030204" pitchFamily="18" charset="0"/>
                        </a:rPr>
                        <a:t> 2: Khi </a:t>
                      </a:r>
                      <a:r>
                        <a:rPr lang="en-US" sz="2800" dirty="0" err="1">
                          <a:solidFill>
                            <a:srgbClr val="002060"/>
                          </a:solidFill>
                          <a:effectLst/>
                          <a:latin typeface="Cambria" panose="02040503050406030204" pitchFamily="18" charset="0"/>
                          <a:ea typeface="Cambria" panose="02040503050406030204" pitchFamily="18" charset="0"/>
                        </a:rPr>
                        <a:t>có</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bất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hòa</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mời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một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người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hòa</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giải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lắng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nghe</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hai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bên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lần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lượt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trình</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bày</a:t>
                      </a:r>
                      <a:r>
                        <a:rPr lang="en-US" sz="2800"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Cam </a:t>
                      </a:r>
                      <a:r>
                        <a:rPr lang="en-US" sz="2800" dirty="0" err="1">
                          <a:solidFill>
                            <a:srgbClr val="002060"/>
                          </a:solidFill>
                          <a:effectLst/>
                          <a:latin typeface="Cambria" panose="02040503050406030204" pitchFamily="18" charset="0"/>
                          <a:ea typeface="Cambria" panose="02040503050406030204" pitchFamily="18" charset="0"/>
                        </a:rPr>
                        <a:t>kết</a:t>
                      </a:r>
                      <a:r>
                        <a:rPr lang="en-US" sz="2800" dirty="0">
                          <a:solidFill>
                            <a:srgbClr val="002060"/>
                          </a:solidFill>
                          <a:effectLst/>
                          <a:latin typeface="Cambria" panose="02040503050406030204" pitchFamily="18" charset="0"/>
                          <a:ea typeface="Cambria" panose="02040503050406030204" pitchFamily="18" charset="0"/>
                        </a:rPr>
                        <a:t> 3: </a:t>
                      </a:r>
                      <a:r>
                        <a:rPr lang="en-US" sz="2800" dirty="0" err="1">
                          <a:solidFill>
                            <a:srgbClr val="002060"/>
                          </a:solidFill>
                          <a:effectLst/>
                          <a:latin typeface="Cambria" panose="02040503050406030204" pitchFamily="18" charset="0"/>
                          <a:ea typeface="Cambria" panose="02040503050406030204" pitchFamily="18" charset="0"/>
                        </a:rPr>
                        <a:t>Cùng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nghĩ</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kĩ</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xem</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lỗi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của</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mình</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là</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gì</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lỗi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của</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bạn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là</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gì</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để</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hai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bên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xin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lỗi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nhau</a:t>
                      </a:r>
                      <a:r>
                        <a:rPr lang="en-US" sz="2800"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40000"/>
                        <a:lumOff val="60000"/>
                      </a:schemeClr>
                    </a:solidFill>
                  </a:tcPr>
                </a:tc>
                <a:extLst>
                  <a:ext uri="{0D108BD9-81ED-4DB2-BD59-A6C34878D82A}">
                    <a16:rowId xmlns:a16="http://schemas.microsoft.com/office/drawing/2014/main" val="1451605434"/>
                  </a:ext>
                </a:extLst>
              </a:tr>
            </a:tbl>
          </a:graphicData>
        </a:graphic>
      </p:graphicFrame>
    </p:spTree>
    <p:extLst>
      <p:ext uri="{BB962C8B-B14F-4D97-AF65-F5344CB8AC3E}">
        <p14:creationId xmlns:p14="http://schemas.microsoft.com/office/powerpoint/2010/main" val="3469769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a:extLst>
              <a:ext uri="{FF2B5EF4-FFF2-40B4-BE49-F238E27FC236}">
                <a16:creationId xmlns:a16="http://schemas.microsoft.com/office/drawing/2014/main" id="{8AF1858A-3F8F-3970-F929-468A754C45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770597" y="930458"/>
            <a:ext cx="8260514" cy="4698167"/>
          </a:xfrm>
          <a:prstGeom prst="rect">
            <a:avLst/>
          </a:prstGeom>
        </p:spPr>
      </p:pic>
      <p:pic>
        <p:nvPicPr>
          <p:cNvPr id="3" name="Picture 2">
            <a:extLst>
              <a:ext uri="{FF2B5EF4-FFF2-40B4-BE49-F238E27FC236}">
                <a16:creationId xmlns:a16="http://schemas.microsoft.com/office/drawing/2014/main" id="{0380E933-CD03-5DD6-4527-33FC776D6C97}"/>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4348" y="1796852"/>
            <a:ext cx="5657799" cy="5657799"/>
          </a:xfrm>
          <a:prstGeom prst="rect">
            <a:avLst/>
          </a:prstGeom>
        </p:spPr>
      </p:pic>
      <p:pic>
        <p:nvPicPr>
          <p:cNvPr id="5" name="Picture 4">
            <a:extLst>
              <a:ext uri="{FF2B5EF4-FFF2-40B4-BE49-F238E27FC236}">
                <a16:creationId xmlns:a16="http://schemas.microsoft.com/office/drawing/2014/main" id="{6B37EBA3-7080-07DF-46E9-7DE0F1DC6E47}"/>
              </a:ext>
            </a:extLst>
          </p:cNvPr>
          <p:cNvPicPr>
            <a:picLocks noChangeAspect="1"/>
          </p:cNvPicPr>
          <p:nvPr/>
        </p:nvPicPr>
        <p:blipFill>
          <a:blip r:embed="rId7"/>
          <a:stretch>
            <a:fillRect/>
          </a:stretch>
        </p:blipFill>
        <p:spPr>
          <a:xfrm>
            <a:off x="3873386" y="2357020"/>
            <a:ext cx="5657578" cy="1774090"/>
          </a:xfrm>
          <a:prstGeom prst="rect">
            <a:avLst/>
          </a:prstGeom>
        </p:spPr>
      </p:pic>
    </p:spTree>
    <p:extLst>
      <p:ext uri="{BB962C8B-B14F-4D97-AF65-F5344CB8AC3E}">
        <p14:creationId xmlns:p14="http://schemas.microsoft.com/office/powerpoint/2010/main" val="854227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p:cNvGrpSpPr/>
          <p:nvPr/>
        </p:nvGrpSpPr>
        <p:grpSpPr>
          <a:xfrm>
            <a:off x="1460773" y="657546"/>
            <a:ext cx="9003323" cy="3261474"/>
            <a:chOff x="1594337" y="1602154"/>
            <a:chExt cx="9003323" cy="3477846"/>
          </a:xfrm>
        </p:grpSpPr>
        <p:sp>
          <p:nvSpPr>
            <p:cNvPr id="9"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Dán bản “Cam kết tình bạn” lên góc hoặc một vị trí trong lớp để cả lớp cùng ghi nhớ và thực hiện.</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770343" y="3417244"/>
            <a:ext cx="2537413" cy="3317663"/>
          </a:xfrm>
          <a:prstGeom prst="rect">
            <a:avLst/>
          </a:prstGeom>
        </p:spPr>
      </p:pic>
    </p:spTree>
    <p:extLst>
      <p:ext uri="{BB962C8B-B14F-4D97-AF65-F5344CB8AC3E}">
        <p14:creationId xmlns:p14="http://schemas.microsoft.com/office/powerpoint/2010/main" val="336762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ADF667E8-280C-4213-944A-57C72C33FDB8}"/>
              </a:ext>
            </a:extLst>
          </p:cNvPr>
          <p:cNvPicPr>
            <a:picLocks noChangeAspect="1"/>
          </p:cNvPicPr>
          <p:nvPr/>
        </p:nvPicPr>
        <p:blipFill rotWithShape="1">
          <a:blip r:embed="rId3">
            <a:extLst>
              <a:ext uri="{28A0092B-C50C-407E-A947-70E740481C1C}">
                <a14:useLocalDpi xmlns:a14="http://schemas.microsoft.com/office/drawing/2010/main" val="0"/>
              </a:ext>
            </a:extLst>
          </a:blip>
          <a:srcRect t="21459"/>
          <a:stretch/>
        </p:blipFill>
        <p:spPr>
          <a:xfrm>
            <a:off x="-2658" y="0"/>
            <a:ext cx="12325349" cy="6858000"/>
          </a:xfrm>
          <a:prstGeom prst="rect">
            <a:avLst/>
          </a:prstGeom>
        </p:spPr>
      </p:pic>
      <p:pic>
        <p:nvPicPr>
          <p:cNvPr id="17" name="图片 16">
            <a:extLst>
              <a:ext uri="{FF2B5EF4-FFF2-40B4-BE49-F238E27FC236}">
                <a16:creationId xmlns:a16="http://schemas.microsoft.com/office/drawing/2014/main" id="{D8B52D16-ED0B-46E1-A5C7-85FF97CF041F}"/>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1196648" y="-327075"/>
            <a:ext cx="10101989" cy="5964701"/>
          </a:xfrm>
          <a:prstGeom prst="rect">
            <a:avLst/>
          </a:prstGeom>
        </p:spPr>
      </p:pic>
      <p:pic>
        <p:nvPicPr>
          <p:cNvPr id="3" name="Picture 2">
            <a:extLst>
              <a:ext uri="{FF2B5EF4-FFF2-40B4-BE49-F238E27FC236}">
                <a16:creationId xmlns:a16="http://schemas.microsoft.com/office/drawing/2014/main" id="{963FD150-53FF-BD03-C2E8-90DC86B0707F}"/>
              </a:ext>
            </a:extLst>
          </p:cNvPr>
          <p:cNvPicPr>
            <a:picLocks noChangeAspect="1"/>
          </p:cNvPicPr>
          <p:nvPr/>
        </p:nvPicPr>
        <p:blipFill>
          <a:blip r:embed="rId5"/>
          <a:stretch>
            <a:fillRect/>
          </a:stretch>
        </p:blipFill>
        <p:spPr>
          <a:xfrm>
            <a:off x="2620878" y="1793771"/>
            <a:ext cx="7669433" cy="3023878"/>
          </a:xfrm>
          <a:prstGeom prst="rect">
            <a:avLst/>
          </a:prstGeom>
        </p:spPr>
      </p:pic>
    </p:spTree>
    <p:extLst>
      <p:ext uri="{BB962C8B-B14F-4D97-AF65-F5344CB8AC3E}">
        <p14:creationId xmlns:p14="http://schemas.microsoft.com/office/powerpoint/2010/main" val="2823708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a:extLst>
              <a:ext uri="{FF2B5EF4-FFF2-40B4-BE49-F238E27FC236}">
                <a16:creationId xmlns:a16="http://schemas.microsoft.com/office/drawing/2014/main" id="{8AF1858A-3F8F-3970-F929-468A754C45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770597" y="930458"/>
            <a:ext cx="8260514" cy="4698167"/>
          </a:xfrm>
          <a:prstGeom prst="rect">
            <a:avLst/>
          </a:prstGeom>
        </p:spPr>
      </p:pic>
      <p:pic>
        <p:nvPicPr>
          <p:cNvPr id="3" name="Picture 2">
            <a:extLst>
              <a:ext uri="{FF2B5EF4-FFF2-40B4-BE49-F238E27FC236}">
                <a16:creationId xmlns:a16="http://schemas.microsoft.com/office/drawing/2014/main" id="{0380E933-CD03-5DD6-4527-33FC776D6C97}"/>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4348" y="1796852"/>
            <a:ext cx="5657799" cy="5657799"/>
          </a:xfrm>
          <a:prstGeom prst="rect">
            <a:avLst/>
          </a:prstGeom>
        </p:spPr>
      </p:pic>
      <p:sp>
        <p:nvSpPr>
          <p:cNvPr id="4" name="TextBox 3">
            <a:extLst>
              <a:ext uri="{FF2B5EF4-FFF2-40B4-BE49-F238E27FC236}">
                <a16:creationId xmlns:a16="http://schemas.microsoft.com/office/drawing/2014/main" id="{8C8E1E43-0551-C6DD-A0E9-8062CBCA316D}"/>
              </a:ext>
            </a:extLst>
          </p:cNvPr>
          <p:cNvSpPr txBox="1"/>
          <p:nvPr/>
        </p:nvSpPr>
        <p:spPr>
          <a:xfrm>
            <a:off x="4222678" y="2763748"/>
            <a:ext cx="5178176" cy="1107996"/>
          </a:xfrm>
          <a:prstGeom prst="rect">
            <a:avLst/>
          </a:prstGeom>
          <a:noFill/>
        </p:spPr>
        <p:txBody>
          <a:bodyPr wrap="square" rtlCol="0">
            <a:spAutoFit/>
          </a:bodyPr>
          <a:lstStyle/>
          <a:p>
            <a:pPr algn="ctr"/>
            <a:r>
              <a:rPr lang="en-US" sz="6600" dirty="0">
                <a:latin typeface="Coiny" panose="02000903060500060000" pitchFamily="2" charset="0"/>
              </a:rPr>
              <a:t>KHÁM PHÁ</a:t>
            </a:r>
          </a:p>
        </p:txBody>
      </p:sp>
    </p:spTree>
    <p:extLst>
      <p:ext uri="{BB962C8B-B14F-4D97-AF65-F5344CB8AC3E}">
        <p14:creationId xmlns:p14="http://schemas.microsoft.com/office/powerpoint/2010/main" val="2257172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lipart&#10;&#10;Description automatically generated">
            <a:extLst>
              <a:ext uri="{FF2B5EF4-FFF2-40B4-BE49-F238E27FC236}">
                <a16:creationId xmlns:a16="http://schemas.microsoft.com/office/drawing/2014/main" id="{0E234CFD-D729-8950-9841-FA7F36E86599}"/>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5343" y1="85726" x2="44470" y2="83502"/>
                        <a14:foregroundMark x1="53558" y1="86171" x2="53396" y2="83947"/>
                      </a14:backgroundRemoval>
                    </a14:imgEffect>
                  </a14:imgLayer>
                </a14:imgProps>
              </a:ext>
              <a:ext uri="{28A0092B-C50C-407E-A947-70E740481C1C}">
                <a14:useLocalDpi xmlns:a14="http://schemas.microsoft.com/office/drawing/2010/main" val="0"/>
              </a:ext>
            </a:extLst>
          </a:blip>
          <a:stretch>
            <a:fillRect/>
          </a:stretch>
        </p:blipFill>
        <p:spPr>
          <a:xfrm>
            <a:off x="7996705" y="2774023"/>
            <a:ext cx="5594201" cy="4475146"/>
          </a:xfrm>
          <a:prstGeom prst="rect">
            <a:avLst/>
          </a:prstGeom>
        </p:spPr>
      </p:pic>
      <p:pic>
        <p:nvPicPr>
          <p:cNvPr id="10" name="Picture 23">
            <a:extLst>
              <a:ext uri="{FF2B5EF4-FFF2-40B4-BE49-F238E27FC236}">
                <a16:creationId xmlns:a16="http://schemas.microsoft.com/office/drawing/2014/main" id="{FE7B4298-BC47-A4CE-7105-3B251555955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28109" y="2046270"/>
            <a:ext cx="7583764" cy="3029164"/>
          </a:xfrm>
          <a:prstGeom prst="rect">
            <a:avLst/>
          </a:prstGeom>
        </p:spPr>
      </p:pic>
      <p:sp>
        <p:nvSpPr>
          <p:cNvPr id="11" name="TextBox 10">
            <a:extLst>
              <a:ext uri="{FF2B5EF4-FFF2-40B4-BE49-F238E27FC236}">
                <a16:creationId xmlns:a16="http://schemas.microsoft.com/office/drawing/2014/main" id="{6C5D81B2-B090-C247-78E1-42C88A63608A}"/>
              </a:ext>
            </a:extLst>
          </p:cNvPr>
          <p:cNvSpPr txBox="1"/>
          <p:nvPr/>
        </p:nvSpPr>
        <p:spPr>
          <a:xfrm>
            <a:off x="1801263" y="2269553"/>
            <a:ext cx="6746836" cy="1661993"/>
          </a:xfrm>
          <a:prstGeom prst="rect">
            <a:avLst/>
          </a:prstGeom>
          <a:noFill/>
        </p:spPr>
        <p:txBody>
          <a:bodyPr wrap="square" lIns="0" tIns="0" rIns="0" bIns="0" rtlCol="0">
            <a:spAutoFit/>
          </a:bodyPr>
          <a:lstStyle/>
          <a:p>
            <a:pPr algn="ctr"/>
            <a:r>
              <a:rPr lang="en-US" sz="5400" b="1" dirty="0">
                <a:solidFill>
                  <a:srgbClr val="FF0000"/>
                </a:solidFill>
                <a:latin typeface="Calibri" panose="020F0502020204030204" pitchFamily="34" charset="0"/>
                <a:cs typeface="Calibri" panose="020F0502020204030204" pitchFamily="34" charset="0"/>
              </a:rPr>
              <a:t>1. </a:t>
            </a:r>
            <a:r>
              <a:rPr lang="en-US" sz="5400" b="1" dirty="0" err="1">
                <a:solidFill>
                  <a:srgbClr val="FF0000"/>
                </a:solidFill>
                <a:latin typeface="Calibri" panose="020F0502020204030204" pitchFamily="34" charset="0"/>
                <a:cs typeface="Calibri" panose="020F0502020204030204" pitchFamily="34" charset="0"/>
              </a:rPr>
              <a:t>Hoạt</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động</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Nói</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ra</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đừng</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ngại</a:t>
            </a:r>
            <a:r>
              <a:rPr lang="en-US" sz="5400" b="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769140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A9EF08D-C234-A63E-AE77-BD36D0760414}"/>
              </a:ext>
            </a:extLst>
          </p:cNvPr>
          <p:cNvGrpSpPr/>
          <p:nvPr/>
        </p:nvGrpSpPr>
        <p:grpSpPr>
          <a:xfrm>
            <a:off x="664935" y="3237290"/>
            <a:ext cx="4544063" cy="3413728"/>
            <a:chOff x="664935" y="3237290"/>
            <a:chExt cx="4544063" cy="3413728"/>
          </a:xfrm>
        </p:grpSpPr>
        <p:pic>
          <p:nvPicPr>
            <p:cNvPr id="2" name="Picture 14">
              <a:extLst>
                <a:ext uri="{FF2B5EF4-FFF2-40B4-BE49-F238E27FC236}">
                  <a16:creationId xmlns:a16="http://schemas.microsoft.com/office/drawing/2014/main" id="{BA978221-6ADC-4BF6-7F99-2CF8E0F3BAD2}"/>
                </a:ext>
              </a:extLst>
            </p:cNvPr>
            <p:cNvPicPr>
              <a:picLocks noChangeAspect="1"/>
            </p:cNvPicPr>
            <p:nvPr/>
          </p:nvPicPr>
          <p:blipFill>
            <a:blip r:embed="rId3"/>
            <a:srcRect/>
            <a:stretch>
              <a:fillRect/>
            </a:stretch>
          </p:blipFill>
          <p:spPr>
            <a:xfrm>
              <a:off x="664935" y="3237290"/>
              <a:ext cx="4544063" cy="3413728"/>
            </a:xfrm>
            <a:prstGeom prst="rect">
              <a:avLst/>
            </a:prstGeom>
          </p:spPr>
        </p:pic>
        <p:sp>
          <p:nvSpPr>
            <p:cNvPr id="3" name="椭圆 31">
              <a:extLst>
                <a:ext uri="{FF2B5EF4-FFF2-40B4-BE49-F238E27FC236}">
                  <a16:creationId xmlns:a16="http://schemas.microsoft.com/office/drawing/2014/main" id="{5C108E41-C0F2-F655-D018-017AFF609002}"/>
                </a:ext>
              </a:extLst>
            </p:cNvPr>
            <p:cNvSpPr/>
            <p:nvPr/>
          </p:nvSpPr>
          <p:spPr>
            <a:xfrm flipH="1">
              <a:off x="1059743" y="5508461"/>
              <a:ext cx="3954045" cy="9642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r>
                <a:rPr lang="en-US" altLang="zh-CN" sz="2800" b="1" dirty="0" err="1">
                  <a:solidFill>
                    <a:srgbClr val="002060"/>
                  </a:solidFill>
                  <a:latin typeface="Calibri" panose="020F0502020204030204" pitchFamily="34" charset="0"/>
                  <a:cs typeface="Calibri" panose="020F0502020204030204" pitchFamily="34" charset="0"/>
                  <a:sym typeface="+mn-lt"/>
                </a:rPr>
                <a:t>Thảo</a:t>
              </a:r>
              <a:r>
                <a:rPr lang="en-US" altLang="zh-CN" sz="2800" b="1" dirty="0">
                  <a:solidFill>
                    <a:srgbClr val="002060"/>
                  </a:solidFill>
                  <a:latin typeface="Calibri" panose="020F0502020204030204" pitchFamily="34" charset="0"/>
                  <a:cs typeface="Calibri" panose="020F0502020204030204" pitchFamily="34" charset="0"/>
                  <a:sym typeface="+mn-lt"/>
                </a:rPr>
                <a:t> </a:t>
              </a:r>
              <a:r>
                <a:rPr lang="en-US" altLang="zh-CN" sz="2800" b="1" dirty="0" err="1">
                  <a:solidFill>
                    <a:srgbClr val="002060"/>
                  </a:solidFill>
                  <a:latin typeface="Calibri" panose="020F0502020204030204" pitchFamily="34" charset="0"/>
                  <a:cs typeface="Calibri" panose="020F0502020204030204" pitchFamily="34" charset="0"/>
                  <a:sym typeface="+mn-lt"/>
                </a:rPr>
                <a:t>luận</a:t>
              </a:r>
              <a:r>
                <a:rPr lang="en-US" altLang="zh-CN" sz="2800" b="1" dirty="0">
                  <a:solidFill>
                    <a:srgbClr val="002060"/>
                  </a:solidFill>
                  <a:latin typeface="Calibri" panose="020F0502020204030204" pitchFamily="34" charset="0"/>
                  <a:cs typeface="Calibri" panose="020F0502020204030204" pitchFamily="34" charset="0"/>
                  <a:sym typeface="+mn-lt"/>
                </a:rPr>
                <a:t> </a:t>
              </a:r>
              <a:r>
                <a:rPr lang="en-US" altLang="zh-CN" sz="2800" b="1" dirty="0" err="1">
                  <a:solidFill>
                    <a:srgbClr val="002060"/>
                  </a:solidFill>
                  <a:latin typeface="Calibri" panose="020F0502020204030204" pitchFamily="34" charset="0"/>
                  <a:cs typeface="Calibri" panose="020F0502020204030204" pitchFamily="34" charset="0"/>
                  <a:sym typeface="+mn-lt"/>
                </a:rPr>
                <a:t>nhóm</a:t>
              </a:r>
              <a:r>
                <a:rPr lang="en-US" altLang="zh-CN" sz="2800" b="1" dirty="0">
                  <a:solidFill>
                    <a:srgbClr val="002060"/>
                  </a:solidFill>
                  <a:latin typeface="Calibri" panose="020F0502020204030204" pitchFamily="34" charset="0"/>
                  <a:cs typeface="Calibri" panose="020F0502020204030204" pitchFamily="34" charset="0"/>
                  <a:sym typeface="+mn-lt"/>
                </a:rPr>
                <a:t> 4</a:t>
              </a:r>
              <a:endParaRPr lang="zh-CN" altLang="en-US" sz="2800" b="1" dirty="0">
                <a:solidFill>
                  <a:srgbClr val="002060"/>
                </a:solidFill>
                <a:latin typeface="Calibri" panose="020F0502020204030204" pitchFamily="34" charset="0"/>
                <a:cs typeface="Calibri" panose="020F0502020204030204" pitchFamily="34" charset="0"/>
                <a:sym typeface="+mn-lt"/>
              </a:endParaRPr>
            </a:p>
          </p:txBody>
        </p:sp>
      </p:grpSp>
      <p:grpSp>
        <p:nvGrpSpPr>
          <p:cNvPr id="7" name="Group 6">
            <a:extLst>
              <a:ext uri="{FF2B5EF4-FFF2-40B4-BE49-F238E27FC236}">
                <a16:creationId xmlns:a16="http://schemas.microsoft.com/office/drawing/2014/main" id="{85619A9F-F2EE-64DB-6ED2-5920813929A8}"/>
              </a:ext>
            </a:extLst>
          </p:cNvPr>
          <p:cNvGrpSpPr/>
          <p:nvPr/>
        </p:nvGrpSpPr>
        <p:grpSpPr>
          <a:xfrm>
            <a:off x="5188451" y="2201238"/>
            <a:ext cx="6298058" cy="1415265"/>
            <a:chOff x="304800" y="2057400"/>
            <a:chExt cx="8452053" cy="2062165"/>
          </a:xfrm>
        </p:grpSpPr>
        <p:pic>
          <p:nvPicPr>
            <p:cNvPr id="5" name="Picture 25">
              <a:extLst>
                <a:ext uri="{FF2B5EF4-FFF2-40B4-BE49-F238E27FC236}">
                  <a16:creationId xmlns:a16="http://schemas.microsoft.com/office/drawing/2014/main" id="{109876DD-3FC1-91F4-388A-A7D08DFE54F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04800" y="2057400"/>
              <a:ext cx="8452053" cy="2062165"/>
            </a:xfrm>
            <a:prstGeom prst="rect">
              <a:avLst/>
            </a:prstGeom>
          </p:spPr>
        </p:pic>
        <p:sp>
          <p:nvSpPr>
            <p:cNvPr id="6" name="TextBox 5">
              <a:extLst>
                <a:ext uri="{FF2B5EF4-FFF2-40B4-BE49-F238E27FC236}">
                  <a16:creationId xmlns:a16="http://schemas.microsoft.com/office/drawing/2014/main" id="{A1526AF2-C7FC-29F7-A9D2-2F7024383B00}"/>
                </a:ext>
              </a:extLst>
            </p:cNvPr>
            <p:cNvSpPr txBox="1"/>
            <p:nvPr/>
          </p:nvSpPr>
          <p:spPr>
            <a:xfrm>
              <a:off x="1017141" y="2167637"/>
              <a:ext cx="7381222" cy="1659292"/>
            </a:xfrm>
            <a:prstGeom prst="rect">
              <a:avLst/>
            </a:prstGeom>
            <a:noFill/>
          </p:spPr>
          <p:txBody>
            <a:bodyPr wrap="square">
              <a:spAutoFit/>
            </a:bodyPr>
            <a:lstStyle/>
            <a:p>
              <a:pPr algn="just"/>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Nêu</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điều</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em</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cảm</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thấy</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hài</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lòng</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về</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mình</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về</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bạn</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en-US" sz="3400" b="1" dirty="0">
                <a:latin typeface="Calibri" panose="020F0502020204030204" pitchFamily="34" charset="0"/>
                <a:ea typeface="Calibri" panose="020F0502020204030204" pitchFamily="34" charset="0"/>
                <a:cs typeface="Calibri" panose="020F0502020204030204" pitchFamily="34" charset="0"/>
              </a:endParaRPr>
            </a:p>
          </p:txBody>
        </p:sp>
      </p:grpSp>
      <p:sp>
        <p:nvSpPr>
          <p:cNvPr id="8" name="TextBox 7">
            <a:extLst>
              <a:ext uri="{FF2B5EF4-FFF2-40B4-BE49-F238E27FC236}">
                <a16:creationId xmlns:a16="http://schemas.microsoft.com/office/drawing/2014/main" id="{3E4298EB-3746-71F9-45FB-9669B5F9B223}"/>
              </a:ext>
            </a:extLst>
          </p:cNvPr>
          <p:cNvSpPr txBox="1"/>
          <p:nvPr/>
        </p:nvSpPr>
        <p:spPr>
          <a:xfrm>
            <a:off x="1561671" y="1037690"/>
            <a:ext cx="9565241" cy="1077218"/>
          </a:xfrm>
          <a:prstGeom prst="rect">
            <a:avLst/>
          </a:prstGeom>
          <a:noFill/>
        </p:spPr>
        <p:txBody>
          <a:bodyPr wrap="square" rtlCol="0">
            <a:spAutoFit/>
          </a:bodyPr>
          <a:lstStyle/>
          <a:p>
            <a:pPr algn="ct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Chia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sẻ</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về</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sự</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hợp</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tác</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giữa</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các</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thành</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viên</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của</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nhóm</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trong</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quá</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trình</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học</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tập</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và</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rèn</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luyện</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theo</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các</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gợi</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ý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sau</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58AF8530-562C-537D-4B43-A4459FEE2F30}"/>
              </a:ext>
            </a:extLst>
          </p:cNvPr>
          <p:cNvGrpSpPr/>
          <p:nvPr/>
        </p:nvGrpSpPr>
        <p:grpSpPr>
          <a:xfrm>
            <a:off x="5322014" y="3814281"/>
            <a:ext cx="6544637" cy="1877602"/>
            <a:chOff x="304800" y="2057400"/>
            <a:chExt cx="8452053" cy="2062165"/>
          </a:xfrm>
        </p:grpSpPr>
        <p:pic>
          <p:nvPicPr>
            <p:cNvPr id="10" name="Picture 25">
              <a:extLst>
                <a:ext uri="{FF2B5EF4-FFF2-40B4-BE49-F238E27FC236}">
                  <a16:creationId xmlns:a16="http://schemas.microsoft.com/office/drawing/2014/main" id="{BB69AC5B-AE2B-DC89-B2C4-B07EC78F612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04800" y="2057400"/>
              <a:ext cx="8452053" cy="2062165"/>
            </a:xfrm>
            <a:prstGeom prst="rect">
              <a:avLst/>
            </a:prstGeom>
          </p:spPr>
        </p:pic>
        <p:sp>
          <p:nvSpPr>
            <p:cNvPr id="11" name="TextBox 10">
              <a:extLst>
                <a:ext uri="{FF2B5EF4-FFF2-40B4-BE49-F238E27FC236}">
                  <a16:creationId xmlns:a16="http://schemas.microsoft.com/office/drawing/2014/main" id="{3AAABD0B-2424-8DDC-1221-FA0C62F54A29}"/>
                </a:ext>
              </a:extLst>
            </p:cNvPr>
            <p:cNvSpPr txBox="1"/>
            <p:nvPr/>
          </p:nvSpPr>
          <p:spPr>
            <a:xfrm>
              <a:off x="801168" y="2377223"/>
              <a:ext cx="7584168" cy="1521136"/>
            </a:xfrm>
            <a:prstGeom prst="rect">
              <a:avLst/>
            </a:prstGeom>
            <a:noFill/>
          </p:spPr>
          <p:txBody>
            <a:bodyPr wrap="square">
              <a:spAutoFit/>
            </a:bodyPr>
            <a:lstStyle/>
            <a:p>
              <a:pPr marL="0" marR="0" algn="just">
                <a:spcBef>
                  <a:spcPts val="0"/>
                </a:spcBef>
                <a:spcAft>
                  <a:spcPts val="0"/>
                </a:spcAft>
              </a:pPr>
              <a:r>
                <a:rPr lang="vi-VN" sz="2800" b="1" dirty="0">
                  <a:effectLst/>
                  <a:latin typeface="Calibri" panose="020F0502020204030204" pitchFamily="34" charset="0"/>
                  <a:ea typeface="Calibri" panose="020F0502020204030204" pitchFamily="34" charset="0"/>
                  <a:cs typeface="Calibri" panose="020F0502020204030204" pitchFamily="34" charset="0"/>
                </a:rPr>
                <a:t>Em còn băn khoăn, chưa hài lòng về mình hoặc về sự hợp tác giữa các bạn trong nhóm vì điều gì?</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197252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lipart&#10;&#10;Description automatically generated">
            <a:extLst>
              <a:ext uri="{FF2B5EF4-FFF2-40B4-BE49-F238E27FC236}">
                <a16:creationId xmlns:a16="http://schemas.microsoft.com/office/drawing/2014/main" id="{D4B884E0-C8F5-0B96-347B-C3222B97BB52}"/>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3595955" y="2372223"/>
            <a:ext cx="5861074" cy="4187342"/>
          </a:xfrm>
          <a:prstGeom prst="rect">
            <a:avLst/>
          </a:prstGeom>
        </p:spPr>
      </p:pic>
      <p:pic>
        <p:nvPicPr>
          <p:cNvPr id="14" name="Picture 7">
            <a:extLst>
              <a:ext uri="{FF2B5EF4-FFF2-40B4-BE49-F238E27FC236}">
                <a16:creationId xmlns:a16="http://schemas.microsoft.com/office/drawing/2014/main" id="{0A176833-3D21-AFF6-4FC9-30BC03294F6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182761">
            <a:off x="7087013" y="993489"/>
            <a:ext cx="4232158" cy="3740169"/>
          </a:xfrm>
          <a:prstGeom prst="rect">
            <a:avLst/>
          </a:prstGeom>
        </p:spPr>
      </p:pic>
      <p:sp>
        <p:nvSpPr>
          <p:cNvPr id="16" name="TextBox 15">
            <a:extLst>
              <a:ext uri="{FF2B5EF4-FFF2-40B4-BE49-F238E27FC236}">
                <a16:creationId xmlns:a16="http://schemas.microsoft.com/office/drawing/2014/main" id="{BB9E729E-8671-59C1-8983-62A295B3AB46}"/>
              </a:ext>
            </a:extLst>
          </p:cNvPr>
          <p:cNvSpPr txBox="1"/>
          <p:nvPr/>
        </p:nvSpPr>
        <p:spPr>
          <a:xfrm>
            <a:off x="7380761" y="1823320"/>
            <a:ext cx="3607965" cy="1661993"/>
          </a:xfrm>
          <a:prstGeom prst="rect">
            <a:avLst/>
          </a:prstGeom>
          <a:noFill/>
        </p:spPr>
        <p:txBody>
          <a:bodyPr wrap="square" lIns="0" tIns="0" rIns="0" bIns="0" rtlCol="0">
            <a:spAutoFit/>
          </a:bodyPr>
          <a:lstStyle/>
          <a:p>
            <a:pPr algn="ctr"/>
            <a:r>
              <a:rPr lang="en-US" sz="5400" dirty="0" err="1">
                <a:solidFill>
                  <a:srgbClr val="002060"/>
                </a:solidFill>
                <a:latin typeface="Calibri" panose="020F0502020204030204" pitchFamily="34" charset="0"/>
                <a:cs typeface="Calibri" panose="020F0502020204030204" pitchFamily="34" charset="0"/>
              </a:rPr>
              <a:t>Mình</a:t>
            </a:r>
            <a:r>
              <a:rPr lang="en-US" sz="5400" dirty="0">
                <a:solidFill>
                  <a:srgbClr val="002060"/>
                </a:solidFill>
                <a:latin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cs typeface="Calibri" panose="020F0502020204030204" pitchFamily="34" charset="0"/>
              </a:rPr>
              <a:t>hài</a:t>
            </a:r>
            <a:r>
              <a:rPr lang="en-US" sz="5400" dirty="0">
                <a:solidFill>
                  <a:srgbClr val="002060"/>
                </a:solidFill>
                <a:latin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cs typeface="Calibri" panose="020F0502020204030204" pitchFamily="34" charset="0"/>
              </a:rPr>
              <a:t>lòng</a:t>
            </a:r>
            <a:r>
              <a:rPr lang="en-US" sz="5400" dirty="0">
                <a:solidFill>
                  <a:srgbClr val="002060"/>
                </a:solidFill>
                <a:latin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cs typeface="Calibri" panose="020F0502020204030204" pitchFamily="34" charset="0"/>
              </a:rPr>
              <a:t>vì</a:t>
            </a:r>
            <a:r>
              <a:rPr lang="en-US" sz="5400" dirty="0">
                <a:solidFill>
                  <a:srgbClr val="002060"/>
                </a:solidFill>
                <a:latin typeface="Calibri" panose="020F0502020204030204" pitchFamily="34" charset="0"/>
                <a:cs typeface="Calibri" panose="020F0502020204030204" pitchFamily="34" charset="0"/>
              </a:rPr>
              <a:t>…</a:t>
            </a:r>
          </a:p>
        </p:txBody>
      </p:sp>
      <p:pic>
        <p:nvPicPr>
          <p:cNvPr id="17" name="Picture 7">
            <a:extLst>
              <a:ext uri="{FF2B5EF4-FFF2-40B4-BE49-F238E27FC236}">
                <a16:creationId xmlns:a16="http://schemas.microsoft.com/office/drawing/2014/main" id="{145523D6-CDB0-5062-1956-EFB72E940AF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1409874" flipH="1">
            <a:off x="691051" y="833149"/>
            <a:ext cx="4211109" cy="3740169"/>
          </a:xfrm>
          <a:prstGeom prst="rect">
            <a:avLst/>
          </a:prstGeom>
        </p:spPr>
      </p:pic>
      <p:sp>
        <p:nvSpPr>
          <p:cNvPr id="18" name="TextBox 17">
            <a:extLst>
              <a:ext uri="{FF2B5EF4-FFF2-40B4-BE49-F238E27FC236}">
                <a16:creationId xmlns:a16="http://schemas.microsoft.com/office/drawing/2014/main" id="{BBB7FDF2-ED30-353D-F9F8-B0A214A6A01B}"/>
              </a:ext>
            </a:extLst>
          </p:cNvPr>
          <p:cNvSpPr txBox="1"/>
          <p:nvPr/>
        </p:nvSpPr>
        <p:spPr>
          <a:xfrm>
            <a:off x="1010784" y="1771950"/>
            <a:ext cx="3607965" cy="1477328"/>
          </a:xfrm>
          <a:prstGeom prst="rect">
            <a:avLst/>
          </a:prstGeom>
          <a:noFill/>
        </p:spPr>
        <p:txBody>
          <a:bodyPr wrap="square" lIns="0" tIns="0" rIns="0" bIns="0" rtlCol="0">
            <a:spAutoFit/>
          </a:bodyPr>
          <a:lstStyle/>
          <a:p>
            <a:pPr algn="ctr"/>
            <a:r>
              <a:rPr lang="en-US" sz="4800" dirty="0" err="1">
                <a:solidFill>
                  <a:srgbClr val="002060"/>
                </a:solidFill>
                <a:latin typeface="Calibri" panose="020F0502020204030204" pitchFamily="34" charset="0"/>
                <a:cs typeface="Calibri" panose="020F0502020204030204" pitchFamily="34" charset="0"/>
              </a:rPr>
              <a:t>Mình</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chưa</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hài</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lòng</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vì</a:t>
            </a:r>
            <a:r>
              <a:rPr lang="en-US" sz="4800" dirty="0">
                <a:solidFill>
                  <a:srgbClr val="00206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674329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par>
                                <p:cTn id="10" presetID="5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Scale>
                                      <p:cBhvr>
                                        <p:cTn id="1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4"/>
                                        </p:tgtEl>
                                        <p:attrNameLst>
                                          <p:attrName>ppt_x</p:attrName>
                                          <p:attrName>ppt_y</p:attrName>
                                        </p:attrNameLst>
                                      </p:cBhvr>
                                    </p:animMotion>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Scale>
                                      <p:cBhvr>
                                        <p:cTn id="19"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18"/>
                                        </p:tgtEl>
                                        <p:attrNameLst>
                                          <p:attrName>ppt_x</p:attrName>
                                          <p:attrName>ppt_y</p:attrName>
                                        </p:attrNameLst>
                                      </p:cBhvr>
                                    </p:animMotion>
                                    <p:animEffect transition="in" filter="fade">
                                      <p:cBhvr>
                                        <p:cTn id="21" dur="1000"/>
                                        <p:tgtEl>
                                          <p:spTgt spid="18"/>
                                        </p:tgtEl>
                                      </p:cBhvr>
                                    </p:animEffect>
                                  </p:childTnLst>
                                </p:cTn>
                              </p:par>
                              <p:par>
                                <p:cTn id="22" presetID="5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Scale>
                                      <p:cBhvr>
                                        <p:cTn id="24"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17"/>
                                        </p:tgtEl>
                                        <p:attrNameLst>
                                          <p:attrName>ppt_x</p:attrName>
                                          <p:attrName>ppt_y</p:attrName>
                                        </p:attrNameLst>
                                      </p:cBhvr>
                                    </p:animMotion>
                                    <p:animEffect transition="in" filter="fade">
                                      <p:cBhvr>
                                        <p:cTn id="2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BCE040-C98E-A8A0-0F5A-1EAE391A8222}"/>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00115" y="1655325"/>
            <a:ext cx="5657799" cy="5657799"/>
          </a:xfrm>
          <a:prstGeom prst="rect">
            <a:avLst/>
          </a:prstGeom>
        </p:spPr>
      </p:pic>
      <p:pic>
        <p:nvPicPr>
          <p:cNvPr id="4" name="Picture 30">
            <a:extLst>
              <a:ext uri="{FF2B5EF4-FFF2-40B4-BE49-F238E27FC236}">
                <a16:creationId xmlns:a16="http://schemas.microsoft.com/office/drawing/2014/main" id="{0182A0CD-2F04-E0C5-EA6B-BE05359CE54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142180" y="1216913"/>
            <a:ext cx="8153400" cy="1965930"/>
          </a:xfrm>
          <a:prstGeom prst="rect">
            <a:avLst/>
          </a:prstGeom>
        </p:spPr>
      </p:pic>
      <p:sp>
        <p:nvSpPr>
          <p:cNvPr id="25" name="TextBox 24">
            <a:extLst>
              <a:ext uri="{FF2B5EF4-FFF2-40B4-BE49-F238E27FC236}">
                <a16:creationId xmlns:a16="http://schemas.microsoft.com/office/drawing/2014/main" id="{BAF32287-41EF-B0CB-A0EE-5C6F8901CE17}"/>
              </a:ext>
            </a:extLst>
          </p:cNvPr>
          <p:cNvSpPr txBox="1"/>
          <p:nvPr/>
        </p:nvSpPr>
        <p:spPr>
          <a:xfrm>
            <a:off x="3702044" y="1416151"/>
            <a:ext cx="7118555" cy="1661993"/>
          </a:xfrm>
          <a:prstGeom prst="rect">
            <a:avLst/>
          </a:prstGeom>
          <a:noFill/>
        </p:spPr>
        <p:txBody>
          <a:bodyPr wrap="square" lIns="0" tIns="0" rIns="0" bIns="0" rtlCol="0">
            <a:spAutoFit/>
          </a:bodyPr>
          <a:lstStyle/>
          <a:p>
            <a:pPr algn="ctr"/>
            <a:r>
              <a:rPr lang="en-US" sz="3600" b="1" dirty="0">
                <a:latin typeface="Calibri" panose="020F0502020204030204" pitchFamily="34" charset="0"/>
                <a:ea typeface="Calibri" panose="020F0502020204030204" pitchFamily="34" charset="0"/>
                <a:cs typeface="Calibri" panose="020F0502020204030204" pitchFamily="34" charset="0"/>
              </a:rPr>
              <a:t>Đ</a:t>
            </a:r>
            <a:r>
              <a:rPr lang="vi-VN" sz="3600" b="1" dirty="0">
                <a:latin typeface="Calibri" panose="020F0502020204030204" pitchFamily="34" charset="0"/>
                <a:ea typeface="Calibri" panose="020F0502020204030204" pitchFamily="34" charset="0"/>
                <a:cs typeface="Calibri" panose="020F0502020204030204" pitchFamily="34" charset="0"/>
              </a:rPr>
              <a:t>ưa ra lời khuyên cho nhau để có thể hợp tác, đoàn kết hơn khi làm việc nhóm.</a:t>
            </a:r>
            <a:endParaRPr lang="en-US" sz="3600" b="1" dirty="0">
              <a:latin typeface="Calibri" panose="020F0502020204030204" pitchFamily="34" charset="0"/>
              <a:ea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5AC68FCE-EC79-9692-96A3-D5CB93C0A74D}"/>
              </a:ext>
            </a:extLst>
          </p:cNvPr>
          <p:cNvSpPr txBox="1"/>
          <p:nvPr/>
        </p:nvSpPr>
        <p:spPr>
          <a:xfrm>
            <a:off x="4253501" y="3328827"/>
            <a:ext cx="7407667" cy="3108543"/>
          </a:xfrm>
          <a:prstGeom prst="rect">
            <a:avLst/>
          </a:prstGeom>
          <a:noFill/>
        </p:spPr>
        <p:txBody>
          <a:bodyPr wrap="square" rtlCol="0">
            <a:spAutoFit/>
          </a:bodyPr>
          <a:lstStyle/>
          <a:p>
            <a:pPr marL="0" marR="0" algn="just">
              <a:spcBef>
                <a:spcPts val="0"/>
              </a:spcBef>
              <a:spcAft>
                <a:spcPts val="0"/>
              </a:spcAft>
            </a:pPr>
            <a:r>
              <a:rPr lang="en-US" sz="2800" b="1" u="sng"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Ví</a:t>
            </a:r>
            <a:r>
              <a:rPr lang="en-US" sz="28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u="sng"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dụ</a:t>
            </a:r>
            <a:r>
              <a:rPr lang="en-US" sz="28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800" b="1" u="sng"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gn="just">
              <a:spcBef>
                <a:spcPts val="0"/>
              </a:spcBef>
              <a:spcAft>
                <a:spcPts val="0"/>
              </a:spcAft>
              <a:buFont typeface="Arial" panose="020B0604020202020204" pitchFamily="34" charset="0"/>
              <a:buChar char="•"/>
            </a:pP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thấy</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bản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thân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bạn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Lan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ý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thức</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sôi</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nổi</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đóng</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góp</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ý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kiến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tập</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nhóm</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marR="0" indent="-457200" algn="just">
              <a:spcBef>
                <a:spcPts val="0"/>
              </a:spcBef>
              <a:spcAft>
                <a:spcPts val="0"/>
              </a:spcAft>
              <a:buFont typeface="Arial" panose="020B0604020202020204" pitchFamily="34" charset="0"/>
              <a:buChar char="•"/>
            </a:pP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Tuy</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nhiên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đôi</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lúc</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bạn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Lan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còn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hoàn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thành</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chậm</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công</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ảnh</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hưởng</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đến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kết</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quả</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nhóm</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7350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30"/>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ags/tag5.xml><?xml version="1.0" encoding="utf-8"?>
<p:tagLst xmlns:a="http://schemas.openxmlformats.org/drawingml/2006/main" xmlns:r="http://schemas.openxmlformats.org/officeDocument/2006/relationships" xmlns:p="http://schemas.openxmlformats.org/presentationml/2006/main">
  <p:tag name="ISLIDE.DIAGRAM" val="d9c545fc-501a-4c84-96b4-155e0cd2b054"/>
</p:tagLst>
</file>

<file path=ppt/theme/theme1.xml><?xml version="1.0" encoding="utf-8"?>
<a:theme xmlns:a="http://schemas.openxmlformats.org/drawingml/2006/main" name="千图网海量PPT模板www.58pic.com ​​">
  <a:themeElements>
    <a:clrScheme name="自定义 24">
      <a:dk1>
        <a:sysClr val="windowText" lastClr="000000"/>
      </a:dk1>
      <a:lt1>
        <a:sysClr val="window" lastClr="FFFFFF"/>
      </a:lt1>
      <a:dk2>
        <a:srgbClr val="17406D"/>
      </a:dk2>
      <a:lt2>
        <a:srgbClr val="DBEFF9"/>
      </a:lt2>
      <a:accent1>
        <a:srgbClr val="DFC287"/>
      </a:accent1>
      <a:accent2>
        <a:srgbClr val="7AC3D2"/>
      </a:accent2>
      <a:accent3>
        <a:srgbClr val="DFC287"/>
      </a:accent3>
      <a:accent4>
        <a:srgbClr val="7AC3D2"/>
      </a:accent4>
      <a:accent5>
        <a:srgbClr val="DFC287"/>
      </a:accent5>
      <a:accent6>
        <a:srgbClr val="7AC3D2"/>
      </a:accent6>
      <a:hlink>
        <a:srgbClr val="0F6FC6"/>
      </a:hlink>
      <a:folHlink>
        <a:srgbClr val="85DFD0"/>
      </a:folHlink>
    </a:clrScheme>
    <a:fontScheme name="cnqvwp14">
      <a:majorFont>
        <a:latin typeface="字魂37号-波纹乖乖体" panose="020F0302020204030204"/>
        <a:ea typeface="字魂37号-波纹乖乖体"/>
        <a:cs typeface=""/>
      </a:majorFont>
      <a:minorFont>
        <a:latin typeface="字魂37号-波纹乖乖体" panose="020F0502020204030204"/>
        <a:ea typeface="字魂37号-波纹乖乖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0F0F0"/>
        </a:solidFill>
        <a:ln w="76200">
          <a:solidFill>
            <a:srgbClr val="F5B8F6"/>
          </a:solidFill>
          <a:prstDash val="dash"/>
        </a:ln>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1076</TotalTime>
  <Words>1168</Words>
  <Application>Microsoft Office PowerPoint</Application>
  <PresentationFormat>Widescreen</PresentationFormat>
  <Paragraphs>122</Paragraphs>
  <Slides>43</Slides>
  <Notes>29</Notes>
  <HiddenSlides>0</HiddenSlides>
  <MMClips>1</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43</vt:i4>
      </vt:variant>
    </vt:vector>
  </HeadingPairs>
  <TitlesOfParts>
    <vt:vector size="60" baseType="lpstr">
      <vt:lpstr>#9Slide02 Noi dung dai</vt:lpstr>
      <vt:lpstr>#9Slide02 Tieu de dai</vt:lpstr>
      <vt:lpstr>Arial</vt:lpstr>
      <vt:lpstr>Calibri</vt:lpstr>
      <vt:lpstr>Calibri Light</vt:lpstr>
      <vt:lpstr>Cambria</vt:lpstr>
      <vt:lpstr>Coiny</vt:lpstr>
      <vt:lpstr>等线</vt:lpstr>
      <vt:lpstr>Georgia</vt:lpstr>
      <vt:lpstr>Times New Roman</vt:lpstr>
      <vt:lpstr>字魂37号-波纹乖乖体</vt:lpstr>
      <vt:lpstr>千图网海量PPT模板www.58pic.com ​​</vt:lpstr>
      <vt:lpstr>1_Simple Light</vt:lpstr>
      <vt:lpstr>Chủ đề Office</vt:lpstr>
      <vt:lpstr>5_Office Theme</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130</dc:title>
  <dc:creator>asus</dc:creator>
  <cp:lastModifiedBy>Admin</cp:lastModifiedBy>
  <cp:revision>86</cp:revision>
  <dcterms:created xsi:type="dcterms:W3CDTF">2018-04-10T04:31:45Z</dcterms:created>
  <dcterms:modified xsi:type="dcterms:W3CDTF">2025-02-10T01:56:38Z</dcterms:modified>
</cp:coreProperties>
</file>