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36"/>
  </p:notesMasterIdLst>
  <p:sldIdLst>
    <p:sldId id="257" r:id="rId4"/>
    <p:sldId id="289" r:id="rId5"/>
    <p:sldId id="258" r:id="rId6"/>
    <p:sldId id="316" r:id="rId7"/>
    <p:sldId id="315" r:id="rId8"/>
    <p:sldId id="321" r:id="rId9"/>
    <p:sldId id="326" r:id="rId10"/>
    <p:sldId id="303" r:id="rId11"/>
    <p:sldId id="317" r:id="rId12"/>
    <p:sldId id="320" r:id="rId13"/>
    <p:sldId id="323" r:id="rId14"/>
    <p:sldId id="325" r:id="rId15"/>
    <p:sldId id="318" r:id="rId16"/>
    <p:sldId id="330" r:id="rId17"/>
    <p:sldId id="331" r:id="rId18"/>
    <p:sldId id="350" r:id="rId19"/>
    <p:sldId id="2007577337" r:id="rId20"/>
    <p:sldId id="364" r:id="rId21"/>
    <p:sldId id="336" r:id="rId22"/>
    <p:sldId id="328" r:id="rId23"/>
    <p:sldId id="11534" r:id="rId24"/>
    <p:sldId id="11548" r:id="rId25"/>
    <p:sldId id="2007577338" r:id="rId26"/>
    <p:sldId id="347" r:id="rId27"/>
    <p:sldId id="348" r:id="rId28"/>
    <p:sldId id="2007577339" r:id="rId29"/>
    <p:sldId id="319" r:id="rId30"/>
    <p:sldId id="11549" r:id="rId31"/>
    <p:sldId id="11550" r:id="rId32"/>
    <p:sldId id="2007577340" r:id="rId33"/>
    <p:sldId id="2007577341" r:id="rId34"/>
    <p:sldId id="2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2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33EEF-D778-4865-AF42-AD016C3C8EEE}"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9AC0F-3D87-474A-BCC0-3DF28E9AB345}" type="slidenum">
              <a:rPr lang="en-US" smtClean="0"/>
              <a:t>‹#›</a:t>
            </a:fld>
            <a:endParaRPr lang="en-US"/>
          </a:p>
        </p:txBody>
      </p:sp>
    </p:spTree>
    <p:extLst>
      <p:ext uri="{BB962C8B-B14F-4D97-AF65-F5344CB8AC3E}">
        <p14:creationId xmlns:p14="http://schemas.microsoft.com/office/powerpoint/2010/main" val="320864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1</a:t>
            </a:fld>
            <a:endParaRPr lang="en-US"/>
          </a:p>
        </p:txBody>
      </p:sp>
    </p:spTree>
    <p:extLst>
      <p:ext uri="{BB962C8B-B14F-4D97-AF65-F5344CB8AC3E}">
        <p14:creationId xmlns:p14="http://schemas.microsoft.com/office/powerpoint/2010/main" val="15496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8698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0773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6</a:t>
            </a:fld>
            <a:endParaRPr lang="en-US"/>
          </a:p>
        </p:txBody>
      </p:sp>
    </p:spTree>
    <p:extLst>
      <p:ext uri="{BB962C8B-B14F-4D97-AF65-F5344CB8AC3E}">
        <p14:creationId xmlns:p14="http://schemas.microsoft.com/office/powerpoint/2010/main" val="387816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99c09f7d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99c09f7d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76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CE59AC0F-3D87-474A-BCC0-3DF28E9AB345}" type="slidenum">
              <a:rPr lang="en-US" smtClean="0"/>
              <a:t>14</a:t>
            </a:fld>
            <a:endParaRPr lang="en-US"/>
          </a:p>
        </p:txBody>
      </p:sp>
    </p:spTree>
    <p:extLst>
      <p:ext uri="{BB962C8B-B14F-4D97-AF65-F5344CB8AC3E}">
        <p14:creationId xmlns:p14="http://schemas.microsoft.com/office/powerpoint/2010/main" val="192976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79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822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704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2498800" y="2219933"/>
            <a:ext cx="7194400" cy="349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Char char="●"/>
              <a:defRPr/>
            </a:lvl1pPr>
            <a:lvl2pPr lvl="1">
              <a:spcBef>
                <a:spcPts val="2133"/>
              </a:spcBef>
              <a:spcAft>
                <a:spcPts val="0"/>
              </a:spcAft>
              <a:buSzPts val="1600"/>
              <a:buChar char="○"/>
              <a:defRPr sz="2133"/>
            </a:lvl2pPr>
            <a:lvl3pPr lvl="2">
              <a:spcBef>
                <a:spcPts val="2133"/>
              </a:spcBef>
              <a:spcAft>
                <a:spcPts val="0"/>
              </a:spcAft>
              <a:buSzPts val="1600"/>
              <a:buChar char="■"/>
              <a:defRPr sz="2133"/>
            </a:lvl3pPr>
            <a:lvl4pPr lvl="3">
              <a:spcBef>
                <a:spcPts val="2133"/>
              </a:spcBef>
              <a:spcAft>
                <a:spcPts val="0"/>
              </a:spcAft>
              <a:buSzPts val="1600"/>
              <a:buChar char="●"/>
              <a:defRPr sz="2133"/>
            </a:lvl4pPr>
            <a:lvl5pPr lvl="4">
              <a:spcBef>
                <a:spcPts val="2133"/>
              </a:spcBef>
              <a:spcAft>
                <a:spcPts val="0"/>
              </a:spcAft>
              <a:buSzPts val="1600"/>
              <a:buChar char="○"/>
              <a:defRPr sz="2133"/>
            </a:lvl5pPr>
            <a:lvl6pPr lvl="5">
              <a:spcBef>
                <a:spcPts val="2133"/>
              </a:spcBef>
              <a:spcAft>
                <a:spcPts val="0"/>
              </a:spcAft>
              <a:buSzPts val="1600"/>
              <a:buChar char="■"/>
              <a:defRPr sz="2133"/>
            </a:lvl6pPr>
            <a:lvl7pPr lvl="6">
              <a:spcBef>
                <a:spcPts val="2133"/>
              </a:spcBef>
              <a:spcAft>
                <a:spcPts val="0"/>
              </a:spcAft>
              <a:buSzPts val="1600"/>
              <a:buChar char="●"/>
              <a:defRPr sz="2133"/>
            </a:lvl7pPr>
            <a:lvl8pPr lvl="7">
              <a:spcBef>
                <a:spcPts val="2133"/>
              </a:spcBef>
              <a:spcAft>
                <a:spcPts val="0"/>
              </a:spcAft>
              <a:buSzPts val="1600"/>
              <a:buChar char="○"/>
              <a:defRPr sz="2133"/>
            </a:lvl8pPr>
            <a:lvl9pPr lvl="8">
              <a:spcBef>
                <a:spcPts val="2133"/>
              </a:spcBef>
              <a:spcAft>
                <a:spcPts val="2133"/>
              </a:spcAft>
              <a:buSzPts val="1600"/>
              <a:buChar char="■"/>
              <a:defRPr sz="2133"/>
            </a:lvl9pPr>
          </a:lstStyle>
          <a:p>
            <a:endParaRPr/>
          </a:p>
        </p:txBody>
      </p:sp>
      <p:sp>
        <p:nvSpPr>
          <p:cNvPr id="45" name="Google Shape;45;p1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45786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07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851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314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315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49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9187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827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262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9688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502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89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3450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20357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35129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647275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71662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43367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20497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211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0882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76897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39561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34082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73650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0628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06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220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277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3772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392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1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3000"/>
            <a:lum/>
          </a:blip>
          <a:srcRect/>
          <a:stretch>
            <a:fillRect l="-23000" t="-3000" r="-2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5020BA1F-F85B-4FD0-A7F5-0F1F6F7F00D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7777" y="352646"/>
            <a:ext cx="1789371" cy="1789371"/>
          </a:xfrm>
          <a:prstGeom prst="rect">
            <a:avLst/>
          </a:prstGeom>
        </p:spPr>
      </p:pic>
    </p:spTree>
    <p:extLst>
      <p:ext uri="{BB962C8B-B14F-4D97-AF65-F5344CB8AC3E}">
        <p14:creationId xmlns:p14="http://schemas.microsoft.com/office/powerpoint/2010/main" val="643274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76719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559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3.png"/><Relationship Id="rId18" Type="http://schemas.openxmlformats.org/officeDocument/2006/relationships/customXml" Target="../ink/ink5.xml"/><Relationship Id="rId26" Type="http://schemas.openxmlformats.org/officeDocument/2006/relationships/image" Target="../media/image60.png"/><Relationship Id="rId3" Type="http://schemas.openxmlformats.org/officeDocument/2006/relationships/image" Target="../media/image47.png"/><Relationship Id="rId21" Type="http://schemas.openxmlformats.org/officeDocument/2006/relationships/image" Target="../media/image57.png"/><Relationship Id="rId7" Type="http://schemas.openxmlformats.org/officeDocument/2006/relationships/image" Target="../media/image51.png"/><Relationship Id="rId12" Type="http://schemas.openxmlformats.org/officeDocument/2006/relationships/customXml" Target="../ink/ink2.xml"/><Relationship Id="rId17" Type="http://schemas.openxmlformats.org/officeDocument/2006/relationships/image" Target="../media/image55.png"/><Relationship Id="rId25" Type="http://schemas.microsoft.com/office/2007/relationships/hdphoto" Target="../media/hdphoto3.wdp"/><Relationship Id="rId2" Type="http://schemas.openxmlformats.org/officeDocument/2006/relationships/notesSlide" Target="../notesSlides/notesSlide9.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30.xml"/><Relationship Id="rId6" Type="http://schemas.openxmlformats.org/officeDocument/2006/relationships/image" Target="../media/image50.png"/><Relationship Id="rId11" Type="http://schemas.openxmlformats.org/officeDocument/2006/relationships/image" Target="../media/image52.png"/><Relationship Id="rId24" Type="http://schemas.openxmlformats.org/officeDocument/2006/relationships/image" Target="../media/image59.png"/><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58.png"/><Relationship Id="rId10" Type="http://schemas.openxmlformats.org/officeDocument/2006/relationships/image" Target="../media/image80.png"/><Relationship Id="rId19"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openxmlformats.org/officeDocument/2006/relationships/image" Target="../media/image62.png"/><Relationship Id="rId7" Type="http://schemas.openxmlformats.org/officeDocument/2006/relationships/image" Target="../media/image48.png"/><Relationship Id="rId12"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30.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jpg"/><Relationship Id="rId10" Type="http://schemas.openxmlformats.org/officeDocument/2006/relationships/image" Target="../media/image75.png"/><Relationship Id="rId4" Type="http://schemas.openxmlformats.org/officeDocument/2006/relationships/image" Target="../media/image71.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jpg"/><Relationship Id="rId1" Type="http://schemas.openxmlformats.org/officeDocument/2006/relationships/slideLayout" Target="../slideLayouts/slideLayout25.xml"/><Relationship Id="rId6" Type="http://schemas.microsoft.com/office/2007/relationships/hdphoto" Target="../media/hdphoto5.wdp"/><Relationship Id="rId5" Type="http://schemas.openxmlformats.org/officeDocument/2006/relationships/image" Target="../media/image73.png"/><Relationship Id="rId4" Type="http://schemas.openxmlformats.org/officeDocument/2006/relationships/image" Target="../media/image72.jp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jpg"/><Relationship Id="rId10" Type="http://schemas.openxmlformats.org/officeDocument/2006/relationships/image" Target="../media/image77.png"/><Relationship Id="rId4" Type="http://schemas.openxmlformats.org/officeDocument/2006/relationships/image" Target="../media/image71.pn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64.png"/><Relationship Id="rId10" Type="http://schemas.openxmlformats.org/officeDocument/2006/relationships/image" Target="../media/image79.png"/><Relationship Id="rId4" Type="http://schemas.openxmlformats.org/officeDocument/2006/relationships/image" Target="../media/image63.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slide" Target="slide24.xml"/><Relationship Id="rId2" Type="http://schemas.openxmlformats.org/officeDocument/2006/relationships/image" Target="../media/image61.png"/><Relationship Id="rId1" Type="http://schemas.openxmlformats.org/officeDocument/2006/relationships/slideLayout" Target="../slideLayouts/slideLayout30.xml"/><Relationship Id="rId6" Type="http://schemas.openxmlformats.org/officeDocument/2006/relationships/image" Target="../media/image66.png"/><Relationship Id="rId5" Type="http://schemas.openxmlformats.org/officeDocument/2006/relationships/image" Target="../media/image48.png"/><Relationship Id="rId10" Type="http://schemas.microsoft.com/office/2007/relationships/hdphoto" Target="../media/hdphoto7.wdp"/><Relationship Id="rId4" Type="http://schemas.openxmlformats.org/officeDocument/2006/relationships/image" Target="../media/image63.png"/><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8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39914"/>
            <a:ext cx="12192000" cy="6858000"/>
          </a:xfrm>
          <a:prstGeom prst="rect">
            <a:avLst/>
          </a:prstGeom>
        </p:spPr>
      </p:pic>
      <p:pic>
        <p:nvPicPr>
          <p:cNvPr id="7" name="Picture 6">
            <a:extLst>
              <a:ext uri="{FF2B5EF4-FFF2-40B4-BE49-F238E27FC236}">
                <a16:creationId xmlns:a16="http://schemas.microsoft.com/office/drawing/2014/main" id="{33268935-8084-4E3E-ADE5-E2B79C7FB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66" y="4507120"/>
            <a:ext cx="2963468" cy="2407818"/>
          </a:xfrm>
          <a:prstGeom prst="rect">
            <a:avLst/>
          </a:prstGeom>
        </p:spPr>
      </p:pic>
      <p:pic>
        <p:nvPicPr>
          <p:cNvPr id="3" name="Picture 2">
            <a:extLst>
              <a:ext uri="{FF2B5EF4-FFF2-40B4-BE49-F238E27FC236}">
                <a16:creationId xmlns:a16="http://schemas.microsoft.com/office/drawing/2014/main" id="{4D1BE27A-9C09-C629-A92F-F7924A999852}"/>
              </a:ext>
            </a:extLst>
          </p:cNvPr>
          <p:cNvPicPr>
            <a:picLocks noChangeAspect="1"/>
          </p:cNvPicPr>
          <p:nvPr/>
        </p:nvPicPr>
        <p:blipFill>
          <a:blip r:embed="rId6"/>
          <a:stretch>
            <a:fillRect/>
          </a:stretch>
        </p:blipFill>
        <p:spPr>
          <a:xfrm>
            <a:off x="3216983" y="572174"/>
            <a:ext cx="6608637" cy="1609483"/>
          </a:xfrm>
          <a:prstGeom prst="rect">
            <a:avLst/>
          </a:prstGeom>
        </p:spPr>
      </p:pic>
      <p:pic>
        <p:nvPicPr>
          <p:cNvPr id="4" name="Picture 3">
            <a:extLst>
              <a:ext uri="{FF2B5EF4-FFF2-40B4-BE49-F238E27FC236}">
                <a16:creationId xmlns:a16="http://schemas.microsoft.com/office/drawing/2014/main" id="{B6250EE1-9FBF-EB5A-AB39-FD4E844D6062}"/>
              </a:ext>
            </a:extLst>
          </p:cNvPr>
          <p:cNvPicPr>
            <a:picLocks noChangeAspect="1"/>
          </p:cNvPicPr>
          <p:nvPr/>
        </p:nvPicPr>
        <p:blipFill>
          <a:blip r:embed="rId7"/>
          <a:stretch>
            <a:fillRect/>
          </a:stretch>
        </p:blipFill>
        <p:spPr>
          <a:xfrm>
            <a:off x="1160423" y="1805802"/>
            <a:ext cx="10126334" cy="2353260"/>
          </a:xfrm>
          <a:prstGeom prst="rect">
            <a:avLst/>
          </a:prstGeom>
        </p:spPr>
      </p:pic>
      <p:pic>
        <p:nvPicPr>
          <p:cNvPr id="8" name="Picture 7">
            <a:extLst>
              <a:ext uri="{FF2B5EF4-FFF2-40B4-BE49-F238E27FC236}">
                <a16:creationId xmlns:a16="http://schemas.microsoft.com/office/drawing/2014/main" id="{29C68724-F0F9-899E-90E5-9111A20E8D28}"/>
              </a:ext>
            </a:extLst>
          </p:cNvPr>
          <p:cNvPicPr>
            <a:picLocks noChangeAspect="1"/>
          </p:cNvPicPr>
          <p:nvPr/>
        </p:nvPicPr>
        <p:blipFill>
          <a:blip r:embed="rId8"/>
          <a:stretch>
            <a:fillRect/>
          </a:stretch>
        </p:blipFill>
        <p:spPr>
          <a:xfrm>
            <a:off x="255180" y="1120635"/>
            <a:ext cx="2438611" cy="1176630"/>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4CD13CD-182F-6E63-96F7-491946BBC1FF}"/>
              </a:ext>
            </a:extLst>
          </p:cNvPr>
          <p:cNvGrpSpPr/>
          <p:nvPr/>
        </p:nvGrpSpPr>
        <p:grpSpPr>
          <a:xfrm>
            <a:off x="748729" y="882503"/>
            <a:ext cx="9968890" cy="4295553"/>
            <a:chOff x="525445" y="2679405"/>
            <a:chExt cx="9968890" cy="4295553"/>
          </a:xfrm>
        </p:grpSpPr>
        <p:sp>
          <p:nvSpPr>
            <p:cNvPr id="6" name="任意多边形: 形状 3">
              <a:extLst>
                <a:ext uri="{FF2B5EF4-FFF2-40B4-BE49-F238E27FC236}">
                  <a16:creationId xmlns:a16="http://schemas.microsoft.com/office/drawing/2014/main" id="{B3CAB661-EC3C-DA24-6F71-42893958C48A}"/>
                </a:ext>
              </a:extLst>
            </p:cNvPr>
            <p:cNvSpPr/>
            <p:nvPr/>
          </p:nvSpPr>
          <p:spPr>
            <a:xfrm>
              <a:off x="1918950" y="2679405"/>
              <a:ext cx="8500957" cy="2162631"/>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9" name="TextBox 8">
              <a:extLst>
                <a:ext uri="{FF2B5EF4-FFF2-40B4-BE49-F238E27FC236}">
                  <a16:creationId xmlns:a16="http://schemas.microsoft.com/office/drawing/2014/main" id="{608110D2-3F55-C413-C0B1-776CEFC53EA6}"/>
                </a:ext>
              </a:extLst>
            </p:cNvPr>
            <p:cNvSpPr txBox="1"/>
            <p:nvPr/>
          </p:nvSpPr>
          <p:spPr>
            <a:xfrm>
              <a:off x="2242949" y="2959878"/>
              <a:ext cx="82513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suy</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nghĩ</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cực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a:extLst>
                <a:ext uri="{FF2B5EF4-FFF2-40B4-BE49-F238E27FC236}">
                  <a16:creationId xmlns:a16="http://schemas.microsoft.com/office/drawing/2014/main" id="{D2AD5DFD-1E4E-6DD1-B98F-6E30DB0D8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5445" y="3782125"/>
              <a:ext cx="1895745" cy="3192833"/>
            </a:xfrm>
            <a:prstGeom prst="rect">
              <a:avLst/>
            </a:prstGeom>
          </p:spPr>
        </p:pic>
      </p:grpSp>
      <p:grpSp>
        <p:nvGrpSpPr>
          <p:cNvPr id="15" name="Group 14">
            <a:extLst>
              <a:ext uri="{FF2B5EF4-FFF2-40B4-BE49-F238E27FC236}">
                <a16:creationId xmlns:a16="http://schemas.microsoft.com/office/drawing/2014/main" id="{986C2517-01BA-0A11-A2FF-9F6F99A944FA}"/>
              </a:ext>
            </a:extLst>
          </p:cNvPr>
          <p:cNvGrpSpPr/>
          <p:nvPr/>
        </p:nvGrpSpPr>
        <p:grpSpPr>
          <a:xfrm>
            <a:off x="6283843" y="3891517"/>
            <a:ext cx="5053847" cy="2392798"/>
            <a:chOff x="892354" y="3758439"/>
            <a:chExt cx="4278451" cy="2175001"/>
          </a:xfrm>
        </p:grpSpPr>
        <p:pic>
          <p:nvPicPr>
            <p:cNvPr id="16" name="Picture 9">
              <a:extLst>
                <a:ext uri="{FF2B5EF4-FFF2-40B4-BE49-F238E27FC236}">
                  <a16:creationId xmlns:a16="http://schemas.microsoft.com/office/drawing/2014/main" id="{03684953-A9DB-2879-9489-624F146E42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3EBFDDCC-EFF4-A0A4-A4EC-D7507104D4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706076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8C32B2D7-39E1-48BA-BBF6-1D1DDE314872}"/>
              </a:ext>
            </a:extLst>
          </p:cNvPr>
          <p:cNvSpPr/>
          <p:nvPr/>
        </p:nvSpPr>
        <p:spPr>
          <a:xfrm>
            <a:off x="406956" y="314858"/>
            <a:ext cx="11552903"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71F5F3EC-FC4C-28A6-77EE-831570770C3E}"/>
              </a:ext>
            </a:extLst>
          </p:cNvPr>
          <p:cNvSpPr/>
          <p:nvPr/>
        </p:nvSpPr>
        <p:spPr>
          <a:xfrm>
            <a:off x="6318870" y="2556578"/>
            <a:ext cx="2392065"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7">
            <a:extLst>
              <a:ext uri="{FF2B5EF4-FFF2-40B4-BE49-F238E27FC236}">
                <a16:creationId xmlns:a16="http://schemas.microsoft.com/office/drawing/2014/main" id="{A89643DA-CF76-4866-676A-F2EA4B490033}"/>
              </a:ext>
            </a:extLst>
          </p:cNvPr>
          <p:cNvSpPr/>
          <p:nvPr/>
        </p:nvSpPr>
        <p:spPr>
          <a:xfrm flipH="1">
            <a:off x="2392325" y="2647507"/>
            <a:ext cx="2862387" cy="421670"/>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25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9">
            <a:extLst>
              <a:ext uri="{FF2B5EF4-FFF2-40B4-BE49-F238E27FC236}">
                <a16:creationId xmlns:a16="http://schemas.microsoft.com/office/drawing/2014/main" id="{2E7A68B0-7A16-C9EC-8121-ADA4867B5B53}"/>
              </a:ext>
            </a:extLst>
          </p:cNvPr>
          <p:cNvSpPr/>
          <p:nvPr/>
        </p:nvSpPr>
        <p:spPr>
          <a:xfrm rot="10800000">
            <a:off x="2636873" y="4308604"/>
            <a:ext cx="2644153"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D35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0">
            <a:extLst>
              <a:ext uri="{FF2B5EF4-FFF2-40B4-BE49-F238E27FC236}">
                <a16:creationId xmlns:a16="http://schemas.microsoft.com/office/drawing/2014/main" id="{8BED6AE8-1089-DFEE-632A-3E8703054305}"/>
              </a:ext>
            </a:extLst>
          </p:cNvPr>
          <p:cNvSpPr/>
          <p:nvPr/>
        </p:nvSpPr>
        <p:spPr>
          <a:xfrm rot="10800000" flipH="1">
            <a:off x="6360352" y="4323720"/>
            <a:ext cx="2422141" cy="780566"/>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57D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0133411-4D65-D285-E927-96EE5C7CA227}"/>
              </a:ext>
            </a:extLst>
          </p:cNvPr>
          <p:cNvSpPr/>
          <p:nvPr/>
        </p:nvSpPr>
        <p:spPr>
          <a:xfrm>
            <a:off x="4019106" y="2998381"/>
            <a:ext cx="3402419" cy="132907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Cách</a:t>
            </a:r>
            <a:r>
              <a:rPr lang="en-US" sz="4000" b="1" dirty="0">
                <a:solidFill>
                  <a:srgbClr val="FF0000"/>
                </a:solidFill>
              </a:rPr>
              <a:t> </a:t>
            </a:r>
            <a:r>
              <a:rPr lang="en-US" sz="4000" b="1" dirty="0" err="1">
                <a:solidFill>
                  <a:srgbClr val="FF0000"/>
                </a:solidFill>
              </a:rPr>
              <a:t>suy</a:t>
            </a:r>
            <a:r>
              <a:rPr lang="en-US" sz="4000" b="1" dirty="0">
                <a:solidFill>
                  <a:srgbClr val="FF0000"/>
                </a:solidFill>
              </a:rPr>
              <a:t> </a:t>
            </a:r>
            <a:r>
              <a:rPr lang="en-US" sz="4000" b="1" dirty="0" err="1">
                <a:solidFill>
                  <a:srgbClr val="FF0000"/>
                </a:solidFill>
              </a:rPr>
              <a:t>nghĩ</a:t>
            </a:r>
            <a:r>
              <a:rPr lang="en-US" sz="4000" b="1" dirty="0">
                <a:solidFill>
                  <a:srgbClr val="FF0000"/>
                </a:solidFill>
              </a:rPr>
              <a:t> </a:t>
            </a:r>
            <a:r>
              <a:rPr lang="en-US" sz="4000" b="1" dirty="0" err="1">
                <a:solidFill>
                  <a:srgbClr val="FF0000"/>
                </a:solidFill>
              </a:rPr>
              <a:t>tích</a:t>
            </a:r>
            <a:r>
              <a:rPr lang="en-US" sz="4000" b="1" dirty="0">
                <a:solidFill>
                  <a:srgbClr val="FF0000"/>
                </a:solidFill>
              </a:rPr>
              <a:t> </a:t>
            </a:r>
            <a:r>
              <a:rPr lang="en-US" sz="4000" b="1" dirty="0" err="1">
                <a:solidFill>
                  <a:srgbClr val="FF0000"/>
                </a:solidFill>
              </a:rPr>
              <a:t>cực</a:t>
            </a:r>
            <a:endParaRPr lang="en-US" sz="4000" b="1" dirty="0">
              <a:solidFill>
                <a:srgbClr val="FF0000"/>
              </a:solidFill>
            </a:endParaRPr>
          </a:p>
        </p:txBody>
      </p:sp>
      <p:sp>
        <p:nvSpPr>
          <p:cNvPr id="26" name="Oval 25">
            <a:extLst>
              <a:ext uri="{FF2B5EF4-FFF2-40B4-BE49-F238E27FC236}">
                <a16:creationId xmlns:a16="http://schemas.microsoft.com/office/drawing/2014/main" id="{99FE7143-9532-4463-4DC9-7035E709207F}"/>
              </a:ext>
            </a:extLst>
          </p:cNvPr>
          <p:cNvSpPr/>
          <p:nvPr/>
        </p:nvSpPr>
        <p:spPr>
          <a:xfrm>
            <a:off x="457200" y="1924493"/>
            <a:ext cx="1924493"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Tìm</a:t>
            </a:r>
            <a:r>
              <a:rPr lang="en-US" sz="2800" b="1" dirty="0"/>
              <a:t> </a:t>
            </a:r>
            <a:r>
              <a:rPr lang="en-US" sz="2800" b="1" dirty="0" err="1"/>
              <a:t>hiểu</a:t>
            </a:r>
            <a:r>
              <a:rPr lang="en-US" sz="2800" b="1" dirty="0"/>
              <a:t> </a:t>
            </a:r>
            <a:r>
              <a:rPr lang="en-US" sz="2800" b="1" dirty="0" err="1"/>
              <a:t>nguyên</a:t>
            </a:r>
            <a:r>
              <a:rPr lang="en-US" sz="2800" b="1" dirty="0"/>
              <a:t> </a:t>
            </a:r>
            <a:r>
              <a:rPr lang="en-US" sz="2800" b="1" dirty="0" err="1"/>
              <a:t>nhân</a:t>
            </a:r>
            <a:endParaRPr lang="en-US" sz="2800" b="1" dirty="0"/>
          </a:p>
        </p:txBody>
      </p:sp>
      <p:sp>
        <p:nvSpPr>
          <p:cNvPr id="27" name="Oval 26">
            <a:extLst>
              <a:ext uri="{FF2B5EF4-FFF2-40B4-BE49-F238E27FC236}">
                <a16:creationId xmlns:a16="http://schemas.microsoft.com/office/drawing/2014/main" id="{1C188D85-A753-C17A-FF00-BC59EFB3BF90}"/>
              </a:ext>
            </a:extLst>
          </p:cNvPr>
          <p:cNvSpPr/>
          <p:nvPr/>
        </p:nvSpPr>
        <p:spPr>
          <a:xfrm>
            <a:off x="372141" y="3987209"/>
            <a:ext cx="2264734" cy="18288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Nghĩ</a:t>
            </a:r>
            <a:r>
              <a:rPr lang="en-US" sz="2800" b="1" dirty="0"/>
              <a:t> </a:t>
            </a:r>
            <a:r>
              <a:rPr lang="en-US" sz="2800" b="1" dirty="0" err="1"/>
              <a:t>về</a:t>
            </a:r>
            <a:r>
              <a:rPr lang="en-US" sz="2800" b="1" dirty="0"/>
              <a:t> </a:t>
            </a:r>
            <a:r>
              <a:rPr lang="en-US" sz="2800" b="1" dirty="0" err="1"/>
              <a:t>điểm</a:t>
            </a:r>
            <a:r>
              <a:rPr lang="en-US" sz="2800" b="1" dirty="0"/>
              <a:t> </a:t>
            </a:r>
            <a:r>
              <a:rPr lang="en-US" sz="2800" b="1" dirty="0" err="1"/>
              <a:t>tích</a:t>
            </a:r>
            <a:r>
              <a:rPr lang="en-US" sz="2800" b="1" dirty="0"/>
              <a:t> </a:t>
            </a:r>
            <a:r>
              <a:rPr lang="en-US" sz="2800" b="1" dirty="0" err="1"/>
              <a:t>cực</a:t>
            </a:r>
            <a:r>
              <a:rPr lang="en-US" sz="2800" b="1" dirty="0"/>
              <a:t> </a:t>
            </a:r>
            <a:r>
              <a:rPr lang="en-US" sz="2800" b="1" dirty="0" err="1"/>
              <a:t>của</a:t>
            </a:r>
            <a:r>
              <a:rPr lang="en-US" sz="2800" b="1" dirty="0"/>
              <a:t> </a:t>
            </a:r>
            <a:r>
              <a:rPr lang="en-US" sz="2800" b="1" dirty="0" err="1"/>
              <a:t>sự</a:t>
            </a:r>
            <a:r>
              <a:rPr lang="en-US" sz="2800" b="1" dirty="0"/>
              <a:t> </a:t>
            </a:r>
            <a:r>
              <a:rPr lang="en-US" sz="2800" b="1" dirty="0" err="1"/>
              <a:t>việc</a:t>
            </a:r>
            <a:endParaRPr lang="en-US" sz="2800" b="1" dirty="0"/>
          </a:p>
        </p:txBody>
      </p:sp>
      <p:sp>
        <p:nvSpPr>
          <p:cNvPr id="29" name="Oval 28">
            <a:extLst>
              <a:ext uri="{FF2B5EF4-FFF2-40B4-BE49-F238E27FC236}">
                <a16:creationId xmlns:a16="http://schemas.microsoft.com/office/drawing/2014/main" id="{38073144-ABCE-4DF4-97F8-6A64CE927F42}"/>
              </a:ext>
            </a:extLst>
          </p:cNvPr>
          <p:cNvSpPr/>
          <p:nvPr/>
        </p:nvSpPr>
        <p:spPr>
          <a:xfrm>
            <a:off x="8729330" y="1499191"/>
            <a:ext cx="2126512" cy="18288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Thông</a:t>
            </a:r>
            <a:r>
              <a:rPr lang="en-US" sz="2800" b="1" dirty="0"/>
              <a:t> </a:t>
            </a:r>
            <a:r>
              <a:rPr lang="en-US" sz="2800" b="1" dirty="0" err="1"/>
              <a:t>cảm</a:t>
            </a:r>
            <a:r>
              <a:rPr lang="en-US" sz="2800" b="1" dirty="0"/>
              <a:t> </a:t>
            </a:r>
            <a:r>
              <a:rPr lang="en-US" sz="2800" b="1" dirty="0" err="1"/>
              <a:t>với</a:t>
            </a:r>
            <a:r>
              <a:rPr lang="en-US" sz="2800" b="1" dirty="0"/>
              <a:t> </a:t>
            </a:r>
            <a:r>
              <a:rPr lang="en-US" sz="2800" b="1" dirty="0" err="1"/>
              <a:t>người</a:t>
            </a:r>
            <a:r>
              <a:rPr lang="en-US" sz="2800" b="1" dirty="0"/>
              <a:t> </a:t>
            </a:r>
            <a:r>
              <a:rPr lang="en-US" sz="2800" b="1" dirty="0" err="1"/>
              <a:t>khác</a:t>
            </a:r>
            <a:endParaRPr lang="en-US" sz="2800" b="1" dirty="0"/>
          </a:p>
        </p:txBody>
      </p:sp>
      <p:sp>
        <p:nvSpPr>
          <p:cNvPr id="30" name="Oval 29">
            <a:extLst>
              <a:ext uri="{FF2B5EF4-FFF2-40B4-BE49-F238E27FC236}">
                <a16:creationId xmlns:a16="http://schemas.microsoft.com/office/drawing/2014/main" id="{C0359D95-18C4-8638-40E2-462A5E70C7E4}"/>
              </a:ext>
            </a:extLst>
          </p:cNvPr>
          <p:cNvSpPr/>
          <p:nvPr/>
        </p:nvSpPr>
        <p:spPr>
          <a:xfrm>
            <a:off x="8665536" y="4061638"/>
            <a:ext cx="3221664" cy="1828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Nhìn</a:t>
            </a:r>
            <a:r>
              <a:rPr lang="en-US" sz="2800" b="1" dirty="0"/>
              <a:t> </a:t>
            </a:r>
            <a:r>
              <a:rPr lang="en-US" sz="2800" b="1" dirty="0" err="1"/>
              <a:t>nhận</a:t>
            </a:r>
            <a:r>
              <a:rPr lang="en-US" sz="2800" b="1" dirty="0"/>
              <a:t> </a:t>
            </a:r>
            <a:r>
              <a:rPr lang="en-US" sz="2800" b="1" dirty="0" err="1"/>
              <a:t>sự</a:t>
            </a:r>
            <a:r>
              <a:rPr lang="en-US" sz="2800" b="1" dirty="0"/>
              <a:t> </a:t>
            </a:r>
            <a:r>
              <a:rPr lang="en-US" sz="2800" b="1" dirty="0" err="1"/>
              <a:t>việc</a:t>
            </a:r>
            <a:r>
              <a:rPr lang="en-US" sz="2800" b="1" dirty="0"/>
              <a:t> </a:t>
            </a:r>
            <a:r>
              <a:rPr lang="en-US" sz="2800" b="1" dirty="0" err="1"/>
              <a:t>một</a:t>
            </a:r>
            <a:r>
              <a:rPr lang="en-US" sz="2800" b="1" dirty="0"/>
              <a:t> </a:t>
            </a:r>
            <a:r>
              <a:rPr lang="en-US" sz="2800" b="1" dirty="0" err="1"/>
              <a:t>cách</a:t>
            </a:r>
            <a:r>
              <a:rPr lang="en-US" sz="2800" b="1" dirty="0"/>
              <a:t> </a:t>
            </a:r>
            <a:r>
              <a:rPr lang="en-US" sz="2800" b="1" dirty="0" err="1"/>
              <a:t>lạc</a:t>
            </a:r>
            <a:r>
              <a:rPr lang="en-US" sz="2800" b="1" dirty="0"/>
              <a:t> </a:t>
            </a:r>
            <a:r>
              <a:rPr lang="en-US" sz="2800" b="1" dirty="0" err="1"/>
              <a:t>quan</a:t>
            </a:r>
            <a:r>
              <a:rPr lang="en-US" sz="2800" b="1" dirty="0"/>
              <a:t>, </a:t>
            </a:r>
            <a:r>
              <a:rPr lang="en-US" sz="2800" b="1" dirty="0" err="1"/>
              <a:t>tích</a:t>
            </a:r>
            <a:r>
              <a:rPr lang="en-US" sz="2800" b="1" dirty="0"/>
              <a:t> </a:t>
            </a:r>
            <a:r>
              <a:rPr lang="en-US" sz="2800" b="1" dirty="0" err="1"/>
              <a:t>cực</a:t>
            </a:r>
            <a:endParaRPr lang="en-US" sz="28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22" grpId="0" animBg="1"/>
      <p:bldP spid="25" grpId="0" animBg="1"/>
      <p:bldP spid="26" grpId="0" animBg="1"/>
      <p:bldP spid="27"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22" y="3771604"/>
            <a:ext cx="3917445" cy="3182924"/>
          </a:xfrm>
          <a:prstGeom prst="rect">
            <a:avLst/>
          </a:prstGeom>
        </p:spPr>
      </p:pic>
      <p:sp>
        <p:nvSpPr>
          <p:cNvPr id="4" name="思想气泡: 云 2">
            <a:extLst>
              <a:ext uri="{FF2B5EF4-FFF2-40B4-BE49-F238E27FC236}">
                <a16:creationId xmlns:a16="http://schemas.microsoft.com/office/drawing/2014/main" id="{11791B9E-4D2D-0B10-44AF-B447CFA45A74}"/>
              </a:ext>
            </a:extLst>
          </p:cNvPr>
          <p:cNvSpPr/>
          <p:nvPr/>
        </p:nvSpPr>
        <p:spPr>
          <a:xfrm>
            <a:off x="4159213" y="309162"/>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5" name="组合 1">
            <a:extLst>
              <a:ext uri="{FF2B5EF4-FFF2-40B4-BE49-F238E27FC236}">
                <a16:creationId xmlns:a16="http://schemas.microsoft.com/office/drawing/2014/main" id="{67FDFE48-8C76-4A04-D702-6C3B346294B3}"/>
              </a:ext>
            </a:extLst>
          </p:cNvPr>
          <p:cNvGrpSpPr/>
          <p:nvPr/>
        </p:nvGrpSpPr>
        <p:grpSpPr>
          <a:xfrm>
            <a:off x="2936873" y="2923710"/>
            <a:ext cx="2098113" cy="1892284"/>
            <a:chOff x="885782" y="584200"/>
            <a:chExt cx="635000" cy="609600"/>
          </a:xfrm>
        </p:grpSpPr>
        <p:sp>
          <p:nvSpPr>
            <p:cNvPr id="7" name="椭圆 2">
              <a:extLst>
                <a:ext uri="{FF2B5EF4-FFF2-40B4-BE49-F238E27FC236}">
                  <a16:creationId xmlns:a16="http://schemas.microsoft.com/office/drawing/2014/main" id="{3CF11EE4-0A3F-D22F-09DE-9383D5B449B9}"/>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8" name="文本框 3">
              <a:extLst>
                <a:ext uri="{FF2B5EF4-FFF2-40B4-BE49-F238E27FC236}">
                  <a16:creationId xmlns:a16="http://schemas.microsoft.com/office/drawing/2014/main" id="{09CF5A68-C984-6A70-5053-BE8559E66C83}"/>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03</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10" name="Picture 9">
            <a:extLst>
              <a:ext uri="{FF2B5EF4-FFF2-40B4-BE49-F238E27FC236}">
                <a16:creationId xmlns:a16="http://schemas.microsoft.com/office/drawing/2014/main" id="{CB202954-6A26-8545-ABE4-71413C7AAEF0}"/>
              </a:ext>
            </a:extLst>
          </p:cNvPr>
          <p:cNvPicPr>
            <a:picLocks noChangeAspect="1"/>
          </p:cNvPicPr>
          <p:nvPr/>
        </p:nvPicPr>
        <p:blipFill>
          <a:blip r:embed="rId5"/>
          <a:stretch>
            <a:fillRect/>
          </a:stretch>
        </p:blipFill>
        <p:spPr>
          <a:xfrm>
            <a:off x="4634089" y="1068922"/>
            <a:ext cx="6645216" cy="3359187"/>
          </a:xfrm>
          <a:prstGeom prst="rect">
            <a:avLst/>
          </a:prstGeom>
        </p:spPr>
      </p:pic>
    </p:spTree>
    <p:custDataLst>
      <p:tags r:id="rId1"/>
    </p:custDataLst>
    <p:extLst>
      <p:ext uri="{BB962C8B-B14F-4D97-AF65-F5344CB8AC3E}">
        <p14:creationId xmlns:p14="http://schemas.microsoft.com/office/powerpoint/2010/main" val="1502407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AE33C-0AEF-59BE-A20C-D77C8553CBFC}"/>
              </a:ext>
            </a:extLst>
          </p:cNvPr>
          <p:cNvPicPr>
            <a:picLocks noChangeAspect="1"/>
          </p:cNvPicPr>
          <p:nvPr/>
        </p:nvPicPr>
        <p:blipFill>
          <a:blip r:embed="rId2"/>
          <a:stretch>
            <a:fillRect/>
          </a:stretch>
        </p:blipFill>
        <p:spPr>
          <a:xfrm>
            <a:off x="1935403" y="0"/>
            <a:ext cx="9937341" cy="1902117"/>
          </a:xfrm>
          <a:prstGeom prst="rect">
            <a:avLst/>
          </a:prstGeom>
        </p:spPr>
      </p:pic>
      <p:pic>
        <p:nvPicPr>
          <p:cNvPr id="4" name="Picture 3">
            <a:extLst>
              <a:ext uri="{FF2B5EF4-FFF2-40B4-BE49-F238E27FC236}">
                <a16:creationId xmlns:a16="http://schemas.microsoft.com/office/drawing/2014/main" id="{2CCC37E6-5AD7-B1E2-57E2-CE8330E6A8F2}"/>
              </a:ext>
            </a:extLst>
          </p:cNvPr>
          <p:cNvPicPr>
            <a:picLocks noChangeAspect="1"/>
          </p:cNvPicPr>
          <p:nvPr/>
        </p:nvPicPr>
        <p:blipFill>
          <a:blip r:embed="rId3"/>
          <a:stretch>
            <a:fillRect/>
          </a:stretch>
        </p:blipFill>
        <p:spPr>
          <a:xfrm>
            <a:off x="2032148" y="1999142"/>
            <a:ext cx="9105900" cy="3752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1580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290080" y="0"/>
            <a:ext cx="11430000" cy="3779758"/>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600" dirty="0">
                <a:solidFill>
                  <a:prstClr val="black"/>
                </a:solidFill>
                <a:latin typeface="Calibri"/>
              </a:rPr>
              <a:t>Tâm nên suy nghĩ một cách tích cực vì em trai Tâm còn nhỏ, còn nền chưa biết cách giữ gìn đồ chơi. Việc Tâm quát em là sai nên bà phải nhắc nhở, chứ không phải là bà thiên vị em bé.</a:t>
            </a:r>
            <a:endParaRPr lang="en-US" sz="3600" dirty="0">
              <a:solidFill>
                <a:prstClr val="black"/>
              </a:solidFill>
              <a:latin typeface="Calibri"/>
            </a:endParaRPr>
          </a:p>
          <a:p>
            <a:pPr lvl="0" algn="just" defTabSz="609630"/>
            <a:r>
              <a:rPr lang="vi-VN" sz="3600" b="1" dirty="0">
                <a:solidFill>
                  <a:prstClr val="black"/>
                </a:solidFill>
                <a:latin typeface="Calibri"/>
              </a:rPr>
              <a:t>Với suy nghĩ như vậy, Tâm sẽ không dỗi bà; đồng thời sẽ nhắc nhở và hướng dẫn em bé cách giữ gìn đồ chơi.</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0E2BABC1-8DB9-2E7F-4784-8416E5609082}"/>
              </a:ext>
            </a:extLst>
          </p:cNvPr>
          <p:cNvPicPr>
            <a:picLocks noChangeAspect="1"/>
          </p:cNvPicPr>
          <p:nvPr/>
        </p:nvPicPr>
        <p:blipFill>
          <a:blip r:embed="rId5"/>
          <a:stretch>
            <a:fillRect/>
          </a:stretch>
        </p:blipFill>
        <p:spPr>
          <a:xfrm>
            <a:off x="4206727" y="3891295"/>
            <a:ext cx="4629150" cy="3562350"/>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253081"/>
            <a:ext cx="11721166" cy="3439239"/>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defRPr/>
            </a:pPr>
            <a:r>
              <a:rPr lang="vi-VN" sz="2800" dirty="0">
                <a:solidFill>
                  <a:prstClr val="black"/>
                </a:solidFill>
                <a:latin typeface="Calibri"/>
              </a:rPr>
              <a:t>Huy cần hiểu việc mình làm trong giờ Giáo dục thể chất là sai nên bị cô giáo chủ nhiệm nhắc nhở. Huy nên nghĩ cách sửa chữa khuyết điểm chứ không nên nghĩ đến việc nghi kị, ghét bạn lớp trưởng, vì dù bạn ấy có phản ánh tình hình lớp học với cô giáo chủ nhiệm thì cũng đúng với trách nhiệm, phận sự của lớp trưởng.</a:t>
            </a:r>
          </a:p>
          <a:p>
            <a:pPr lvl="0" algn="just" defTabSz="609630">
              <a:defRPr/>
            </a:pPr>
            <a:r>
              <a:rPr lang="vi-VN" sz="2800" b="1" dirty="0">
                <a:solidFill>
                  <a:prstClr val="black"/>
                </a:solidFill>
                <a:latin typeface="Calibri"/>
              </a:rPr>
              <a:t>Với</a:t>
            </a:r>
            <a:r>
              <a:rPr lang="en-US" sz="2800" b="1" dirty="0">
                <a:solidFill>
                  <a:prstClr val="black"/>
                </a:solidFill>
                <a:latin typeface="Calibri"/>
              </a:rPr>
              <a:t> </a:t>
            </a:r>
            <a:r>
              <a:rPr lang="vi-VN" sz="2800" b="1" dirty="0">
                <a:solidFill>
                  <a:prstClr val="black"/>
                </a:solidFill>
                <a:latin typeface="Calibri"/>
              </a:rPr>
              <a:t>suy nghĩ tích cực như vậy, Huy sẽ thành khẩn nhận và sửa chữa khuyết điểm thay vì ghét bạn lớp trưởng.</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ABB2B7D4-661B-DC12-3552-3ACEB3F73BF7}"/>
              </a:ext>
            </a:extLst>
          </p:cNvPr>
          <p:cNvPicPr>
            <a:picLocks noChangeAspect="1"/>
          </p:cNvPicPr>
          <p:nvPr/>
        </p:nvPicPr>
        <p:blipFill>
          <a:blip r:embed="rId5"/>
          <a:stretch>
            <a:fillRect/>
          </a:stretch>
        </p:blipFill>
        <p:spPr>
          <a:xfrm>
            <a:off x="4235967" y="3909016"/>
            <a:ext cx="4400550" cy="3533775"/>
          </a:xfrm>
          <a:prstGeom prst="rect">
            <a:avLst/>
          </a:prstGeom>
        </p:spPr>
      </p:pic>
    </p:spTree>
    <p:extLst>
      <p:ext uri="{BB962C8B-B14F-4D97-AF65-F5344CB8AC3E}">
        <p14:creationId xmlns:p14="http://schemas.microsoft.com/office/powerpoint/2010/main" val="25704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1322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9" y="1607631"/>
            <a:ext cx="11906535" cy="160921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19" y="799334"/>
            <a:ext cx="1641720" cy="2275652"/>
          </a:xfrm>
          <a:prstGeom prst="rect">
            <a:avLst/>
          </a:prstGeom>
        </p:spPr>
      </p:pic>
      <p:sp>
        <p:nvSpPr>
          <p:cNvPr id="26" name="文本框 4">
            <a:extLst>
              <a:ext uri="{FF2B5EF4-FFF2-40B4-BE49-F238E27FC236}">
                <a16:creationId xmlns:a16="http://schemas.microsoft.com/office/drawing/2014/main" id="{88FE7FC5-A0D0-4DD0-B71F-D1D94BA3EE8A}"/>
              </a:ext>
            </a:extLst>
          </p:cNvPr>
          <p:cNvSpPr txBox="1"/>
          <p:nvPr/>
        </p:nvSpPr>
        <p:spPr>
          <a:xfrm>
            <a:off x="2573079" y="2059323"/>
            <a:ext cx="9092571" cy="1015663"/>
          </a:xfrm>
          <a:custGeom>
            <a:avLst/>
            <a:gdLst>
              <a:gd name="connsiteX0" fmla="*/ 0 w 9092571"/>
              <a:gd name="connsiteY0" fmla="*/ 0 h 1015663"/>
              <a:gd name="connsiteX1" fmla="*/ 608503 w 9092571"/>
              <a:gd name="connsiteY1" fmla="*/ 0 h 1015663"/>
              <a:gd name="connsiteX2" fmla="*/ 1489783 w 9092571"/>
              <a:gd name="connsiteY2" fmla="*/ 0 h 1015663"/>
              <a:gd name="connsiteX3" fmla="*/ 2371063 w 9092571"/>
              <a:gd name="connsiteY3" fmla="*/ 0 h 1015663"/>
              <a:gd name="connsiteX4" fmla="*/ 3070491 w 9092571"/>
              <a:gd name="connsiteY4" fmla="*/ 0 h 1015663"/>
              <a:gd name="connsiteX5" fmla="*/ 3769920 w 9092571"/>
              <a:gd name="connsiteY5" fmla="*/ 0 h 1015663"/>
              <a:gd name="connsiteX6" fmla="*/ 4469348 w 9092571"/>
              <a:gd name="connsiteY6" fmla="*/ 0 h 1015663"/>
              <a:gd name="connsiteX7" fmla="*/ 5168777 w 9092571"/>
              <a:gd name="connsiteY7" fmla="*/ 0 h 1015663"/>
              <a:gd name="connsiteX8" fmla="*/ 6050057 w 9092571"/>
              <a:gd name="connsiteY8" fmla="*/ 0 h 1015663"/>
              <a:gd name="connsiteX9" fmla="*/ 6476708 w 9092571"/>
              <a:gd name="connsiteY9" fmla="*/ 0 h 1015663"/>
              <a:gd name="connsiteX10" fmla="*/ 7085211 w 9092571"/>
              <a:gd name="connsiteY10" fmla="*/ 0 h 1015663"/>
              <a:gd name="connsiteX11" fmla="*/ 7875565 w 9092571"/>
              <a:gd name="connsiteY11" fmla="*/ 0 h 1015663"/>
              <a:gd name="connsiteX12" fmla="*/ 8302217 w 9092571"/>
              <a:gd name="connsiteY12" fmla="*/ 0 h 1015663"/>
              <a:gd name="connsiteX13" fmla="*/ 9092571 w 9092571"/>
              <a:gd name="connsiteY13" fmla="*/ 0 h 1015663"/>
              <a:gd name="connsiteX14" fmla="*/ 9092571 w 9092571"/>
              <a:gd name="connsiteY14" fmla="*/ 507832 h 1015663"/>
              <a:gd name="connsiteX15" fmla="*/ 9092571 w 9092571"/>
              <a:gd name="connsiteY15" fmla="*/ 1015663 h 1015663"/>
              <a:gd name="connsiteX16" fmla="*/ 8393142 w 9092571"/>
              <a:gd name="connsiteY16" fmla="*/ 1015663 h 1015663"/>
              <a:gd name="connsiteX17" fmla="*/ 7511863 w 9092571"/>
              <a:gd name="connsiteY17" fmla="*/ 1015663 h 1015663"/>
              <a:gd name="connsiteX18" fmla="*/ 6903360 w 9092571"/>
              <a:gd name="connsiteY18" fmla="*/ 1015663 h 1015663"/>
              <a:gd name="connsiteX19" fmla="*/ 6385783 w 9092571"/>
              <a:gd name="connsiteY19" fmla="*/ 1015663 h 1015663"/>
              <a:gd name="connsiteX20" fmla="*/ 5686354 w 9092571"/>
              <a:gd name="connsiteY20" fmla="*/ 1015663 h 1015663"/>
              <a:gd name="connsiteX21" fmla="*/ 4896000 w 9092571"/>
              <a:gd name="connsiteY21" fmla="*/ 1015663 h 1015663"/>
              <a:gd name="connsiteX22" fmla="*/ 4287497 w 9092571"/>
              <a:gd name="connsiteY22" fmla="*/ 1015663 h 1015663"/>
              <a:gd name="connsiteX23" fmla="*/ 3860846 w 9092571"/>
              <a:gd name="connsiteY23" fmla="*/ 1015663 h 1015663"/>
              <a:gd name="connsiteX24" fmla="*/ 3070491 w 9092571"/>
              <a:gd name="connsiteY24" fmla="*/ 1015663 h 1015663"/>
              <a:gd name="connsiteX25" fmla="*/ 2189211 w 9092571"/>
              <a:gd name="connsiteY25" fmla="*/ 1015663 h 1015663"/>
              <a:gd name="connsiteX26" fmla="*/ 1307931 w 9092571"/>
              <a:gd name="connsiteY26" fmla="*/ 1015663 h 1015663"/>
              <a:gd name="connsiteX27" fmla="*/ 699429 w 9092571"/>
              <a:gd name="connsiteY27" fmla="*/ 1015663 h 1015663"/>
              <a:gd name="connsiteX28" fmla="*/ 0 w 9092571"/>
              <a:gd name="connsiteY28" fmla="*/ 1015663 h 1015663"/>
              <a:gd name="connsiteX29" fmla="*/ 0 w 9092571"/>
              <a:gd name="connsiteY29" fmla="*/ 538301 h 1015663"/>
              <a:gd name="connsiteX30" fmla="*/ 0 w 9092571"/>
              <a:gd name="connsiteY3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92571" h="1015663" fill="none" extrusionOk="0">
                <a:moveTo>
                  <a:pt x="0" y="0"/>
                </a:moveTo>
                <a:cubicBezTo>
                  <a:pt x="256172" y="-961"/>
                  <a:pt x="374170" y="15081"/>
                  <a:pt x="608503" y="0"/>
                </a:cubicBezTo>
                <a:cubicBezTo>
                  <a:pt x="842836" y="-15081"/>
                  <a:pt x="1153949" y="43778"/>
                  <a:pt x="1489783" y="0"/>
                </a:cubicBezTo>
                <a:cubicBezTo>
                  <a:pt x="1825617" y="-43778"/>
                  <a:pt x="1973772" y="22169"/>
                  <a:pt x="2371063" y="0"/>
                </a:cubicBezTo>
                <a:cubicBezTo>
                  <a:pt x="2768354" y="-22169"/>
                  <a:pt x="2735200" y="12686"/>
                  <a:pt x="3070491" y="0"/>
                </a:cubicBezTo>
                <a:cubicBezTo>
                  <a:pt x="3405782" y="-12686"/>
                  <a:pt x="3556678" y="26036"/>
                  <a:pt x="3769920" y="0"/>
                </a:cubicBezTo>
                <a:cubicBezTo>
                  <a:pt x="3983162" y="-26036"/>
                  <a:pt x="4138226" y="-4964"/>
                  <a:pt x="4469348" y="0"/>
                </a:cubicBezTo>
                <a:cubicBezTo>
                  <a:pt x="4800470" y="4964"/>
                  <a:pt x="4983904" y="14219"/>
                  <a:pt x="5168777" y="0"/>
                </a:cubicBezTo>
                <a:cubicBezTo>
                  <a:pt x="5353650" y="-14219"/>
                  <a:pt x="5820809" y="29536"/>
                  <a:pt x="6050057" y="0"/>
                </a:cubicBezTo>
                <a:cubicBezTo>
                  <a:pt x="6279305" y="-29536"/>
                  <a:pt x="6306786" y="-1716"/>
                  <a:pt x="6476708" y="0"/>
                </a:cubicBezTo>
                <a:cubicBezTo>
                  <a:pt x="6646630" y="1716"/>
                  <a:pt x="6866308" y="-23202"/>
                  <a:pt x="7085211" y="0"/>
                </a:cubicBezTo>
                <a:cubicBezTo>
                  <a:pt x="7304114" y="23202"/>
                  <a:pt x="7629260" y="25117"/>
                  <a:pt x="7875565" y="0"/>
                </a:cubicBezTo>
                <a:cubicBezTo>
                  <a:pt x="8121870" y="-25117"/>
                  <a:pt x="8141017" y="16379"/>
                  <a:pt x="8302217" y="0"/>
                </a:cubicBezTo>
                <a:cubicBezTo>
                  <a:pt x="8463417" y="-16379"/>
                  <a:pt x="8757148" y="-1988"/>
                  <a:pt x="9092571" y="0"/>
                </a:cubicBezTo>
                <a:cubicBezTo>
                  <a:pt x="9068262" y="106545"/>
                  <a:pt x="9084614" y="331327"/>
                  <a:pt x="9092571" y="507832"/>
                </a:cubicBezTo>
                <a:cubicBezTo>
                  <a:pt x="9100528" y="684337"/>
                  <a:pt x="9080173" y="860321"/>
                  <a:pt x="9092571" y="1015663"/>
                </a:cubicBezTo>
                <a:cubicBezTo>
                  <a:pt x="8837227" y="993077"/>
                  <a:pt x="8701328" y="1000838"/>
                  <a:pt x="8393142" y="1015663"/>
                </a:cubicBezTo>
                <a:cubicBezTo>
                  <a:pt x="8084956" y="1030488"/>
                  <a:pt x="7845919" y="996603"/>
                  <a:pt x="7511863" y="1015663"/>
                </a:cubicBezTo>
                <a:cubicBezTo>
                  <a:pt x="7177807" y="1034723"/>
                  <a:pt x="7121583" y="1036799"/>
                  <a:pt x="6903360" y="1015663"/>
                </a:cubicBezTo>
                <a:cubicBezTo>
                  <a:pt x="6685137" y="994527"/>
                  <a:pt x="6586207" y="993508"/>
                  <a:pt x="6385783" y="1015663"/>
                </a:cubicBezTo>
                <a:cubicBezTo>
                  <a:pt x="6185359" y="1037818"/>
                  <a:pt x="5858871" y="987394"/>
                  <a:pt x="5686354" y="1015663"/>
                </a:cubicBezTo>
                <a:cubicBezTo>
                  <a:pt x="5513837" y="1043932"/>
                  <a:pt x="5282396" y="999556"/>
                  <a:pt x="4896000" y="1015663"/>
                </a:cubicBezTo>
                <a:cubicBezTo>
                  <a:pt x="4509604" y="1031770"/>
                  <a:pt x="4534282" y="1004966"/>
                  <a:pt x="4287497" y="1015663"/>
                </a:cubicBezTo>
                <a:cubicBezTo>
                  <a:pt x="4040712" y="1026360"/>
                  <a:pt x="4031131" y="1031698"/>
                  <a:pt x="3860846" y="1015663"/>
                </a:cubicBezTo>
                <a:cubicBezTo>
                  <a:pt x="3690561" y="999628"/>
                  <a:pt x="3447903" y="981679"/>
                  <a:pt x="3070491" y="1015663"/>
                </a:cubicBezTo>
                <a:cubicBezTo>
                  <a:pt x="2693080" y="1049647"/>
                  <a:pt x="2571063" y="981242"/>
                  <a:pt x="2189211" y="1015663"/>
                </a:cubicBezTo>
                <a:cubicBezTo>
                  <a:pt x="1807359" y="1050084"/>
                  <a:pt x="1722880" y="1056111"/>
                  <a:pt x="1307931" y="1015663"/>
                </a:cubicBezTo>
                <a:cubicBezTo>
                  <a:pt x="892982" y="975215"/>
                  <a:pt x="878608" y="1020811"/>
                  <a:pt x="699429" y="1015663"/>
                </a:cubicBezTo>
                <a:cubicBezTo>
                  <a:pt x="520250" y="1010515"/>
                  <a:pt x="290147" y="1047004"/>
                  <a:pt x="0" y="1015663"/>
                </a:cubicBezTo>
                <a:cubicBezTo>
                  <a:pt x="13669" y="816606"/>
                  <a:pt x="18448" y="763540"/>
                  <a:pt x="0" y="538301"/>
                </a:cubicBezTo>
                <a:cubicBezTo>
                  <a:pt x="-18448" y="313062"/>
                  <a:pt x="-5136" y="131473"/>
                  <a:pt x="0" y="0"/>
                </a:cubicBezTo>
                <a:close/>
              </a:path>
              <a:path w="9092571" h="1015663" stroke="0" extrusionOk="0">
                <a:moveTo>
                  <a:pt x="0" y="0"/>
                </a:moveTo>
                <a:cubicBezTo>
                  <a:pt x="421815" y="3254"/>
                  <a:pt x="548518" y="23658"/>
                  <a:pt x="881280" y="0"/>
                </a:cubicBezTo>
                <a:cubicBezTo>
                  <a:pt x="1214042" y="-23658"/>
                  <a:pt x="1514674" y="24052"/>
                  <a:pt x="1762560" y="0"/>
                </a:cubicBezTo>
                <a:cubicBezTo>
                  <a:pt x="2010446" y="-24052"/>
                  <a:pt x="2306676" y="-23465"/>
                  <a:pt x="2643840" y="0"/>
                </a:cubicBezTo>
                <a:cubicBezTo>
                  <a:pt x="2981004" y="23465"/>
                  <a:pt x="3156567" y="-27133"/>
                  <a:pt x="3434194" y="0"/>
                </a:cubicBezTo>
                <a:cubicBezTo>
                  <a:pt x="3711821" y="27133"/>
                  <a:pt x="3703245" y="16965"/>
                  <a:pt x="3951771" y="0"/>
                </a:cubicBezTo>
                <a:cubicBezTo>
                  <a:pt x="4200297" y="-16965"/>
                  <a:pt x="4282746" y="6295"/>
                  <a:pt x="4560274" y="0"/>
                </a:cubicBezTo>
                <a:cubicBezTo>
                  <a:pt x="4837802" y="-6295"/>
                  <a:pt x="5036714" y="-16276"/>
                  <a:pt x="5168777" y="0"/>
                </a:cubicBezTo>
                <a:cubicBezTo>
                  <a:pt x="5300840" y="16276"/>
                  <a:pt x="5647264" y="10663"/>
                  <a:pt x="5959131" y="0"/>
                </a:cubicBezTo>
                <a:cubicBezTo>
                  <a:pt x="6270998" y="-10663"/>
                  <a:pt x="6446604" y="40650"/>
                  <a:pt x="6840411" y="0"/>
                </a:cubicBezTo>
                <a:cubicBezTo>
                  <a:pt x="7234218" y="-40650"/>
                  <a:pt x="7250511" y="-2847"/>
                  <a:pt x="7357988" y="0"/>
                </a:cubicBezTo>
                <a:cubicBezTo>
                  <a:pt x="7465465" y="2847"/>
                  <a:pt x="7891521" y="-20522"/>
                  <a:pt x="8057417" y="0"/>
                </a:cubicBezTo>
                <a:cubicBezTo>
                  <a:pt x="8223313" y="20522"/>
                  <a:pt x="8670067" y="-19200"/>
                  <a:pt x="9092571" y="0"/>
                </a:cubicBezTo>
                <a:cubicBezTo>
                  <a:pt x="9079519" y="137167"/>
                  <a:pt x="9108956" y="250172"/>
                  <a:pt x="9092571" y="477362"/>
                </a:cubicBezTo>
                <a:cubicBezTo>
                  <a:pt x="9076186" y="704552"/>
                  <a:pt x="9119242" y="807178"/>
                  <a:pt x="9092571" y="1015663"/>
                </a:cubicBezTo>
                <a:cubicBezTo>
                  <a:pt x="8931064" y="1001597"/>
                  <a:pt x="8829049" y="1004733"/>
                  <a:pt x="8665920" y="1015663"/>
                </a:cubicBezTo>
                <a:cubicBezTo>
                  <a:pt x="8502791" y="1026593"/>
                  <a:pt x="8050214" y="1052379"/>
                  <a:pt x="7784640" y="1015663"/>
                </a:cubicBezTo>
                <a:cubicBezTo>
                  <a:pt x="7519066" y="978947"/>
                  <a:pt x="7124958" y="1041859"/>
                  <a:pt x="6903360" y="1015663"/>
                </a:cubicBezTo>
                <a:cubicBezTo>
                  <a:pt x="6681762" y="989467"/>
                  <a:pt x="6644342" y="1004340"/>
                  <a:pt x="6476708" y="1015663"/>
                </a:cubicBezTo>
                <a:cubicBezTo>
                  <a:pt x="6309074" y="1026986"/>
                  <a:pt x="5807509" y="1014484"/>
                  <a:pt x="5595428" y="1015663"/>
                </a:cubicBezTo>
                <a:cubicBezTo>
                  <a:pt x="5383347" y="1016842"/>
                  <a:pt x="5328446" y="1036438"/>
                  <a:pt x="5168777" y="1015663"/>
                </a:cubicBezTo>
                <a:cubicBezTo>
                  <a:pt x="5009108" y="994888"/>
                  <a:pt x="4664267" y="1048498"/>
                  <a:pt x="4378423" y="1015663"/>
                </a:cubicBezTo>
                <a:cubicBezTo>
                  <a:pt x="4092579" y="982828"/>
                  <a:pt x="3945753" y="1041779"/>
                  <a:pt x="3678994" y="1015663"/>
                </a:cubicBezTo>
                <a:cubicBezTo>
                  <a:pt x="3412235" y="989547"/>
                  <a:pt x="3254644" y="1013357"/>
                  <a:pt x="3070491" y="1015663"/>
                </a:cubicBezTo>
                <a:cubicBezTo>
                  <a:pt x="2886338" y="1017969"/>
                  <a:pt x="2710984" y="1029405"/>
                  <a:pt x="2552914" y="1015663"/>
                </a:cubicBezTo>
                <a:cubicBezTo>
                  <a:pt x="2394844" y="1001921"/>
                  <a:pt x="1954394" y="1000053"/>
                  <a:pt x="1671634" y="1015663"/>
                </a:cubicBezTo>
                <a:cubicBezTo>
                  <a:pt x="1388874" y="1031273"/>
                  <a:pt x="1136115" y="996773"/>
                  <a:pt x="881280" y="1015663"/>
                </a:cubicBezTo>
                <a:cubicBezTo>
                  <a:pt x="626445" y="1034553"/>
                  <a:pt x="289035" y="1040083"/>
                  <a:pt x="0" y="1015663"/>
                </a:cubicBezTo>
                <a:cubicBezTo>
                  <a:pt x="-22869" y="908076"/>
                  <a:pt x="19231" y="671001"/>
                  <a:pt x="0" y="538301"/>
                </a:cubicBezTo>
                <a:cubicBezTo>
                  <a:pt x="-19231" y="405601"/>
                  <a:pt x="10126" y="216132"/>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Xác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định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được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khả</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năng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suy</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nghĩ</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tích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cực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của</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bản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thân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trong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một</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số</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tình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huống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đơn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giản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a:t>
            </a:r>
            <a:endParaRPr kumimoji="0" lang="zh-CN" altLang="en-US"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endParaRPr>
          </a:p>
        </p:txBody>
      </p:sp>
      <p:pic>
        <p:nvPicPr>
          <p:cNvPr id="6" name="Picture 5" descr="A group of people in clothing&#10;&#10;Description automatically generated with low confidence">
            <a:extLst>
              <a:ext uri="{FF2B5EF4-FFF2-40B4-BE49-F238E27FC236}">
                <a16:creationId xmlns:a16="http://schemas.microsoft.com/office/drawing/2014/main" id="{8F6C1A34-996D-4BCF-A82A-EA4644314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45" y="3566345"/>
            <a:ext cx="4099568" cy="3368047"/>
          </a:xfrm>
          <a:prstGeom prst="rect">
            <a:avLst/>
          </a:prstGeom>
        </p:spPr>
      </p:pic>
      <p:pic>
        <p:nvPicPr>
          <p:cNvPr id="2" name="Picture 1">
            <a:extLst>
              <a:ext uri="{FF2B5EF4-FFF2-40B4-BE49-F238E27FC236}">
                <a16:creationId xmlns:a16="http://schemas.microsoft.com/office/drawing/2014/main" id="{5F76BA1B-46C7-E342-FF62-0E607E4C7292}"/>
              </a:ext>
            </a:extLst>
          </p:cNvPr>
          <p:cNvPicPr>
            <a:picLocks noChangeAspect="1"/>
          </p:cNvPicPr>
          <p:nvPr/>
        </p:nvPicPr>
        <p:blipFill>
          <a:blip r:embed="rId6"/>
          <a:stretch>
            <a:fillRect/>
          </a:stretch>
        </p:blipFill>
        <p:spPr>
          <a:xfrm>
            <a:off x="2939592" y="511936"/>
            <a:ext cx="7163421" cy="1304657"/>
          </a:xfrm>
          <a:prstGeom prst="rect">
            <a:avLst/>
          </a:prstGeom>
        </p:spPr>
      </p:pic>
    </p:spTree>
    <p:extLst>
      <p:ext uri="{BB962C8B-B14F-4D97-AF65-F5344CB8AC3E}">
        <p14:creationId xmlns:p14="http://schemas.microsoft.com/office/powerpoint/2010/main" val="2897482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808075" y="504738"/>
            <a:ext cx="9135340"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sp>
        <p:nvSpPr>
          <p:cNvPr id="7" name="TextBox 6">
            <a:extLst>
              <a:ext uri="{FF2B5EF4-FFF2-40B4-BE49-F238E27FC236}">
                <a16:creationId xmlns:a16="http://schemas.microsoft.com/office/drawing/2014/main" id="{1787DABC-6A41-4CDE-B6F9-F7D6250A65F8}"/>
              </a:ext>
            </a:extLst>
          </p:cNvPr>
          <p:cNvSpPr txBox="1"/>
          <p:nvPr/>
        </p:nvSpPr>
        <p:spPr>
          <a:xfrm>
            <a:off x="1977656" y="2178805"/>
            <a:ext cx="7349240" cy="193899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a:ln>
                  <a:noFill/>
                </a:ln>
                <a:solidFill>
                  <a:srgbClr val="002060"/>
                </a:solidFill>
                <a:effectLst/>
                <a:uLnTx/>
                <a:uFillTx/>
                <a:latin typeface="+mj-lt"/>
                <a:ea typeface="+mn-ea"/>
                <a:cs typeface="+mn-cs"/>
              </a:rPr>
              <a:t>Chia </a:t>
            </a:r>
            <a:r>
              <a:rPr kumimoji="0" lang="en-US" sz="4000" b="1" i="0" u="none" strike="noStrike" kern="1200" cap="none" spc="0" normalizeH="0" baseline="0" noProof="0" dirty="0" err="1">
                <a:ln>
                  <a:noFill/>
                </a:ln>
                <a:solidFill>
                  <a:srgbClr val="002060"/>
                </a:solidFill>
                <a:effectLst/>
                <a:uLnTx/>
                <a:uFillTx/>
                <a:latin typeface="+mj-lt"/>
                <a:ea typeface="+mn-ea"/>
                <a:cs typeface="+mn-cs"/>
              </a:rPr>
              <a:t>sẻ</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với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người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thân</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về</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cách</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suy</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nghĩ</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tíc</a:t>
            </a:r>
            <a:r>
              <a:rPr lang="en-US" sz="4000" b="1" dirty="0">
                <a:solidFill>
                  <a:srgbClr val="002060"/>
                </a:solidFill>
                <a:latin typeface="+mj-lt"/>
              </a:rPr>
              <a:t>h </a:t>
            </a:r>
            <a:r>
              <a:rPr lang="en-US" sz="4000" b="1" dirty="0" err="1">
                <a:solidFill>
                  <a:srgbClr val="002060"/>
                </a:solidFill>
                <a:latin typeface="+mj-lt"/>
              </a:rPr>
              <a:t>cực</a:t>
            </a:r>
            <a:endParaRPr lang="en-US" sz="4000" b="1" dirty="0">
              <a:solidFill>
                <a:srgbClr val="002060"/>
              </a:solidFill>
              <a:latin typeface="+mj-lt"/>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4000" b="1" dirty="0" err="1">
                <a:solidFill>
                  <a:srgbClr val="002060"/>
                </a:solidFill>
                <a:latin typeface="+mj-lt"/>
              </a:rPr>
              <a:t>Rèn</a:t>
            </a:r>
            <a:r>
              <a:rPr lang="en-US" sz="4000" b="1" dirty="0">
                <a:solidFill>
                  <a:srgbClr val="002060"/>
                </a:solidFill>
                <a:latin typeface="+mj-lt"/>
              </a:rPr>
              <a:t> </a:t>
            </a:r>
            <a:r>
              <a:rPr lang="en-US" sz="4000" b="1" dirty="0" err="1">
                <a:solidFill>
                  <a:srgbClr val="002060"/>
                </a:solidFill>
                <a:latin typeface="+mj-lt"/>
              </a:rPr>
              <a:t>luyện</a:t>
            </a:r>
            <a:r>
              <a:rPr lang="en-US" sz="4000" b="1" dirty="0">
                <a:solidFill>
                  <a:srgbClr val="002060"/>
                </a:solidFill>
                <a:latin typeface="+mj-lt"/>
              </a:rPr>
              <a:t> </a:t>
            </a:r>
            <a:r>
              <a:rPr lang="en-US" sz="4000" b="1" dirty="0" err="1">
                <a:solidFill>
                  <a:srgbClr val="002060"/>
                </a:solidFill>
                <a:latin typeface="+mj-lt"/>
              </a:rPr>
              <a:t>suy</a:t>
            </a:r>
            <a:r>
              <a:rPr lang="en-US" sz="4000" b="1" dirty="0">
                <a:solidFill>
                  <a:srgbClr val="002060"/>
                </a:solidFill>
                <a:latin typeface="+mj-lt"/>
              </a:rPr>
              <a:t> </a:t>
            </a:r>
            <a:r>
              <a:rPr lang="en-US" sz="4000" b="1" dirty="0" err="1">
                <a:solidFill>
                  <a:srgbClr val="002060"/>
                </a:solidFill>
                <a:latin typeface="+mj-lt"/>
              </a:rPr>
              <a:t>nghĩ</a:t>
            </a:r>
            <a:r>
              <a:rPr lang="en-US" sz="4000" b="1" dirty="0">
                <a:solidFill>
                  <a:srgbClr val="002060"/>
                </a:solidFill>
                <a:latin typeface="+mj-lt"/>
              </a:rPr>
              <a:t> </a:t>
            </a:r>
            <a:r>
              <a:rPr lang="en-US" sz="4000" b="1" dirty="0" err="1">
                <a:solidFill>
                  <a:srgbClr val="002060"/>
                </a:solidFill>
                <a:latin typeface="+mj-lt"/>
              </a:rPr>
              <a:t>tích</a:t>
            </a:r>
            <a:r>
              <a:rPr lang="en-US" sz="4000" b="1" dirty="0">
                <a:solidFill>
                  <a:srgbClr val="002060"/>
                </a:solidFill>
                <a:latin typeface="+mj-lt"/>
              </a:rPr>
              <a:t> </a:t>
            </a:r>
            <a:r>
              <a:rPr lang="en-US" sz="4000" b="1" dirty="0" err="1">
                <a:solidFill>
                  <a:srgbClr val="002060"/>
                </a:solidFill>
                <a:latin typeface="+mj-lt"/>
              </a:rPr>
              <a:t>cực</a:t>
            </a:r>
            <a:endParaRPr kumimoji="0" lang="en-US" sz="4000" b="1" i="0" u="none" strike="noStrike" kern="1200" cap="none" spc="0" normalizeH="0" baseline="0" noProof="0" dirty="0">
              <a:ln>
                <a:noFill/>
              </a:ln>
              <a:solidFill>
                <a:srgbClr val="002060"/>
              </a:solidFill>
              <a:effectLst/>
              <a:uLnTx/>
              <a:uFillTx/>
              <a:latin typeface="+mj-lt"/>
              <a:ea typeface="+mn-ea"/>
              <a:cs typeface="+mn-cs"/>
            </a:endParaRPr>
          </a:p>
        </p:txBody>
      </p:sp>
      <p:pic>
        <p:nvPicPr>
          <p:cNvPr id="4" name="Picture 3">
            <a:extLst>
              <a:ext uri="{FF2B5EF4-FFF2-40B4-BE49-F238E27FC236}">
                <a16:creationId xmlns:a16="http://schemas.microsoft.com/office/drawing/2014/main" id="{73F8D25B-FF0F-7715-A744-DFEB91477A7F}"/>
              </a:ext>
            </a:extLst>
          </p:cNvPr>
          <p:cNvPicPr>
            <a:picLocks noChangeAspect="1"/>
          </p:cNvPicPr>
          <p:nvPr/>
        </p:nvPicPr>
        <p:blipFill>
          <a:blip r:embed="rId5"/>
          <a:stretch>
            <a:fillRect/>
          </a:stretch>
        </p:blipFill>
        <p:spPr>
          <a:xfrm>
            <a:off x="2462945" y="713155"/>
            <a:ext cx="6096528" cy="1774090"/>
          </a:xfrm>
          <a:prstGeom prst="rect">
            <a:avLst/>
          </a:prstGeom>
        </p:spPr>
      </p:pic>
    </p:spTree>
    <p:custDataLst>
      <p:tags r:id="rId1"/>
    </p:custDataLst>
    <p:extLst>
      <p:ext uri="{BB962C8B-B14F-4D97-AF65-F5344CB8AC3E}">
        <p14:creationId xmlns:p14="http://schemas.microsoft.com/office/powerpoint/2010/main" val="2451718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6"/>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931735" y="3075057"/>
            <a:ext cx="2685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字魂59号-创粗黑"/>
                <a:cs typeface="+mn-cs"/>
              </a:rPr>
              <a:t>Chủ</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đề</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tuần</a:t>
            </a:r>
            <a:r>
              <a:rPr lang="en-US" sz="3200" b="1" dirty="0">
                <a:solidFill>
                  <a:srgbClr val="002060"/>
                </a:solidFill>
                <a:ea typeface="字魂59号-创粗黑"/>
              </a:rPr>
              <a:t> 3</a:t>
            </a:r>
            <a:r>
              <a:rPr kumimoji="0" lang="en-US" sz="3200" b="1" i="0" u="none" strike="noStrike" kern="1200" cap="none" spc="0" normalizeH="0" baseline="0" noProof="0" dirty="0">
                <a:ln>
                  <a:noFill/>
                </a:ln>
                <a:solidFill>
                  <a:srgbClr val="002060"/>
                </a:solidFill>
                <a:effectLst/>
                <a:uLnTx/>
                <a:uFillTx/>
                <a:ea typeface="字魂59号-创粗黑"/>
                <a:cs typeface="+mn-cs"/>
              </a:rPr>
              <a:t>:</a:t>
            </a:r>
          </a:p>
        </p:txBody>
      </p:sp>
      <p:pic>
        <p:nvPicPr>
          <p:cNvPr id="2" name="Picture 1">
            <a:extLst>
              <a:ext uri="{FF2B5EF4-FFF2-40B4-BE49-F238E27FC236}">
                <a16:creationId xmlns:a16="http://schemas.microsoft.com/office/drawing/2014/main" id="{713BCC0A-EC78-E62C-F49F-852C9F93B59F}"/>
              </a:ext>
            </a:extLst>
          </p:cNvPr>
          <p:cNvPicPr>
            <a:picLocks noChangeAspect="1"/>
          </p:cNvPicPr>
          <p:nvPr/>
        </p:nvPicPr>
        <p:blipFill>
          <a:blip r:embed="rId13"/>
          <a:stretch>
            <a:fillRect/>
          </a:stretch>
        </p:blipFill>
        <p:spPr>
          <a:xfrm>
            <a:off x="1984451" y="3498813"/>
            <a:ext cx="7955970" cy="3359187"/>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5A5AB005-FC87-69A1-5ED5-A6E94CFE96B1}"/>
              </a:ext>
            </a:extLst>
          </p:cNvPr>
          <p:cNvPicPr>
            <a:picLocks noChangeAspect="1"/>
          </p:cNvPicPr>
          <p:nvPr/>
        </p:nvPicPr>
        <p:blipFill>
          <a:blip r:embed="rId10"/>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E6DE6E0A-3B90-F507-396A-D7F2B96B708D}"/>
              </a:ext>
            </a:extLst>
          </p:cNvPr>
          <p:cNvPicPr>
            <a:picLocks noChangeAspect="1"/>
          </p:cNvPicPr>
          <p:nvPr/>
        </p:nvPicPr>
        <p:blipFill>
          <a:blip r:embed="rId9"/>
          <a:stretch>
            <a:fillRect/>
          </a:stretch>
        </p:blipFill>
        <p:spPr>
          <a:xfrm>
            <a:off x="3072911" y="242013"/>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B067B8BB-81AE-DA32-3348-A8AC8095371F}"/>
              </a:ext>
            </a:extLst>
          </p:cNvPr>
          <p:cNvPicPr>
            <a:picLocks noChangeAspect="1"/>
          </p:cNvPicPr>
          <p:nvPr/>
        </p:nvPicPr>
        <p:blipFill>
          <a:blip r:embed="rId10"/>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Nghĩ</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tích</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cực</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vui</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tươi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4380813" y="573570"/>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6" name="Group 5">
            <a:extLst>
              <a:ext uri="{FF2B5EF4-FFF2-40B4-BE49-F238E27FC236}">
                <a16:creationId xmlns:a16="http://schemas.microsoft.com/office/drawing/2014/main" id="{94C8D86B-D286-A88F-DDFD-A5E5940FF3CB}"/>
              </a:ext>
            </a:extLst>
          </p:cNvPr>
          <p:cNvGrpSpPr/>
          <p:nvPr/>
        </p:nvGrpSpPr>
        <p:grpSpPr>
          <a:xfrm>
            <a:off x="419743" y="3871454"/>
            <a:ext cx="4278451" cy="2175001"/>
            <a:chOff x="892354" y="3758439"/>
            <a:chExt cx="4278451" cy="2175001"/>
          </a:xfrm>
        </p:grpSpPr>
        <p:pic>
          <p:nvPicPr>
            <p:cNvPr id="7" name="Picture 9">
              <a:extLst>
                <a:ext uri="{FF2B5EF4-FFF2-40B4-BE49-F238E27FC236}">
                  <a16:creationId xmlns:a16="http://schemas.microsoft.com/office/drawing/2014/main" id="{2867BDD9-DBF4-D1EA-5851-340085ADB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3C5B27E8-5856-231A-80A9-75C3A9F61C7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Chia </a:t>
              </a:r>
              <a:r>
                <a:rPr lang="en-US" sz="2400" b="1" dirty="0" err="1">
                  <a:latin typeface="Arial" panose="020B0604020202020204" pitchFamily="34" charset="0"/>
                  <a:cs typeface="Arial" panose="020B0604020202020204" pitchFamily="34" charset="0"/>
                </a:rPr>
                <a:t>sẻ</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
        <p:nvSpPr>
          <p:cNvPr id="9" name="Speech Bubble: Rectangle with Corners Rounded 4">
            <a:extLst>
              <a:ext uri="{FF2B5EF4-FFF2-40B4-BE49-F238E27FC236}">
                <a16:creationId xmlns:a16="http://schemas.microsoft.com/office/drawing/2014/main" id="{5CAD2B37-BBD4-7795-5CCE-AD11082756B6}"/>
              </a:ext>
            </a:extLst>
          </p:cNvPr>
          <p:cNvSpPr/>
          <p:nvPr/>
        </p:nvSpPr>
        <p:spPr>
          <a:xfrm flipH="1">
            <a:off x="3820909" y="719192"/>
            <a:ext cx="7552579" cy="1561672"/>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vượt qua được cảm xúc tiêu cực, suy nghĩ tích cực hơn qua những tình huống nào?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BED09466-62C3-A0A1-9B26-17455CF2E521}"/>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suy nghĩ tích cực như thế nào trong tình huống?</a:t>
            </a:r>
          </a:p>
        </p:txBody>
      </p:sp>
      <p:sp>
        <p:nvSpPr>
          <p:cNvPr id="11" name="Speech Bubble: Rectangle with Corners Rounded 4">
            <a:extLst>
              <a:ext uri="{FF2B5EF4-FFF2-40B4-BE49-F238E27FC236}">
                <a16:creationId xmlns:a16="http://schemas.microsoft.com/office/drawing/2014/main" id="{BE0F2C06-12B5-5497-D2D7-2B54CB28C495}"/>
              </a:ext>
            </a:extLst>
          </p:cNvPr>
          <p:cNvSpPr/>
          <p:nvPr/>
        </p:nvSpPr>
        <p:spPr>
          <a:xfrm flipH="1">
            <a:off x="4909967" y="4274051"/>
            <a:ext cx="6823119" cy="1438380"/>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 Em đã thể hiện suy nghĩ ấy qua lời nói, hành động như thế nào?</a:t>
            </a:r>
            <a:r>
              <a:rPr lang="en-US" sz="3200" b="1" dirty="0">
                <a:solidFill>
                  <a:srgbClr val="FF0000"/>
                </a:solidFill>
                <a:latin typeface="Calibri" panose="020F0502020204030204" pitchFamily="34" charset="0"/>
                <a:cs typeface="Calibri" panose="020F0502020204030204" pitchFamily="34" charset="0"/>
              </a:rPr>
              <a:t> </a:t>
            </a:r>
            <a:r>
              <a:rPr lang="pt-BR" sz="3200" b="1" dirty="0">
                <a:solidFill>
                  <a:srgbClr val="FF0000"/>
                </a:solidFill>
                <a:latin typeface="Calibri" panose="020F0502020204030204" pitchFamily="34" charset="0"/>
                <a:cs typeface="Calibri" panose="020F0502020204030204" pitchFamily="34" charset="0"/>
              </a:rPr>
              <a:t>Cảm xúc của em khi đó</a:t>
            </a:r>
          </a:p>
        </p:txBody>
      </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4" name="Picture 3">
            <a:extLst>
              <a:ext uri="{FF2B5EF4-FFF2-40B4-BE49-F238E27FC236}">
                <a16:creationId xmlns:a16="http://schemas.microsoft.com/office/drawing/2014/main" id="{119B069D-1285-4169-A7C8-9393AB8AD70A}"/>
              </a:ext>
            </a:extLst>
          </p:cNvPr>
          <p:cNvPicPr>
            <a:picLocks noChangeAspect="1"/>
          </p:cNvPicPr>
          <p:nvPr/>
        </p:nvPicPr>
        <p:blipFill>
          <a:blip r:embed="rId5"/>
          <a:stretch>
            <a:fillRect/>
          </a:stretch>
        </p:blipFill>
        <p:spPr>
          <a:xfrm>
            <a:off x="2898880" y="829306"/>
            <a:ext cx="6096528" cy="4029805"/>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9"/>
            <a:ext cx="7574794" cy="4038836"/>
            <a:chOff x="4144021" y="1484380"/>
            <a:chExt cx="7574794" cy="4840220"/>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4020954"/>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rèn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luyện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suy</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nghĩ</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tích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trong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tình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huống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tế</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rất</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quan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trọng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giúp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chúng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ta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cảm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hành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vi,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phù</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hợp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grpSp>
        <p:nvGrpSpPr>
          <p:cNvPr id="10" name="Group 9">
            <a:extLst>
              <a:ext uri="{FF2B5EF4-FFF2-40B4-BE49-F238E27FC236}">
                <a16:creationId xmlns:a16="http://schemas.microsoft.com/office/drawing/2014/main" id="{2C2246C2-834A-9912-AE96-CEEC5D9A78B0}"/>
              </a:ext>
            </a:extLst>
          </p:cNvPr>
          <p:cNvGrpSpPr/>
          <p:nvPr/>
        </p:nvGrpSpPr>
        <p:grpSpPr>
          <a:xfrm rot="727752" flipH="1">
            <a:off x="3375308" y="655055"/>
            <a:ext cx="8204410" cy="3755663"/>
            <a:chOff x="8599614" y="1959266"/>
            <a:chExt cx="3829418" cy="2407020"/>
          </a:xfrm>
        </p:grpSpPr>
        <p:grpSp>
          <p:nvGrpSpPr>
            <p:cNvPr id="11" name="Group 10">
              <a:extLst>
                <a:ext uri="{FF2B5EF4-FFF2-40B4-BE49-F238E27FC236}">
                  <a16:creationId xmlns:a16="http://schemas.microsoft.com/office/drawing/2014/main" id="{C5B2A328-2B5D-15FD-BB91-1848E80DC8B1}"/>
                </a:ext>
              </a:extLst>
            </p:cNvPr>
            <p:cNvGrpSpPr/>
            <p:nvPr/>
          </p:nvGrpSpPr>
          <p:grpSpPr>
            <a:xfrm>
              <a:off x="8599614" y="1959266"/>
              <a:ext cx="3829418" cy="2407020"/>
              <a:chOff x="7562960" y="2029855"/>
              <a:chExt cx="2844356" cy="2037887"/>
            </a:xfrm>
          </p:grpSpPr>
          <p:sp>
            <p:nvSpPr>
              <p:cNvPr id="13" name="ïsḻîdé">
                <a:extLst>
                  <a:ext uri="{FF2B5EF4-FFF2-40B4-BE49-F238E27FC236}">
                    <a16:creationId xmlns:a16="http://schemas.microsoft.com/office/drawing/2014/main" id="{B32D578F-BFFB-FCE5-008F-4F60F1C66A30}"/>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68580" tIns="34290" rIns="68580" bIns="34290" anchor="b"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768395"/>
                  </a:solidFill>
                  <a:effectLst/>
                  <a:uLnTx/>
                  <a:uFillTx/>
                  <a:latin typeface="+mj-lt"/>
                  <a:ea typeface="Microsoft YaHei"/>
                  <a:cs typeface="+mn-cs"/>
                </a:endParaRPr>
              </a:p>
            </p:txBody>
          </p:sp>
          <p:sp>
            <p:nvSpPr>
              <p:cNvPr id="15" name="iŝ1iḍe">
                <a:extLst>
                  <a:ext uri="{FF2B5EF4-FFF2-40B4-BE49-F238E27FC236}">
                    <a16:creationId xmlns:a16="http://schemas.microsoft.com/office/drawing/2014/main" id="{7969D934-3AE7-78FE-3F30-962C55AF1526}"/>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0000"/>
                  </a:solidFill>
                  <a:effectLst/>
                  <a:uLnTx/>
                  <a:uFillTx/>
                  <a:latin typeface="+mj-lt"/>
                  <a:ea typeface="Microsoft YaHei"/>
                  <a:cs typeface="+mn-cs"/>
                </a:endParaRPr>
              </a:p>
            </p:txBody>
          </p:sp>
        </p:grpSp>
        <p:sp>
          <p:nvSpPr>
            <p:cNvPr id="12" name="Speech Bubble: Rectangle with Corners Rounded 11">
              <a:extLst>
                <a:ext uri="{FF2B5EF4-FFF2-40B4-BE49-F238E27FC236}">
                  <a16:creationId xmlns:a16="http://schemas.microsoft.com/office/drawing/2014/main" id="{0287640B-B06F-D0AD-0851-9079FAEC1C02}"/>
                </a:ext>
              </a:extLst>
            </p:cNvPr>
            <p:cNvSpPr/>
            <p:nvPr/>
          </p:nvSpPr>
          <p:spPr>
            <a:xfrm rot="9134">
              <a:off x="8647250" y="2536358"/>
              <a:ext cx="3682345" cy="1303180"/>
            </a:xfrm>
            <a:prstGeom prst="wedgeRoundRectCallout">
              <a:avLst>
                <a:gd name="adj1" fmla="val -20935"/>
                <a:gd name="adj2" fmla="val 23304"/>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3020" algn="ctr">
                <a:lnSpc>
                  <a:spcPct val="107000"/>
                </a:lnSpc>
                <a:spcBef>
                  <a:spcPts val="0"/>
                </a:spcBef>
                <a:spcAft>
                  <a:spcPts val="0"/>
                </a:spcAft>
              </a:pP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nhà</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Tiếp</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tục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rèn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luyện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khả</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năng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điều</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chỉnh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suy</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cảm</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xúc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bản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thân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theo</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hướng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tích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cực</a:t>
              </a:r>
              <a:endPar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6" name="Picture 5">
            <a:extLst>
              <a:ext uri="{FF2B5EF4-FFF2-40B4-BE49-F238E27FC236}">
                <a16:creationId xmlns:a16="http://schemas.microsoft.com/office/drawing/2014/main" id="{9F79818D-DF54-5683-0F40-D3421D09F3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420498" y="1508403"/>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2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7CEFD4A-CDE0-4C57-9E1E-5F5C7FD23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7837"/>
            <a:ext cx="4616045" cy="3750537"/>
          </a:xfrm>
          <a:prstGeom prst="rect">
            <a:avLst/>
          </a:prstGeom>
        </p:spPr>
      </p:pic>
      <p:pic>
        <p:nvPicPr>
          <p:cNvPr id="3" name="Picture 2">
            <a:extLst>
              <a:ext uri="{FF2B5EF4-FFF2-40B4-BE49-F238E27FC236}">
                <a16:creationId xmlns:a16="http://schemas.microsoft.com/office/drawing/2014/main" id="{E0E8E3A8-8A9D-A194-F31F-43CF270E10CC}"/>
              </a:ext>
            </a:extLst>
          </p:cNvPr>
          <p:cNvPicPr>
            <a:picLocks noChangeAspect="1"/>
          </p:cNvPicPr>
          <p:nvPr/>
        </p:nvPicPr>
        <p:blipFill>
          <a:blip r:embed="rId5"/>
          <a:stretch>
            <a:fillRect/>
          </a:stretch>
        </p:blipFill>
        <p:spPr>
          <a:xfrm>
            <a:off x="842895" y="1542891"/>
            <a:ext cx="11059102" cy="2432515"/>
          </a:xfrm>
          <a:prstGeom prst="rect">
            <a:avLst/>
          </a:prstGeom>
        </p:spPr>
      </p:pic>
    </p:spTree>
    <p:custDataLst>
      <p:tags r:id="rId1"/>
    </p:custDataLst>
    <p:extLst>
      <p:ext uri="{BB962C8B-B14F-4D97-AF65-F5344CB8AC3E}">
        <p14:creationId xmlns:p14="http://schemas.microsoft.com/office/powerpoint/2010/main" val="2910795843"/>
      </p:ext>
    </p:extLst>
  </p:cSld>
  <p:clrMapOvr>
    <a:masterClrMapping/>
  </p:clrMapOvr>
  <mc:AlternateContent xmlns:mc="http://schemas.openxmlformats.org/markup-compatibility/2006" xmlns:p14="http://schemas.microsoft.com/office/powerpoint/2010/main">
    <mc:Choice Requires="p14">
      <p:transition spd="slow" p14:dur="1500" advTm="996">
        <p:random/>
      </p:transition>
    </mc:Choice>
    <mc:Fallback xmlns="">
      <p:transition spd="slow" advTm="996">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6356"/>
              <a:gd name="adj2" fmla="val 3705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6E7445D7-EAA5-4556-BCBA-9832FAB02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451" y="2294247"/>
            <a:ext cx="3238018" cy="4703253"/>
          </a:xfrm>
          <a:prstGeom prst="rect">
            <a:avLst/>
          </a:prstGeom>
        </p:spPr>
      </p:pic>
      <p:grpSp>
        <p:nvGrpSpPr>
          <p:cNvPr id="10" name="组合 1">
            <a:extLst>
              <a:ext uri="{FF2B5EF4-FFF2-40B4-BE49-F238E27FC236}">
                <a16:creationId xmlns:a16="http://schemas.microsoft.com/office/drawing/2014/main" id="{BEB71E0E-F7B4-4536-BC3B-80A8262FC93D}"/>
              </a:ext>
            </a:extLst>
          </p:cNvPr>
          <p:cNvGrpSpPr/>
          <p:nvPr/>
        </p:nvGrpSpPr>
        <p:grpSpPr>
          <a:xfrm>
            <a:off x="3021934" y="2753589"/>
            <a:ext cx="2098113" cy="1892284"/>
            <a:chOff x="885782" y="584200"/>
            <a:chExt cx="635000" cy="609600"/>
          </a:xfrm>
        </p:grpSpPr>
        <p:sp>
          <p:nvSpPr>
            <p:cNvPr id="12" name="椭圆 2">
              <a:extLst>
                <a:ext uri="{FF2B5EF4-FFF2-40B4-BE49-F238E27FC236}">
                  <a16:creationId xmlns:a16="http://schemas.microsoft.com/office/drawing/2014/main" id="{AD6B7AAE-770A-4E05-8B1E-5C36DC453F0E}"/>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4" name="文本框 3">
              <a:extLst>
                <a:ext uri="{FF2B5EF4-FFF2-40B4-BE49-F238E27FC236}">
                  <a16:creationId xmlns:a16="http://schemas.microsoft.com/office/drawing/2014/main" id="{4147DC0A-015C-4E54-97AD-BC26E71E4CB9}"/>
                </a:ext>
              </a:extLst>
            </p:cNvPr>
            <p:cNvSpPr txBox="1"/>
            <p:nvPr/>
          </p:nvSpPr>
          <p:spPr>
            <a:xfrm>
              <a:off x="885782" y="707510"/>
              <a:ext cx="635000" cy="308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01</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6AFF83D8-5A20-0908-50C3-6D333C239E7D}"/>
              </a:ext>
            </a:extLst>
          </p:cNvPr>
          <p:cNvPicPr>
            <a:picLocks noChangeAspect="1"/>
          </p:cNvPicPr>
          <p:nvPr/>
        </p:nvPicPr>
        <p:blipFill>
          <a:blip r:embed="rId4"/>
          <a:stretch>
            <a:fillRect/>
          </a:stretch>
        </p:blipFill>
        <p:spPr>
          <a:xfrm>
            <a:off x="3861067" y="1295148"/>
            <a:ext cx="7468247" cy="2523963"/>
          </a:xfrm>
          <a:prstGeom prst="rect">
            <a:avLst/>
          </a:prstGeom>
        </p:spPr>
      </p:pic>
    </p:spTree>
    <p:custDataLst>
      <p:tags r:id="rId1"/>
    </p:custDataLst>
    <p:extLst>
      <p:ext uri="{BB962C8B-B14F-4D97-AF65-F5344CB8AC3E}">
        <p14:creationId xmlns:p14="http://schemas.microsoft.com/office/powerpoint/2010/main" val="39339701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9" name="Rectangle 28">
            <a:extLst>
              <a:ext uri="{FF2B5EF4-FFF2-40B4-BE49-F238E27FC236}">
                <a16:creationId xmlns:a16="http://schemas.microsoft.com/office/drawing/2014/main" id="{19D1F443-2F40-482A-9366-D4E911F2A716}"/>
              </a:ext>
            </a:extLst>
          </p:cNvPr>
          <p:cNvSpPr>
            <a:spLocks noGrp="1" noChangeArrowheads="1"/>
          </p:cNvSpPr>
          <p:nvPr/>
        </p:nvSpPr>
        <p:spPr bwMode="auto">
          <a:xfrm>
            <a:off x="476591" y="396379"/>
            <a:ext cx="8840108" cy="2974142"/>
          </a:xfrm>
          <a:prstGeom prst="rect">
            <a:avLst/>
          </a:prstGeom>
          <a:solidFill>
            <a:schemeClr val="bg1"/>
          </a:solidFill>
          <a:ln w="38100">
            <a:solidFill>
              <a:srgbClr val="000000"/>
            </a:solidFill>
            <a:prstDash val="lgDashDot"/>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0" indent="0" algn="just">
              <a:buNone/>
            </a:pP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hãy</a:t>
            </a:r>
            <a:r>
              <a:rPr lang="en-US" altLang="en-US" sz="4800" b="1" dirty="0">
                <a:solidFill>
                  <a:srgbClr val="002060"/>
                </a:solidFill>
                <a:latin typeface="+mj-lt"/>
              </a:rPr>
              <a:t> </a:t>
            </a:r>
            <a:r>
              <a:rPr lang="en-US" altLang="en-US" sz="4800" b="1" dirty="0" err="1">
                <a:solidFill>
                  <a:srgbClr val="002060"/>
                </a:solidFill>
                <a:latin typeface="+mj-lt"/>
              </a:rPr>
              <a:t>nhớ</a:t>
            </a:r>
            <a:r>
              <a:rPr lang="en-US" altLang="en-US" sz="4800" b="1" dirty="0">
                <a:solidFill>
                  <a:srgbClr val="002060"/>
                </a:solidFill>
                <a:latin typeface="+mj-lt"/>
              </a:rPr>
              <a:t> </a:t>
            </a:r>
            <a:r>
              <a:rPr lang="en-US" altLang="en-US" sz="4800" b="1" dirty="0" err="1">
                <a:solidFill>
                  <a:srgbClr val="002060"/>
                </a:solidFill>
                <a:latin typeface="+mj-lt"/>
              </a:rPr>
              <a:t>lại</a:t>
            </a:r>
            <a:r>
              <a:rPr lang="en-US" altLang="en-US" sz="4800" b="1" dirty="0">
                <a:solidFill>
                  <a:srgbClr val="002060"/>
                </a:solidFill>
                <a:latin typeface="+mj-lt"/>
              </a:rPr>
              <a:t> </a:t>
            </a:r>
            <a:r>
              <a:rPr lang="en-US" altLang="en-US" sz="4800" b="1" dirty="0" err="1">
                <a:solidFill>
                  <a:srgbClr val="002060"/>
                </a:solidFill>
                <a:latin typeface="+mj-lt"/>
              </a:rPr>
              <a:t>xem</a:t>
            </a:r>
            <a:r>
              <a:rPr lang="en-US" altLang="en-US" sz="4800" b="1" dirty="0">
                <a:solidFill>
                  <a:srgbClr val="002060"/>
                </a:solidFill>
                <a:latin typeface="+mj-lt"/>
              </a:rPr>
              <a:t>, </a:t>
            </a:r>
            <a:r>
              <a:rPr lang="en-US" altLang="en-US" sz="4800" b="1" dirty="0" err="1">
                <a:solidFill>
                  <a:srgbClr val="002060"/>
                </a:solidFill>
                <a:latin typeface="+mj-lt"/>
              </a:rPr>
              <a:t>những</a:t>
            </a:r>
            <a:r>
              <a:rPr lang="en-US" altLang="en-US" sz="4800" b="1" dirty="0">
                <a:solidFill>
                  <a:srgbClr val="002060"/>
                </a:solidFill>
                <a:latin typeface="+mj-lt"/>
              </a:rPr>
              <a:t> </a:t>
            </a:r>
            <a:r>
              <a:rPr lang="en-US" altLang="en-US" sz="4800" b="1" dirty="0" err="1">
                <a:solidFill>
                  <a:srgbClr val="002060"/>
                </a:solidFill>
                <a:latin typeface="+mj-lt"/>
              </a:rPr>
              <a:t>tình</a:t>
            </a:r>
            <a:r>
              <a:rPr lang="en-US" altLang="en-US" sz="4800" b="1" dirty="0">
                <a:solidFill>
                  <a:srgbClr val="002060"/>
                </a:solidFill>
                <a:latin typeface="+mj-lt"/>
              </a:rPr>
              <a:t> </a:t>
            </a:r>
            <a:r>
              <a:rPr lang="en-US" altLang="en-US" sz="4800" b="1" dirty="0" err="1">
                <a:solidFill>
                  <a:srgbClr val="002060"/>
                </a:solidFill>
                <a:latin typeface="+mj-lt"/>
              </a:rPr>
              <a:t>huống</a:t>
            </a:r>
            <a:r>
              <a:rPr lang="en-US" altLang="en-US" sz="4800" b="1" dirty="0">
                <a:solidFill>
                  <a:srgbClr val="002060"/>
                </a:solidFill>
                <a:latin typeface="+mj-lt"/>
              </a:rPr>
              <a:t> </a:t>
            </a:r>
            <a:r>
              <a:rPr lang="en-US" altLang="en-US" sz="4800" b="1" dirty="0" err="1">
                <a:solidFill>
                  <a:srgbClr val="002060"/>
                </a:solidFill>
                <a:latin typeface="+mj-lt"/>
              </a:rPr>
              <a:t>từng</a:t>
            </a:r>
            <a:r>
              <a:rPr lang="en-US" altLang="en-US" sz="4800" b="1" dirty="0">
                <a:solidFill>
                  <a:srgbClr val="002060"/>
                </a:solidFill>
                <a:latin typeface="+mj-lt"/>
              </a:rPr>
              <a:t> </a:t>
            </a:r>
            <a:r>
              <a:rPr lang="en-US" altLang="en-US" sz="4800" b="1" dirty="0" err="1">
                <a:solidFill>
                  <a:srgbClr val="002060"/>
                </a:solidFill>
                <a:latin typeface="+mj-lt"/>
              </a:rPr>
              <a:t>gặp</a:t>
            </a:r>
            <a:r>
              <a:rPr lang="en-US" altLang="en-US" sz="4800" b="1" dirty="0">
                <a:solidFill>
                  <a:srgbClr val="002060"/>
                </a:solidFill>
                <a:latin typeface="+mj-lt"/>
              </a:rPr>
              <a:t> </a:t>
            </a:r>
            <a:r>
              <a:rPr lang="en-US" altLang="en-US" sz="4800" b="1" dirty="0" err="1">
                <a:solidFill>
                  <a:srgbClr val="002060"/>
                </a:solidFill>
                <a:latin typeface="+mj-lt"/>
              </a:rPr>
              <a:t>nào</a:t>
            </a:r>
            <a:r>
              <a:rPr lang="en-US" altLang="en-US" sz="4800" b="1" dirty="0">
                <a:solidFill>
                  <a:srgbClr val="002060"/>
                </a:solidFill>
                <a:latin typeface="+mj-lt"/>
              </a:rPr>
              <a:t> </a:t>
            </a:r>
            <a:r>
              <a:rPr lang="en-US" altLang="en-US" sz="4800" b="1" dirty="0" err="1">
                <a:solidFill>
                  <a:srgbClr val="002060"/>
                </a:solidFill>
                <a:latin typeface="+mj-lt"/>
              </a:rPr>
              <a:t>khiến</a:t>
            </a:r>
            <a:r>
              <a:rPr lang="en-US" altLang="en-US" sz="4800" b="1" dirty="0">
                <a:solidFill>
                  <a:srgbClr val="002060"/>
                </a:solidFill>
                <a:latin typeface="+mj-lt"/>
              </a:rPr>
              <a:t> </a:t>
            </a: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thấy</a:t>
            </a:r>
            <a:r>
              <a:rPr lang="en-US" altLang="en-US" sz="4800" b="1" dirty="0">
                <a:solidFill>
                  <a:srgbClr val="002060"/>
                </a:solidFill>
                <a:latin typeface="+mj-lt"/>
              </a:rPr>
              <a:t> </a:t>
            </a:r>
            <a:r>
              <a:rPr lang="en-US" altLang="en-US" sz="4800" b="1" dirty="0" err="1">
                <a:solidFill>
                  <a:srgbClr val="002060"/>
                </a:solidFill>
                <a:latin typeface="+mj-lt"/>
              </a:rPr>
              <a:t>thất</a:t>
            </a:r>
            <a:r>
              <a:rPr lang="en-US" altLang="en-US" sz="4800" b="1" dirty="0">
                <a:solidFill>
                  <a:srgbClr val="002060"/>
                </a:solidFill>
                <a:latin typeface="+mj-lt"/>
              </a:rPr>
              <a:t> </a:t>
            </a:r>
            <a:r>
              <a:rPr lang="en-US" altLang="en-US" sz="4800" b="1" dirty="0" err="1">
                <a:solidFill>
                  <a:srgbClr val="002060"/>
                </a:solidFill>
                <a:latin typeface="+mj-lt"/>
              </a:rPr>
              <a:t>vọng</a:t>
            </a:r>
            <a:r>
              <a:rPr lang="en-US" altLang="en-US" sz="4800" b="1" dirty="0">
                <a:solidFill>
                  <a:srgbClr val="002060"/>
                </a:solidFill>
                <a:latin typeface="+mj-lt"/>
              </a:rPr>
              <a:t>, </a:t>
            </a:r>
            <a:r>
              <a:rPr lang="en-US" altLang="en-US" sz="4800" b="1" dirty="0" err="1">
                <a:solidFill>
                  <a:srgbClr val="002060"/>
                </a:solidFill>
                <a:latin typeface="+mj-lt"/>
              </a:rPr>
              <a:t>giận</a:t>
            </a:r>
            <a:r>
              <a:rPr lang="en-US" altLang="en-US" sz="4800" b="1" dirty="0">
                <a:solidFill>
                  <a:srgbClr val="002060"/>
                </a:solidFill>
                <a:latin typeface="+mj-lt"/>
              </a:rPr>
              <a:t> </a:t>
            </a:r>
            <a:r>
              <a:rPr lang="en-US" altLang="en-US" sz="4800" b="1" dirty="0" err="1">
                <a:solidFill>
                  <a:srgbClr val="002060"/>
                </a:solidFill>
                <a:latin typeface="+mj-lt"/>
              </a:rPr>
              <a:t>dữ</a:t>
            </a:r>
            <a:r>
              <a:rPr lang="en-US" altLang="en-US" sz="4800" b="1" dirty="0">
                <a:solidFill>
                  <a:srgbClr val="002060"/>
                </a:solidFill>
                <a:latin typeface="+mj-lt"/>
              </a:rPr>
              <a:t>, </a:t>
            </a:r>
            <a:r>
              <a:rPr lang="en-US" altLang="en-US" sz="4800" b="1" dirty="0" err="1">
                <a:solidFill>
                  <a:srgbClr val="002060"/>
                </a:solidFill>
                <a:latin typeface="+mj-lt"/>
              </a:rPr>
              <a:t>bực</a:t>
            </a:r>
            <a:r>
              <a:rPr lang="en-US" altLang="en-US" sz="4800" b="1" dirty="0">
                <a:solidFill>
                  <a:srgbClr val="002060"/>
                </a:solidFill>
                <a:latin typeface="+mj-lt"/>
              </a:rPr>
              <a:t> </a:t>
            </a:r>
            <a:r>
              <a:rPr lang="en-US" altLang="en-US" sz="4800" b="1" dirty="0" err="1">
                <a:solidFill>
                  <a:srgbClr val="002060"/>
                </a:solidFill>
                <a:latin typeface="+mj-lt"/>
              </a:rPr>
              <a:t>bội</a:t>
            </a:r>
            <a:r>
              <a:rPr lang="en-US" altLang="en-US" sz="4800" b="1" dirty="0">
                <a:solidFill>
                  <a:srgbClr val="002060"/>
                </a:solidFill>
                <a:latin typeface="+mj-lt"/>
              </a:rPr>
              <a:t>, </a:t>
            </a:r>
            <a:r>
              <a:rPr lang="en-US" altLang="en-US" sz="4800" b="1" dirty="0" err="1">
                <a:solidFill>
                  <a:srgbClr val="002060"/>
                </a:solidFill>
                <a:latin typeface="+mj-lt"/>
              </a:rPr>
              <a:t>khó</a:t>
            </a:r>
            <a:r>
              <a:rPr lang="en-US" altLang="en-US" sz="4800" b="1" dirty="0">
                <a:solidFill>
                  <a:srgbClr val="002060"/>
                </a:solidFill>
                <a:latin typeface="+mj-lt"/>
              </a:rPr>
              <a:t> </a:t>
            </a:r>
            <a:r>
              <a:rPr lang="en-US" altLang="en-US" sz="4800" b="1" dirty="0" err="1">
                <a:solidFill>
                  <a:srgbClr val="002060"/>
                </a:solidFill>
                <a:latin typeface="+mj-lt"/>
              </a:rPr>
              <a:t>chịu</a:t>
            </a:r>
            <a:r>
              <a:rPr lang="en-US" altLang="en-US" sz="4800" b="1" dirty="0">
                <a:solidFill>
                  <a:srgbClr val="002060"/>
                </a:solidFill>
                <a:latin typeface="+mj-lt"/>
              </a:rPr>
              <a:t>,...?</a:t>
            </a:r>
            <a:endParaRPr kumimoji="0" lang="en-US" altLang="en-US" sz="4800" b="1" i="0" u="none" strike="noStrike" kern="1200" cap="none" spc="0" normalizeH="0" baseline="0" noProof="0" dirty="0">
              <a:ln>
                <a:noFill/>
              </a:ln>
              <a:solidFill>
                <a:srgbClr val="002060"/>
              </a:solidFill>
              <a:effectLst/>
              <a:uLnTx/>
              <a:uFillTx/>
              <a:latin typeface="+mj-lt"/>
            </a:endParaRPr>
          </a:p>
        </p:txBody>
      </p:sp>
      <p:pic>
        <p:nvPicPr>
          <p:cNvPr id="6" name="Picture 5">
            <a:extLst>
              <a:ext uri="{FF2B5EF4-FFF2-40B4-BE49-F238E27FC236}">
                <a16:creationId xmlns:a16="http://schemas.microsoft.com/office/drawing/2014/main" id="{CAACCCA9-0D30-4F7D-AE49-216F068F3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278" y="1406324"/>
            <a:ext cx="3947168" cy="5733300"/>
          </a:xfrm>
          <a:prstGeom prst="rect">
            <a:avLst/>
          </a:prstGeom>
        </p:spPr>
      </p:pic>
      <p:sp>
        <p:nvSpPr>
          <p:cNvPr id="2" name="矩形: 圆顶角 29">
            <a:extLst>
              <a:ext uri="{FF2B5EF4-FFF2-40B4-BE49-F238E27FC236}">
                <a16:creationId xmlns:a16="http://schemas.microsoft.com/office/drawing/2014/main" id="{B5F85B26-161D-0712-755B-A79A28D14EAA}"/>
              </a:ext>
            </a:extLst>
          </p:cNvPr>
          <p:cNvSpPr/>
          <p:nvPr/>
        </p:nvSpPr>
        <p:spPr>
          <a:xfrm rot="5400000" flipH="1">
            <a:off x="3637430" y="859491"/>
            <a:ext cx="1999574" cy="8338768"/>
          </a:xfrm>
          <a:prstGeom prst="round2SameRect">
            <a:avLst>
              <a:gd name="adj1" fmla="val 48829"/>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3" name="TextBox 25">
            <a:extLst>
              <a:ext uri="{FF2B5EF4-FFF2-40B4-BE49-F238E27FC236}">
                <a16:creationId xmlns:a16="http://schemas.microsoft.com/office/drawing/2014/main" id="{1C0822E6-83FD-20B1-3C50-7CA06EE013B9}"/>
              </a:ext>
            </a:extLst>
          </p:cNvPr>
          <p:cNvSpPr txBox="1"/>
          <p:nvPr/>
        </p:nvSpPr>
        <p:spPr>
          <a:xfrm flipH="1">
            <a:off x="595422" y="4134273"/>
            <a:ext cx="7825564" cy="1723549"/>
          </a:xfrm>
          <a:prstGeom prst="rect">
            <a:avLst/>
          </a:prstGeom>
          <a:noFill/>
        </p:spPr>
        <p:txBody>
          <a:bodyPr wrap="square" lIns="0" tIns="0" rIns="0" bIns="0" rtlCol="0">
            <a:spAutoFit/>
            <a:scene3d>
              <a:camera prst="orthographicFront"/>
              <a:lightRig rig="threePt" dir="t"/>
            </a:scene3d>
          </a:bodyPr>
          <a:lstStyle/>
          <a:p>
            <a:pPr lvl="0" algn="just" fontAlgn="base"/>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VD: </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T</a:t>
            </a:r>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rời mưa không thể đi chơi theo kế hoạch; mẹ giao nấu cơm nhưng cơm bị nhão vì cho nhiều nước quá; bạn chạy xô vào người nên bị ngã</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a:t>
            </a:r>
            <a:endParaRPr kumimoji="0" lang="zh-CN" altLang="zh-CN" sz="2800" b="1" i="0" u="none" strike="noStrike" kern="1200" cap="none" spc="0" normalizeH="0" baseline="0" noProof="1">
              <a:ln>
                <a:noFill/>
              </a:ln>
              <a:solidFill>
                <a:prstClr val="white"/>
              </a:solidFill>
              <a:effectLst/>
              <a:uLnTx/>
              <a:uFillTx/>
              <a:latin typeface="Tahoma" panose="020B0604030504040204" pitchFamily="34" charset="0"/>
              <a:ea typeface=".黑体-??" panose="02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22888779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F492F1-0CBC-4A8E-A1BD-AB66B62B8D53}"/>
              </a:ext>
            </a:extLst>
          </p:cNvPr>
          <p:cNvSpPr txBox="1"/>
          <p:nvPr/>
        </p:nvSpPr>
        <p:spPr>
          <a:xfrm>
            <a:off x="4228797" y="638632"/>
            <a:ext cx="7442519" cy="1446550"/>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Ghi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tình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huống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em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vừa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nhớ</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tờ</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bìa</a:t>
            </a:r>
            <a:r>
              <a:rPr lang="en-US" sz="4400" b="1" dirty="0">
                <a:solidFill>
                  <a:prstClr val="black"/>
                </a:solidFill>
                <a:latin typeface="Cambria" panose="02040503050406030204" pitchFamily="18" charset="0"/>
                <a:ea typeface="Cambria" panose="02040503050406030204" pitchFamily="18" charset="0"/>
              </a:rPr>
              <a:t>.</a:t>
            </a:r>
          </a:p>
        </p:txBody>
      </p:sp>
      <p:pic>
        <p:nvPicPr>
          <p:cNvPr id="4" name="Picture 3" descr="A picture containing text&#10;&#10;Description automatically generated">
            <a:extLst>
              <a:ext uri="{FF2B5EF4-FFF2-40B4-BE49-F238E27FC236}">
                <a16:creationId xmlns:a16="http://schemas.microsoft.com/office/drawing/2014/main" id="{57C9699C-EC34-4674-BDAA-CFC276BB1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63946"/>
            <a:ext cx="3389603" cy="4777418"/>
          </a:xfrm>
          <a:prstGeom prst="rect">
            <a:avLst/>
          </a:prstGeom>
        </p:spPr>
      </p:pic>
      <p:sp>
        <p:nvSpPr>
          <p:cNvPr id="5" name="Speech Bubble: Oval 4">
            <a:extLst>
              <a:ext uri="{FF2B5EF4-FFF2-40B4-BE49-F238E27FC236}">
                <a16:creationId xmlns:a16="http://schemas.microsoft.com/office/drawing/2014/main" id="{5E801206-A6FE-4A10-886C-EE6FF7DDBCF0}"/>
              </a:ext>
            </a:extLst>
          </p:cNvPr>
          <p:cNvSpPr/>
          <p:nvPr/>
        </p:nvSpPr>
        <p:spPr>
          <a:xfrm>
            <a:off x="162047" y="249734"/>
            <a:ext cx="3530278" cy="1822134"/>
          </a:xfrm>
          <a:prstGeom prst="wedgeEllipseCallout">
            <a:avLst>
              <a:gd name="adj1" fmla="val 11129"/>
              <a:gd name="adj2" fmla="val 85559"/>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0D464C5-F208-42AA-A6D3-EF867F6F373D}"/>
              </a:ext>
            </a:extLst>
          </p:cNvPr>
          <p:cNvSpPr txBox="1"/>
          <p:nvPr/>
        </p:nvSpPr>
        <p:spPr>
          <a:xfrm>
            <a:off x="528533" y="319447"/>
            <a:ext cx="27547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chơi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493A1B9-41AC-F105-E4B3-9C1DA1208144}"/>
              </a:ext>
            </a:extLst>
          </p:cNvPr>
          <p:cNvSpPr txBox="1"/>
          <p:nvPr/>
        </p:nvSpPr>
        <p:spPr>
          <a:xfrm>
            <a:off x="4292593" y="2552493"/>
            <a:ext cx="7442519" cy="4154984"/>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i="1" dirty="0" err="1">
                <a:solidFill>
                  <a:prstClr val="black"/>
                </a:solidFill>
                <a:latin typeface="Cambria" panose="02040503050406030204" pitchFamily="18" charset="0"/>
                <a:ea typeface="Cambria" panose="02040503050406030204" pitchFamily="18" charset="0"/>
              </a:rPr>
              <a:t>Chơi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theo</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nhóm</a:t>
            </a:r>
            <a:r>
              <a:rPr lang="en-US" sz="4400" b="1" i="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Một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đ</a:t>
            </a:r>
            <a:r>
              <a:rPr lang="vi-VN" sz="4400" b="1" dirty="0">
                <a:solidFill>
                  <a:prstClr val="black"/>
                </a:solidFill>
                <a:latin typeface="Cambria" panose="02040503050406030204" pitchFamily="18" charset="0"/>
                <a:ea typeface="Cambria" panose="02040503050406030204" pitchFamily="18" charset="0"/>
              </a:rPr>
              <a:t>ưa ra tình huống cùng suy nghĩ tiêu cực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còn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suy</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nghĩa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đưa ra cách nghĩ tích cực để hoá giải.</a:t>
            </a:r>
          </a:p>
        </p:txBody>
      </p:sp>
    </p:spTree>
    <p:extLst>
      <p:ext uri="{BB962C8B-B14F-4D97-AF65-F5344CB8AC3E}">
        <p14:creationId xmlns:p14="http://schemas.microsoft.com/office/powerpoint/2010/main" val="35222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9CA9D-1A4F-4746-00A8-5CAADEFDB7F2}"/>
              </a:ext>
            </a:extLst>
          </p:cNvPr>
          <p:cNvPicPr>
            <a:picLocks noChangeAspect="1"/>
          </p:cNvPicPr>
          <p:nvPr/>
        </p:nvPicPr>
        <p:blipFill>
          <a:blip r:embed="rId3"/>
          <a:stretch>
            <a:fillRect/>
          </a:stretch>
        </p:blipFill>
        <p:spPr>
          <a:xfrm>
            <a:off x="841412" y="948070"/>
            <a:ext cx="10776489" cy="5601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392169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0" name="Picture 2" descr="Nguyên tắc S.M.A.R.T trong học trực tuyến - VnExpres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419034" y="2264570"/>
            <a:ext cx="1123308" cy="106851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oogle Shape;564;p42"/>
          <p:cNvGrpSpPr/>
          <p:nvPr/>
        </p:nvGrpSpPr>
        <p:grpSpPr>
          <a:xfrm>
            <a:off x="188301" y="842994"/>
            <a:ext cx="10800424" cy="4263572"/>
            <a:chOff x="426675" y="27383"/>
            <a:chExt cx="8100318" cy="3197679"/>
          </a:xfrm>
        </p:grpSpPr>
        <p:grpSp>
          <p:nvGrpSpPr>
            <p:cNvPr id="38" name="Google Shape;565;p42"/>
            <p:cNvGrpSpPr/>
            <p:nvPr/>
          </p:nvGrpSpPr>
          <p:grpSpPr>
            <a:xfrm>
              <a:off x="426675" y="27383"/>
              <a:ext cx="8100318" cy="3197679"/>
              <a:chOff x="426675" y="27383"/>
              <a:chExt cx="8100318" cy="3197679"/>
            </a:xfrm>
          </p:grpSpPr>
          <p:sp>
            <p:nvSpPr>
              <p:cNvPr id="40" name="Google Shape;566;p42"/>
              <p:cNvSpPr/>
              <p:nvPr/>
            </p:nvSpPr>
            <p:spPr>
              <a:xfrm>
                <a:off x="7060893" y="18965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77;p42"/>
              <p:cNvSpPr/>
              <p:nvPr/>
            </p:nvSpPr>
            <p:spPr>
              <a:xfrm>
                <a:off x="8335702" y="93997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78;p42"/>
              <p:cNvSpPr/>
              <p:nvPr/>
            </p:nvSpPr>
            <p:spPr>
              <a:xfrm>
                <a:off x="3312057" y="152815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81;p42"/>
              <p:cNvSpPr/>
              <p:nvPr/>
            </p:nvSpPr>
            <p:spPr>
              <a:xfrm>
                <a:off x="2542635" y="56929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Google Shape;582;p42"/>
              <p:cNvSpPr/>
              <p:nvPr/>
            </p:nvSpPr>
            <p:spPr>
              <a:xfrm>
                <a:off x="3169651" y="27383"/>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83;p42"/>
              <p:cNvSpPr/>
              <p:nvPr/>
            </p:nvSpPr>
            <p:spPr>
              <a:xfrm>
                <a:off x="8199531" y="2044188"/>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9" name="文本框 4">
            <a:extLst>
              <a:ext uri="{FF2B5EF4-FFF2-40B4-BE49-F238E27FC236}">
                <a16:creationId xmlns:a16="http://schemas.microsoft.com/office/drawing/2014/main" id="{056CC275-411D-42FB-BEB2-46569FA10E65}"/>
              </a:ext>
            </a:extLst>
          </p:cNvPr>
          <p:cNvSpPr txBox="1"/>
          <p:nvPr/>
        </p:nvSpPr>
        <p:spPr>
          <a:xfrm>
            <a:off x="1617001" y="2333009"/>
            <a:ext cx="8935107" cy="3416320"/>
          </a:xfrm>
          <a:custGeom>
            <a:avLst/>
            <a:gdLst>
              <a:gd name="connsiteX0" fmla="*/ 0 w 8935107"/>
              <a:gd name="connsiteY0" fmla="*/ 0 h 3416320"/>
              <a:gd name="connsiteX1" fmla="*/ 508614 w 8935107"/>
              <a:gd name="connsiteY1" fmla="*/ 0 h 3416320"/>
              <a:gd name="connsiteX2" fmla="*/ 1374632 w 8935107"/>
              <a:gd name="connsiteY2" fmla="*/ 0 h 3416320"/>
              <a:gd name="connsiteX3" fmla="*/ 1793895 w 8935107"/>
              <a:gd name="connsiteY3" fmla="*/ 0 h 3416320"/>
              <a:gd name="connsiteX4" fmla="*/ 2391859 w 8935107"/>
              <a:gd name="connsiteY4" fmla="*/ 0 h 3416320"/>
              <a:gd name="connsiteX5" fmla="*/ 3168526 w 8935107"/>
              <a:gd name="connsiteY5" fmla="*/ 0 h 3416320"/>
              <a:gd name="connsiteX6" fmla="*/ 3587789 w 8935107"/>
              <a:gd name="connsiteY6" fmla="*/ 0 h 3416320"/>
              <a:gd name="connsiteX7" fmla="*/ 4185754 w 8935107"/>
              <a:gd name="connsiteY7" fmla="*/ 0 h 3416320"/>
              <a:gd name="connsiteX8" fmla="*/ 4873070 w 8935107"/>
              <a:gd name="connsiteY8" fmla="*/ 0 h 3416320"/>
              <a:gd name="connsiteX9" fmla="*/ 5739088 w 8935107"/>
              <a:gd name="connsiteY9" fmla="*/ 0 h 3416320"/>
              <a:gd name="connsiteX10" fmla="*/ 6337053 w 8935107"/>
              <a:gd name="connsiteY10" fmla="*/ 0 h 3416320"/>
              <a:gd name="connsiteX11" fmla="*/ 7203071 w 8935107"/>
              <a:gd name="connsiteY11" fmla="*/ 0 h 3416320"/>
              <a:gd name="connsiteX12" fmla="*/ 7890387 w 8935107"/>
              <a:gd name="connsiteY12" fmla="*/ 0 h 3416320"/>
              <a:gd name="connsiteX13" fmla="*/ 8935107 w 8935107"/>
              <a:gd name="connsiteY13" fmla="*/ 0 h 3416320"/>
              <a:gd name="connsiteX14" fmla="*/ 8935107 w 8935107"/>
              <a:gd name="connsiteY14" fmla="*/ 683264 h 3416320"/>
              <a:gd name="connsiteX15" fmla="*/ 8935107 w 8935107"/>
              <a:gd name="connsiteY15" fmla="*/ 1400691 h 3416320"/>
              <a:gd name="connsiteX16" fmla="*/ 8935107 w 8935107"/>
              <a:gd name="connsiteY16" fmla="*/ 2049792 h 3416320"/>
              <a:gd name="connsiteX17" fmla="*/ 8935107 w 8935107"/>
              <a:gd name="connsiteY17" fmla="*/ 2733056 h 3416320"/>
              <a:gd name="connsiteX18" fmla="*/ 8935107 w 8935107"/>
              <a:gd name="connsiteY18" fmla="*/ 3416320 h 3416320"/>
              <a:gd name="connsiteX19" fmla="*/ 8247791 w 8935107"/>
              <a:gd name="connsiteY19" fmla="*/ 3416320 h 3416320"/>
              <a:gd name="connsiteX20" fmla="*/ 7381773 w 8935107"/>
              <a:gd name="connsiteY20" fmla="*/ 3416320 h 3416320"/>
              <a:gd name="connsiteX21" fmla="*/ 6783808 w 8935107"/>
              <a:gd name="connsiteY21" fmla="*/ 3416320 h 3416320"/>
              <a:gd name="connsiteX22" fmla="*/ 6185843 w 8935107"/>
              <a:gd name="connsiteY22" fmla="*/ 3416320 h 3416320"/>
              <a:gd name="connsiteX23" fmla="*/ 5766581 w 8935107"/>
              <a:gd name="connsiteY23" fmla="*/ 3416320 h 3416320"/>
              <a:gd name="connsiteX24" fmla="*/ 5257967 w 8935107"/>
              <a:gd name="connsiteY24" fmla="*/ 3416320 h 3416320"/>
              <a:gd name="connsiteX25" fmla="*/ 4570651 w 8935107"/>
              <a:gd name="connsiteY25" fmla="*/ 3416320 h 3416320"/>
              <a:gd name="connsiteX26" fmla="*/ 3793984 w 8935107"/>
              <a:gd name="connsiteY26" fmla="*/ 3416320 h 3416320"/>
              <a:gd name="connsiteX27" fmla="*/ 3374721 w 8935107"/>
              <a:gd name="connsiteY27" fmla="*/ 3416320 h 3416320"/>
              <a:gd name="connsiteX28" fmla="*/ 2866107 w 8935107"/>
              <a:gd name="connsiteY28" fmla="*/ 3416320 h 3416320"/>
              <a:gd name="connsiteX29" fmla="*/ 2446845 w 8935107"/>
              <a:gd name="connsiteY29" fmla="*/ 3416320 h 3416320"/>
              <a:gd name="connsiteX30" fmla="*/ 1938231 w 8935107"/>
              <a:gd name="connsiteY30" fmla="*/ 3416320 h 3416320"/>
              <a:gd name="connsiteX31" fmla="*/ 1518968 w 8935107"/>
              <a:gd name="connsiteY31" fmla="*/ 3416320 h 3416320"/>
              <a:gd name="connsiteX32" fmla="*/ 1099705 w 8935107"/>
              <a:gd name="connsiteY32" fmla="*/ 3416320 h 3416320"/>
              <a:gd name="connsiteX33" fmla="*/ 0 w 8935107"/>
              <a:gd name="connsiteY33" fmla="*/ 3416320 h 3416320"/>
              <a:gd name="connsiteX34" fmla="*/ 0 w 8935107"/>
              <a:gd name="connsiteY34" fmla="*/ 2664730 h 3416320"/>
              <a:gd name="connsiteX35" fmla="*/ 0 w 8935107"/>
              <a:gd name="connsiteY35" fmla="*/ 1947302 h 3416320"/>
              <a:gd name="connsiteX36" fmla="*/ 0 w 8935107"/>
              <a:gd name="connsiteY36" fmla="*/ 1332365 h 3416320"/>
              <a:gd name="connsiteX37" fmla="*/ 0 w 8935107"/>
              <a:gd name="connsiteY37" fmla="*/ 683264 h 3416320"/>
              <a:gd name="connsiteX38" fmla="*/ 0 w 8935107"/>
              <a:gd name="connsiteY3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35107" h="3416320" fill="none" extrusionOk="0">
                <a:moveTo>
                  <a:pt x="0" y="0"/>
                </a:moveTo>
                <a:cubicBezTo>
                  <a:pt x="133090" y="15351"/>
                  <a:pt x="380990" y="10476"/>
                  <a:pt x="508614" y="0"/>
                </a:cubicBezTo>
                <a:cubicBezTo>
                  <a:pt x="636238" y="-10476"/>
                  <a:pt x="1131995" y="8507"/>
                  <a:pt x="1374632" y="0"/>
                </a:cubicBezTo>
                <a:cubicBezTo>
                  <a:pt x="1617269" y="-8507"/>
                  <a:pt x="1689376" y="1483"/>
                  <a:pt x="1793895" y="0"/>
                </a:cubicBezTo>
                <a:cubicBezTo>
                  <a:pt x="1898414" y="-1483"/>
                  <a:pt x="2260346" y="17557"/>
                  <a:pt x="2391859" y="0"/>
                </a:cubicBezTo>
                <a:cubicBezTo>
                  <a:pt x="2523372" y="-17557"/>
                  <a:pt x="2894039" y="19368"/>
                  <a:pt x="3168526" y="0"/>
                </a:cubicBezTo>
                <a:cubicBezTo>
                  <a:pt x="3443013" y="-19368"/>
                  <a:pt x="3495848" y="-5230"/>
                  <a:pt x="3587789" y="0"/>
                </a:cubicBezTo>
                <a:cubicBezTo>
                  <a:pt x="3679730" y="5230"/>
                  <a:pt x="4040451" y="3521"/>
                  <a:pt x="4185754" y="0"/>
                </a:cubicBezTo>
                <a:cubicBezTo>
                  <a:pt x="4331057" y="-3521"/>
                  <a:pt x="4671487" y="33233"/>
                  <a:pt x="4873070" y="0"/>
                </a:cubicBezTo>
                <a:cubicBezTo>
                  <a:pt x="5074653" y="-33233"/>
                  <a:pt x="5559750" y="6048"/>
                  <a:pt x="5739088" y="0"/>
                </a:cubicBezTo>
                <a:cubicBezTo>
                  <a:pt x="5918426" y="-6048"/>
                  <a:pt x="6138684" y="-29092"/>
                  <a:pt x="6337053" y="0"/>
                </a:cubicBezTo>
                <a:cubicBezTo>
                  <a:pt x="6535423" y="29092"/>
                  <a:pt x="6893790" y="17316"/>
                  <a:pt x="7203071" y="0"/>
                </a:cubicBezTo>
                <a:cubicBezTo>
                  <a:pt x="7512352" y="-17316"/>
                  <a:pt x="7672515" y="-4264"/>
                  <a:pt x="7890387" y="0"/>
                </a:cubicBezTo>
                <a:cubicBezTo>
                  <a:pt x="8108259" y="4264"/>
                  <a:pt x="8544571" y="-17147"/>
                  <a:pt x="8935107" y="0"/>
                </a:cubicBezTo>
                <a:cubicBezTo>
                  <a:pt x="8911265" y="308093"/>
                  <a:pt x="8939618" y="500384"/>
                  <a:pt x="8935107" y="683264"/>
                </a:cubicBezTo>
                <a:cubicBezTo>
                  <a:pt x="8930596" y="866144"/>
                  <a:pt x="8902460" y="1147788"/>
                  <a:pt x="8935107" y="1400691"/>
                </a:cubicBezTo>
                <a:cubicBezTo>
                  <a:pt x="8967754" y="1653594"/>
                  <a:pt x="8927831" y="1887839"/>
                  <a:pt x="8935107" y="2049792"/>
                </a:cubicBezTo>
                <a:cubicBezTo>
                  <a:pt x="8942383" y="2211745"/>
                  <a:pt x="8913949" y="2499399"/>
                  <a:pt x="8935107" y="2733056"/>
                </a:cubicBezTo>
                <a:cubicBezTo>
                  <a:pt x="8956265" y="2966713"/>
                  <a:pt x="8927286" y="3146923"/>
                  <a:pt x="8935107" y="3416320"/>
                </a:cubicBezTo>
                <a:cubicBezTo>
                  <a:pt x="8668417" y="3438535"/>
                  <a:pt x="8471305" y="3394790"/>
                  <a:pt x="8247791" y="3416320"/>
                </a:cubicBezTo>
                <a:cubicBezTo>
                  <a:pt x="8024277" y="3437850"/>
                  <a:pt x="7611155" y="3402192"/>
                  <a:pt x="7381773" y="3416320"/>
                </a:cubicBezTo>
                <a:cubicBezTo>
                  <a:pt x="7152391" y="3430448"/>
                  <a:pt x="7022433" y="3419141"/>
                  <a:pt x="6783808" y="3416320"/>
                </a:cubicBezTo>
                <a:cubicBezTo>
                  <a:pt x="6545184" y="3413499"/>
                  <a:pt x="6409006" y="3431903"/>
                  <a:pt x="6185843" y="3416320"/>
                </a:cubicBezTo>
                <a:cubicBezTo>
                  <a:pt x="5962680" y="3400737"/>
                  <a:pt x="5852555" y="3408039"/>
                  <a:pt x="5766581" y="3416320"/>
                </a:cubicBezTo>
                <a:cubicBezTo>
                  <a:pt x="5680607" y="3424601"/>
                  <a:pt x="5369320" y="3424354"/>
                  <a:pt x="5257967" y="3416320"/>
                </a:cubicBezTo>
                <a:cubicBezTo>
                  <a:pt x="5146614" y="3408286"/>
                  <a:pt x="4899699" y="3418586"/>
                  <a:pt x="4570651" y="3416320"/>
                </a:cubicBezTo>
                <a:cubicBezTo>
                  <a:pt x="4241603" y="3414054"/>
                  <a:pt x="4040854" y="3388688"/>
                  <a:pt x="3793984" y="3416320"/>
                </a:cubicBezTo>
                <a:cubicBezTo>
                  <a:pt x="3547114" y="3443952"/>
                  <a:pt x="3470029" y="3430175"/>
                  <a:pt x="3374721" y="3416320"/>
                </a:cubicBezTo>
                <a:cubicBezTo>
                  <a:pt x="3279413" y="3402465"/>
                  <a:pt x="3067919" y="3420397"/>
                  <a:pt x="2866107" y="3416320"/>
                </a:cubicBezTo>
                <a:cubicBezTo>
                  <a:pt x="2664295" y="3412243"/>
                  <a:pt x="2545027" y="3412704"/>
                  <a:pt x="2446845" y="3416320"/>
                </a:cubicBezTo>
                <a:cubicBezTo>
                  <a:pt x="2348663" y="3419936"/>
                  <a:pt x="2156046" y="3398373"/>
                  <a:pt x="1938231" y="3416320"/>
                </a:cubicBezTo>
                <a:cubicBezTo>
                  <a:pt x="1720416" y="3434267"/>
                  <a:pt x="1631014" y="3432863"/>
                  <a:pt x="1518968" y="3416320"/>
                </a:cubicBezTo>
                <a:cubicBezTo>
                  <a:pt x="1406922" y="3399777"/>
                  <a:pt x="1262239" y="3427591"/>
                  <a:pt x="1099705" y="3416320"/>
                </a:cubicBezTo>
                <a:cubicBezTo>
                  <a:pt x="937171" y="3405049"/>
                  <a:pt x="442545" y="3422273"/>
                  <a:pt x="0" y="3416320"/>
                </a:cubicBezTo>
                <a:cubicBezTo>
                  <a:pt x="-31361" y="3127894"/>
                  <a:pt x="14568" y="2945950"/>
                  <a:pt x="0" y="2664730"/>
                </a:cubicBezTo>
                <a:cubicBezTo>
                  <a:pt x="-14568" y="2383510"/>
                  <a:pt x="-792" y="2217814"/>
                  <a:pt x="0" y="1947302"/>
                </a:cubicBezTo>
                <a:cubicBezTo>
                  <a:pt x="792" y="1676790"/>
                  <a:pt x="15228" y="1480671"/>
                  <a:pt x="0" y="1332365"/>
                </a:cubicBezTo>
                <a:cubicBezTo>
                  <a:pt x="-15228" y="1184059"/>
                  <a:pt x="23446" y="834519"/>
                  <a:pt x="0" y="683264"/>
                </a:cubicBezTo>
                <a:cubicBezTo>
                  <a:pt x="-23446" y="532009"/>
                  <a:pt x="5007" y="197814"/>
                  <a:pt x="0" y="0"/>
                </a:cubicBezTo>
                <a:close/>
              </a:path>
              <a:path w="8935107" h="3416320" stroke="0" extrusionOk="0">
                <a:moveTo>
                  <a:pt x="0" y="0"/>
                </a:moveTo>
                <a:cubicBezTo>
                  <a:pt x="189001" y="315"/>
                  <a:pt x="587948" y="30895"/>
                  <a:pt x="866018" y="0"/>
                </a:cubicBezTo>
                <a:cubicBezTo>
                  <a:pt x="1144088" y="-30895"/>
                  <a:pt x="1436449" y="-34163"/>
                  <a:pt x="1732036" y="0"/>
                </a:cubicBezTo>
                <a:cubicBezTo>
                  <a:pt x="2027623" y="34163"/>
                  <a:pt x="2296544" y="-14516"/>
                  <a:pt x="2598054" y="0"/>
                </a:cubicBezTo>
                <a:cubicBezTo>
                  <a:pt x="2899564" y="14516"/>
                  <a:pt x="3189510" y="-11023"/>
                  <a:pt x="3374721" y="0"/>
                </a:cubicBezTo>
                <a:cubicBezTo>
                  <a:pt x="3559932" y="11023"/>
                  <a:pt x="3751547" y="2576"/>
                  <a:pt x="3883335" y="0"/>
                </a:cubicBezTo>
                <a:cubicBezTo>
                  <a:pt x="4015123" y="-2576"/>
                  <a:pt x="4275074" y="-21741"/>
                  <a:pt x="4481300" y="0"/>
                </a:cubicBezTo>
                <a:cubicBezTo>
                  <a:pt x="4687526" y="21741"/>
                  <a:pt x="4782029" y="-1937"/>
                  <a:pt x="5079265" y="0"/>
                </a:cubicBezTo>
                <a:cubicBezTo>
                  <a:pt x="5376501" y="1937"/>
                  <a:pt x="5679402" y="-19494"/>
                  <a:pt x="5855932" y="0"/>
                </a:cubicBezTo>
                <a:cubicBezTo>
                  <a:pt x="6032462" y="19494"/>
                  <a:pt x="6382228" y="-35192"/>
                  <a:pt x="6721950" y="0"/>
                </a:cubicBezTo>
                <a:cubicBezTo>
                  <a:pt x="7061672" y="35192"/>
                  <a:pt x="7032554" y="-20551"/>
                  <a:pt x="7230564" y="0"/>
                </a:cubicBezTo>
                <a:cubicBezTo>
                  <a:pt x="7428574" y="20551"/>
                  <a:pt x="7704650" y="-17566"/>
                  <a:pt x="7917879" y="0"/>
                </a:cubicBezTo>
                <a:cubicBezTo>
                  <a:pt x="8131109" y="17566"/>
                  <a:pt x="8680502" y="37138"/>
                  <a:pt x="8935107" y="0"/>
                </a:cubicBezTo>
                <a:cubicBezTo>
                  <a:pt x="8941879" y="193365"/>
                  <a:pt x="8948819" y="438463"/>
                  <a:pt x="8935107" y="580774"/>
                </a:cubicBezTo>
                <a:cubicBezTo>
                  <a:pt x="8921395" y="723085"/>
                  <a:pt x="8913816" y="953490"/>
                  <a:pt x="8935107" y="1195712"/>
                </a:cubicBezTo>
                <a:cubicBezTo>
                  <a:pt x="8956398" y="1437934"/>
                  <a:pt x="8956537" y="1531900"/>
                  <a:pt x="8935107" y="1776486"/>
                </a:cubicBezTo>
                <a:cubicBezTo>
                  <a:pt x="8913677" y="2021072"/>
                  <a:pt x="8941077" y="2130368"/>
                  <a:pt x="8935107" y="2425587"/>
                </a:cubicBezTo>
                <a:cubicBezTo>
                  <a:pt x="8929137" y="2720806"/>
                  <a:pt x="8967821" y="3212725"/>
                  <a:pt x="8935107" y="3416320"/>
                </a:cubicBezTo>
                <a:cubicBezTo>
                  <a:pt x="8757466" y="3379202"/>
                  <a:pt x="8368589" y="3448877"/>
                  <a:pt x="8158440" y="3416320"/>
                </a:cubicBezTo>
                <a:cubicBezTo>
                  <a:pt x="7948291" y="3383763"/>
                  <a:pt x="7622889" y="3393439"/>
                  <a:pt x="7292422" y="3416320"/>
                </a:cubicBezTo>
                <a:cubicBezTo>
                  <a:pt x="6961955" y="3439201"/>
                  <a:pt x="7002877" y="3412237"/>
                  <a:pt x="6873159" y="3416320"/>
                </a:cubicBezTo>
                <a:cubicBezTo>
                  <a:pt x="6743441" y="3420403"/>
                  <a:pt x="6338310" y="3430814"/>
                  <a:pt x="6096492" y="3416320"/>
                </a:cubicBezTo>
                <a:cubicBezTo>
                  <a:pt x="5854674" y="3401826"/>
                  <a:pt x="5633329" y="3433326"/>
                  <a:pt x="5409176" y="3416320"/>
                </a:cubicBezTo>
                <a:cubicBezTo>
                  <a:pt x="5185023" y="3399314"/>
                  <a:pt x="5074013" y="3444629"/>
                  <a:pt x="4811211" y="3416320"/>
                </a:cubicBezTo>
                <a:cubicBezTo>
                  <a:pt x="4548410" y="3388011"/>
                  <a:pt x="4495640" y="3414807"/>
                  <a:pt x="4302598" y="3416320"/>
                </a:cubicBezTo>
                <a:cubicBezTo>
                  <a:pt x="4109556" y="3417833"/>
                  <a:pt x="3833839" y="3417370"/>
                  <a:pt x="3436580" y="3416320"/>
                </a:cubicBezTo>
                <a:cubicBezTo>
                  <a:pt x="3039321" y="3415270"/>
                  <a:pt x="3021671" y="3432359"/>
                  <a:pt x="2659913" y="3416320"/>
                </a:cubicBezTo>
                <a:cubicBezTo>
                  <a:pt x="2298155" y="3400281"/>
                  <a:pt x="2179596" y="3441255"/>
                  <a:pt x="1793895" y="3416320"/>
                </a:cubicBezTo>
                <a:cubicBezTo>
                  <a:pt x="1408194" y="3391385"/>
                  <a:pt x="1578017" y="3421603"/>
                  <a:pt x="1374632" y="3416320"/>
                </a:cubicBezTo>
                <a:cubicBezTo>
                  <a:pt x="1171247" y="3411037"/>
                  <a:pt x="1046856" y="3440521"/>
                  <a:pt x="776667" y="3416320"/>
                </a:cubicBezTo>
                <a:cubicBezTo>
                  <a:pt x="506478" y="3392119"/>
                  <a:pt x="219985" y="3420758"/>
                  <a:pt x="0" y="3416320"/>
                </a:cubicBezTo>
                <a:cubicBezTo>
                  <a:pt x="-28073" y="3187760"/>
                  <a:pt x="-15082" y="2995982"/>
                  <a:pt x="0" y="2835546"/>
                </a:cubicBezTo>
                <a:cubicBezTo>
                  <a:pt x="15082" y="2675110"/>
                  <a:pt x="2820" y="2364546"/>
                  <a:pt x="0" y="2118118"/>
                </a:cubicBezTo>
                <a:cubicBezTo>
                  <a:pt x="-2820" y="1871690"/>
                  <a:pt x="-17594" y="1528818"/>
                  <a:pt x="0" y="1366528"/>
                </a:cubicBezTo>
                <a:cubicBezTo>
                  <a:pt x="17594" y="1204238"/>
                  <a:pt x="33518" y="892009"/>
                  <a:pt x="0" y="614938"/>
                </a:cubicBezTo>
                <a:cubicBezTo>
                  <a:pt x="-33518" y="337867"/>
                  <a:pt x="-9371" y="269638"/>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just"/>
            <a:r>
              <a:rPr lang="vi-VN" altLang="zh-CN" sz="3600" b="1" dirty="0">
                <a:solidFill>
                  <a:srgbClr val="002060"/>
                </a:solidFill>
                <a:latin typeface="Cambria" panose="02040503050406030204" pitchFamily="18" charset="0"/>
                <a:ea typeface="Cambria" panose="02040503050406030204" pitchFamily="18" charset="0"/>
              </a:rPr>
              <a:t> Trong cùng một tình huống, có thể nảy sinh những cách suy nghĩ tích cực hoặc tiêu cực. Hướng suy nghĩ tích cực sẽ giúp chúng ta có được cảm xúc tốt đẹp, vượt qua cảm xúc tiêu cực, từ đó điều chỉnh được cảm xúc của mình.</a:t>
            </a:r>
          </a:p>
        </p:txBody>
      </p:sp>
      <p:pic>
        <p:nvPicPr>
          <p:cNvPr id="3" name="Picture 2" descr="A picture containing text, toy, doll, vector graphics&#10;&#10;Description automatically generated">
            <a:extLst>
              <a:ext uri="{FF2B5EF4-FFF2-40B4-BE49-F238E27FC236}">
                <a16:creationId xmlns:a16="http://schemas.microsoft.com/office/drawing/2014/main" id="{D4EFE44D-6EEB-4ADB-A9DC-B604269CFC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05" r="10654"/>
          <a:stretch/>
        </p:blipFill>
        <p:spPr>
          <a:xfrm>
            <a:off x="10012398" y="-171988"/>
            <a:ext cx="1578622" cy="2403756"/>
          </a:xfrm>
          <a:prstGeom prst="rect">
            <a:avLst/>
          </a:prstGeom>
        </p:spPr>
      </p:pic>
      <p:pic>
        <p:nvPicPr>
          <p:cNvPr id="78" name="Picture 77">
            <a:extLst>
              <a:ext uri="{FF2B5EF4-FFF2-40B4-BE49-F238E27FC236}">
                <a16:creationId xmlns:a16="http://schemas.microsoft.com/office/drawing/2014/main" id="{3C857665-3222-4DE1-91DA-9F6A1FDE5B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67" t="954" r="48490" b="-954"/>
          <a:stretch/>
        </p:blipFill>
        <p:spPr>
          <a:xfrm>
            <a:off x="381112" y="-42266"/>
            <a:ext cx="1497041" cy="2355932"/>
          </a:xfrm>
          <a:prstGeom prst="rect">
            <a:avLst/>
          </a:prstGeom>
        </p:spPr>
      </p:pic>
      <p:pic>
        <p:nvPicPr>
          <p:cNvPr id="2" name="Picture 1">
            <a:extLst>
              <a:ext uri="{FF2B5EF4-FFF2-40B4-BE49-F238E27FC236}">
                <a16:creationId xmlns:a16="http://schemas.microsoft.com/office/drawing/2014/main" id="{477C1979-A211-8086-6CCD-4CC90A49C5C2}"/>
              </a:ext>
            </a:extLst>
          </p:cNvPr>
          <p:cNvPicPr>
            <a:picLocks noChangeAspect="1"/>
          </p:cNvPicPr>
          <p:nvPr/>
        </p:nvPicPr>
        <p:blipFill>
          <a:blip r:embed="rId7"/>
          <a:stretch>
            <a:fillRect/>
          </a:stretch>
        </p:blipFill>
        <p:spPr>
          <a:xfrm>
            <a:off x="3370852" y="677628"/>
            <a:ext cx="5450296" cy="2121592"/>
          </a:xfrm>
          <a:prstGeom prst="rect">
            <a:avLst/>
          </a:prstGeom>
        </p:spPr>
      </p:pic>
    </p:spTree>
    <p:extLst>
      <p:ext uri="{BB962C8B-B14F-4D97-AF65-F5344CB8AC3E}">
        <p14:creationId xmlns:p14="http://schemas.microsoft.com/office/powerpoint/2010/main" val="64021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C40F172C-3FB7-4A53-9389-C9FE6CFB2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3534" y="2119528"/>
            <a:ext cx="2650680" cy="4464303"/>
          </a:xfrm>
          <a:prstGeom prst="rect">
            <a:avLst/>
          </a:prstGeom>
        </p:spPr>
      </p:pic>
      <p:grpSp>
        <p:nvGrpSpPr>
          <p:cNvPr id="10" name="组合 1">
            <a:extLst>
              <a:ext uri="{FF2B5EF4-FFF2-40B4-BE49-F238E27FC236}">
                <a16:creationId xmlns:a16="http://schemas.microsoft.com/office/drawing/2014/main" id="{6EC03844-F965-45E9-BDF4-26454C914D23}"/>
              </a:ext>
            </a:extLst>
          </p:cNvPr>
          <p:cNvGrpSpPr/>
          <p:nvPr/>
        </p:nvGrpSpPr>
        <p:grpSpPr>
          <a:xfrm>
            <a:off x="3021934" y="2753589"/>
            <a:ext cx="2098113" cy="1892284"/>
            <a:chOff x="885782" y="584200"/>
            <a:chExt cx="635000" cy="609600"/>
          </a:xfrm>
        </p:grpSpPr>
        <p:sp>
          <p:nvSpPr>
            <p:cNvPr id="11" name="椭圆 2">
              <a:extLst>
                <a:ext uri="{FF2B5EF4-FFF2-40B4-BE49-F238E27FC236}">
                  <a16:creationId xmlns:a16="http://schemas.microsoft.com/office/drawing/2014/main" id="{32477ACD-71BC-4314-B92F-F3EC614B9341}"/>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2" name="文本框 3">
              <a:extLst>
                <a:ext uri="{FF2B5EF4-FFF2-40B4-BE49-F238E27FC236}">
                  <a16:creationId xmlns:a16="http://schemas.microsoft.com/office/drawing/2014/main" id="{A9630CD3-539A-44B4-87A6-47CD7C7EE9EE}"/>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02</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06FAF251-91EA-B838-8BEF-C012FA064175}"/>
              </a:ext>
            </a:extLst>
          </p:cNvPr>
          <p:cNvPicPr>
            <a:picLocks noChangeAspect="1"/>
          </p:cNvPicPr>
          <p:nvPr/>
        </p:nvPicPr>
        <p:blipFill>
          <a:blip r:embed="rId4"/>
          <a:stretch>
            <a:fillRect/>
          </a:stretch>
        </p:blipFill>
        <p:spPr>
          <a:xfrm>
            <a:off x="4776597" y="834424"/>
            <a:ext cx="5913633" cy="3700593"/>
          </a:xfrm>
          <a:prstGeom prst="rect">
            <a:avLst/>
          </a:prstGeom>
        </p:spPr>
      </p:pic>
    </p:spTree>
    <p:custDataLst>
      <p:tags r:id="rId1"/>
    </p:custDataLst>
    <p:extLst>
      <p:ext uri="{BB962C8B-B14F-4D97-AF65-F5344CB8AC3E}">
        <p14:creationId xmlns:p14="http://schemas.microsoft.com/office/powerpoint/2010/main" val="246373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622</Words>
  <Application>Microsoft Office PowerPoint</Application>
  <PresentationFormat>Widescreen</PresentationFormat>
  <Paragraphs>54</Paragraphs>
  <Slides>32</Slides>
  <Notes>12</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32</vt:i4>
      </vt:variant>
    </vt:vector>
  </HeadingPairs>
  <TitlesOfParts>
    <vt:vector size="52" baseType="lpstr">
      <vt:lpstr>微软雅黑</vt:lpstr>
      <vt:lpstr>微软雅黑</vt:lpstr>
      <vt:lpstr>宋体</vt:lpstr>
      <vt:lpstr>#9Slide03 Sofia Pro Soft</vt:lpstr>
      <vt:lpstr>.黑体-??</vt:lpstr>
      <vt:lpstr>Arial</vt:lpstr>
      <vt:lpstr>Calibri</vt:lpstr>
      <vt:lpstr>Calibri Light</vt:lpstr>
      <vt:lpstr>Cambria</vt:lpstr>
      <vt:lpstr>等线</vt:lpstr>
      <vt:lpstr>SVN-Hole Hearted</vt:lpstr>
      <vt:lpstr>Tahoma</vt:lpstr>
      <vt:lpstr>Times New Roman</vt:lpstr>
      <vt:lpstr>包图简圆体</vt:lpstr>
      <vt:lpstr>字魂59号-创粗黑</vt:lpstr>
      <vt:lpstr>字魂64号-萌趣软糖体</vt:lpstr>
      <vt:lpstr>字魂6号-日记插画体</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2023-07-17T12:25:39Z</dcterms:created>
  <dcterms:modified xsi:type="dcterms:W3CDTF">2025-02-10T01:55:55Z</dcterms:modified>
</cp:coreProperties>
</file>