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6" r:id="rId4"/>
    <p:sldMasterId id="2147483718" r:id="rId5"/>
    <p:sldMasterId id="2147483730" r:id="rId6"/>
    <p:sldMasterId id="2147483743" r:id="rId7"/>
    <p:sldMasterId id="2147483755" r:id="rId8"/>
    <p:sldMasterId id="2147483767" r:id="rId9"/>
    <p:sldMasterId id="2147483780" r:id="rId10"/>
  </p:sldMasterIdLst>
  <p:notesMasterIdLst>
    <p:notesMasterId r:id="rId49"/>
  </p:notesMasterIdLst>
  <p:sldIdLst>
    <p:sldId id="260" r:id="rId11"/>
    <p:sldId id="265" r:id="rId12"/>
    <p:sldId id="309" r:id="rId13"/>
    <p:sldId id="3381" r:id="rId14"/>
    <p:sldId id="3382" r:id="rId15"/>
    <p:sldId id="3383" r:id="rId16"/>
    <p:sldId id="3385" r:id="rId17"/>
    <p:sldId id="3386" r:id="rId18"/>
    <p:sldId id="3387" r:id="rId19"/>
    <p:sldId id="3388" r:id="rId20"/>
    <p:sldId id="340" r:id="rId21"/>
    <p:sldId id="308" r:id="rId22"/>
    <p:sldId id="311" r:id="rId23"/>
    <p:sldId id="312" r:id="rId24"/>
    <p:sldId id="722" r:id="rId25"/>
    <p:sldId id="3389" r:id="rId26"/>
    <p:sldId id="313" r:id="rId27"/>
    <p:sldId id="3390" r:id="rId28"/>
    <p:sldId id="3393" r:id="rId29"/>
    <p:sldId id="3391" r:id="rId30"/>
    <p:sldId id="3392" r:id="rId31"/>
    <p:sldId id="377" r:id="rId32"/>
    <p:sldId id="328" r:id="rId33"/>
    <p:sldId id="3394" r:id="rId34"/>
    <p:sldId id="342" r:id="rId35"/>
    <p:sldId id="3396" r:id="rId36"/>
    <p:sldId id="344" r:id="rId37"/>
    <p:sldId id="345" r:id="rId38"/>
    <p:sldId id="346" r:id="rId39"/>
    <p:sldId id="347" r:id="rId40"/>
    <p:sldId id="348" r:id="rId41"/>
    <p:sldId id="351" r:id="rId42"/>
    <p:sldId id="352" r:id="rId43"/>
    <p:sldId id="3397" r:id="rId44"/>
    <p:sldId id="359" r:id="rId45"/>
    <p:sldId id="3398" r:id="rId46"/>
    <p:sldId id="437" r:id="rId47"/>
    <p:sldId id="339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42" autoAdjust="0"/>
    <p:restoredTop sz="94660"/>
  </p:normalViewPr>
  <p:slideViewPr>
    <p:cSldViewPr snapToGrid="0">
      <p:cViewPr varScale="1">
        <p:scale>
          <a:sx n="102" d="100"/>
          <a:sy n="102" d="100"/>
        </p:scale>
        <p:origin x="21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04771-3698-4542-8EA6-D1EF5FAB29CC}"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BD8AF-3428-4AA4-831C-33307FFAC8FC}" type="slidenum">
              <a:rPr lang="en-US" smtClean="0"/>
              <a:t>‹#›</a:t>
            </a:fld>
            <a:endParaRPr lang="en-US"/>
          </a:p>
        </p:txBody>
      </p:sp>
    </p:spTree>
    <p:extLst>
      <p:ext uri="{BB962C8B-B14F-4D97-AF65-F5344CB8AC3E}">
        <p14:creationId xmlns:p14="http://schemas.microsoft.com/office/powerpoint/2010/main" val="419392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3318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CFD5-E350-446A-A599-E26514AA59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9728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3144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04663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4510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40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190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B7DDE-870D-4822-9047-7B201A2AC9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07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3166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CFD5-E350-446A-A599-E26514AA59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51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t>2025/2/10</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09503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216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941726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0777767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34004939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61760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1151696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1885389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410168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962708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6007326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72220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2025/2/10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669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806867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798862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77950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6313302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783163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65706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788434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134833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92364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172379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2025/2/10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90756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01728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07932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66293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403309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459122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640676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788798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08957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4360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676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469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2025/2/10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89102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10/2/2025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562943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10/2/2025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4163267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10/2/2025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141905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10/2/2025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450791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t>2025/2/10</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75712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10/2/2025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581612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10/2/2025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191500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10/2/2025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929438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10/2/2025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196406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10/2/2025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978227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10/2/2025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079214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10/2/2025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771901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10/2/2025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83675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10/2/2025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33634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10/2/2025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92460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144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10/2/2025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93877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10/2/2025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3369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10/2/2025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58794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10/2/2025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06882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10/2/2025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67720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10/2/2025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75479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10/2/2025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18496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10/2/2025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0506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044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64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2180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535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6945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3828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999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4171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975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641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4568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672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3909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2025/2/10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937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34257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0083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56950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9827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43010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7702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941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9599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9834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648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6646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243057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1527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766043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653446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09967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263364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268210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4207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396278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1295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459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656214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9372435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6432132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6192134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0887564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658479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7821258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623292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6127569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85065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2025/2/10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6641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9284263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1143299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0384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248612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4759615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41011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840520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3862724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87962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8450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2025/2/10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520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396362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6406662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583406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0236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0039859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6297858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4861804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29694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411144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759986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theme" Target="../theme/theme10.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6.xml"/><Relationship Id="rId16" Type="http://schemas.openxmlformats.org/officeDocument/2006/relationships/tags" Target="../tags/tag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ags" Target="../tags/tag3.xml"/><Relationship Id="rId10" Type="http://schemas.openxmlformats.org/officeDocument/2006/relationships/slideLayout" Target="../slideLayouts/slideLayout14.xml"/><Relationship Id="rId19" Type="http://schemas.openxmlformats.org/officeDocument/2006/relationships/image" Target="../media/image2.pn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51ED84E-0CA7-52BA-C9FE-C8D3225A9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48682" y="131505"/>
            <a:ext cx="2004553" cy="2004553"/>
          </a:xfrm>
          <a:prstGeom prst="rect">
            <a:avLst/>
          </a:prstGeom>
        </p:spPr>
      </p:pic>
    </p:spTree>
    <p:extLst>
      <p:ext uri="{BB962C8B-B14F-4D97-AF65-F5344CB8AC3E}">
        <p14:creationId xmlns:p14="http://schemas.microsoft.com/office/powerpoint/2010/main" val="672795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253873357"/>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2025/2/10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44136376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1311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60503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4027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74017594"/>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4957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6724831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79565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10.wdp"/><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44.xml"/><Relationship Id="rId6" Type="http://schemas.openxmlformats.org/officeDocument/2006/relationships/image" Target="../media/image39.png"/><Relationship Id="rId5" Type="http://schemas.openxmlformats.org/officeDocument/2006/relationships/image" Target="../media/image40.svg"/><Relationship Id="rId4" Type="http://schemas.openxmlformats.org/officeDocument/2006/relationships/image" Target="../media/image38.png"/><Relationship Id="rId9" Type="http://schemas.openxmlformats.org/officeDocument/2006/relationships/image" Target="../media/image44.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4.png"/><Relationship Id="rId5" Type="http://schemas.microsoft.com/office/2007/relationships/hdphoto" Target="../media/hdphoto11.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emf"/><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g"/><Relationship Id="rId1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66.xml"/><Relationship Id="rId6" Type="http://schemas.microsoft.com/office/2007/relationships/hdphoto" Target="../media/hdphoto14.wdp"/><Relationship Id="rId11" Type="http://schemas.openxmlformats.org/officeDocument/2006/relationships/image" Target="../media/image69.png"/><Relationship Id="rId5" Type="http://schemas.openxmlformats.org/officeDocument/2006/relationships/image" Target="../media/image65.png"/><Relationship Id="rId10" Type="http://schemas.microsoft.com/office/2007/relationships/hdphoto" Target="../media/hdphoto15.wdp"/><Relationship Id="rId4" Type="http://schemas.openxmlformats.org/officeDocument/2006/relationships/image" Target="../media/image64.jpe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slideLayout" Target="../slideLayouts/slideLayout77.xml"/><Relationship Id="rId1" Type="http://schemas.openxmlformats.org/officeDocument/2006/relationships/themeOverride" Target="../theme/themeOverride1.xml"/><Relationship Id="rId6" Type="http://schemas.openxmlformats.org/officeDocument/2006/relationships/image" Target="../media/image72.png"/><Relationship Id="rId5" Type="http://schemas.microsoft.com/office/2007/relationships/hdphoto" Target="../media/hdphoto16.wdp"/><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jpg"/><Relationship Id="rId7" Type="http://schemas.microsoft.com/office/2007/relationships/hdphoto" Target="../media/hdphoto18.wdp"/><Relationship Id="rId2" Type="http://schemas.openxmlformats.org/officeDocument/2006/relationships/image" Target="../media/image73.png"/><Relationship Id="rId1" Type="http://schemas.openxmlformats.org/officeDocument/2006/relationships/slideLayout" Target="../slideLayouts/slideLayout77.xml"/><Relationship Id="rId6" Type="http://schemas.openxmlformats.org/officeDocument/2006/relationships/image" Target="../media/image76.png"/><Relationship Id="rId5" Type="http://schemas.microsoft.com/office/2007/relationships/hdphoto" Target="../media/hdphoto17.wdp"/><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image" Target="../media/image73.png"/><Relationship Id="rId1" Type="http://schemas.openxmlformats.org/officeDocument/2006/relationships/slideLayout" Target="../slideLayouts/slideLayout77.xml"/><Relationship Id="rId6" Type="http://schemas.openxmlformats.org/officeDocument/2006/relationships/image" Target="../media/image85.svg"/><Relationship Id="rId5" Type="http://schemas.openxmlformats.org/officeDocument/2006/relationships/image" Target="../media/image79.png"/><Relationship Id="rId10" Type="http://schemas.microsoft.com/office/2007/relationships/hdphoto" Target="../media/hdphoto19.wdp"/><Relationship Id="rId4" Type="http://schemas.openxmlformats.org/officeDocument/2006/relationships/image" Target="../media/image83.svg"/><Relationship Id="rId9"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jpg"/><Relationship Id="rId7" Type="http://schemas.microsoft.com/office/2007/relationships/hdphoto" Target="../media/hdphoto18.wdp"/><Relationship Id="rId2" Type="http://schemas.openxmlformats.org/officeDocument/2006/relationships/image" Target="../media/image73.png"/><Relationship Id="rId1" Type="http://schemas.openxmlformats.org/officeDocument/2006/relationships/slideLayout" Target="../slideLayouts/slideLayout77.xml"/><Relationship Id="rId6" Type="http://schemas.openxmlformats.org/officeDocument/2006/relationships/image" Target="../media/image76.png"/><Relationship Id="rId5" Type="http://schemas.microsoft.com/office/2007/relationships/hdphoto" Target="../media/hdphoto17.wdp"/><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jpg"/><Relationship Id="rId7" Type="http://schemas.microsoft.com/office/2007/relationships/hdphoto" Target="../media/hdphoto18.wdp"/><Relationship Id="rId2" Type="http://schemas.openxmlformats.org/officeDocument/2006/relationships/image" Target="../media/image73.png"/><Relationship Id="rId1" Type="http://schemas.openxmlformats.org/officeDocument/2006/relationships/slideLayout" Target="../slideLayouts/slideLayout77.xml"/><Relationship Id="rId6" Type="http://schemas.openxmlformats.org/officeDocument/2006/relationships/image" Target="../media/image76.png"/><Relationship Id="rId5" Type="http://schemas.microsoft.com/office/2007/relationships/hdphoto" Target="../media/hdphoto17.wdp"/><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73.png"/><Relationship Id="rId1" Type="http://schemas.openxmlformats.org/officeDocument/2006/relationships/slideLayout" Target="../slideLayouts/slideLayout77.xml"/><Relationship Id="rId6" Type="http://schemas.openxmlformats.org/officeDocument/2006/relationships/image" Target="../media/image85.svg"/><Relationship Id="rId5" Type="http://schemas.openxmlformats.org/officeDocument/2006/relationships/image" Target="../media/image79.png"/><Relationship Id="rId4" Type="http://schemas.openxmlformats.org/officeDocument/2006/relationships/image" Target="../media/image83.sv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93.xml"/><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18.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5.xml"/><Relationship Id="rId5" Type="http://schemas.openxmlformats.org/officeDocument/2006/relationships/image" Target="../media/image17.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18" Type="http://schemas.microsoft.com/office/2007/relationships/hdphoto" Target="../media/hdphoto7.wdp"/><Relationship Id="rId3" Type="http://schemas.openxmlformats.org/officeDocument/2006/relationships/image" Target="../media/image19.jpg"/><Relationship Id="rId21" Type="http://schemas.microsoft.com/office/2007/relationships/hdphoto" Target="../media/hdphoto8.wdp"/><Relationship Id="rId7" Type="http://schemas.openxmlformats.org/officeDocument/2006/relationships/image" Target="../media/image22.png"/><Relationship Id="rId12" Type="http://schemas.microsoft.com/office/2007/relationships/hdphoto" Target="../media/hdphoto4.wdp"/><Relationship Id="rId17" Type="http://schemas.openxmlformats.org/officeDocument/2006/relationships/image" Target="../media/image27.png"/><Relationship Id="rId25" Type="http://schemas.openxmlformats.org/officeDocument/2006/relationships/slide" Target="slide9.xml"/><Relationship Id="rId2" Type="http://schemas.openxmlformats.org/officeDocument/2006/relationships/notesSlide" Target="../notesSlides/notesSlide4.xml"/><Relationship Id="rId16" Type="http://schemas.microsoft.com/office/2007/relationships/hdphoto" Target="../media/hdphoto6.wdp"/><Relationship Id="rId20" Type="http://schemas.openxmlformats.org/officeDocument/2006/relationships/image" Target="../media/image28.png"/><Relationship Id="rId1" Type="http://schemas.openxmlformats.org/officeDocument/2006/relationships/slideLayout" Target="../slideLayouts/slideLayout22.xml"/><Relationship Id="rId6" Type="http://schemas.openxmlformats.org/officeDocument/2006/relationships/image" Target="../media/image21.jpg"/><Relationship Id="rId11" Type="http://schemas.openxmlformats.org/officeDocument/2006/relationships/image" Target="../media/image24.png"/><Relationship Id="rId24" Type="http://schemas.openxmlformats.org/officeDocument/2006/relationships/slide" Target="slide6.xml"/><Relationship Id="rId5" Type="http://schemas.microsoft.com/office/2007/relationships/hdphoto" Target="../media/hdphoto1.wdp"/><Relationship Id="rId15" Type="http://schemas.openxmlformats.org/officeDocument/2006/relationships/image" Target="../media/image26.png"/><Relationship Id="rId23" Type="http://schemas.openxmlformats.org/officeDocument/2006/relationships/slide" Target="slide7.xml"/><Relationship Id="rId10" Type="http://schemas.microsoft.com/office/2007/relationships/hdphoto" Target="../media/hdphoto3.wdp"/><Relationship Id="rId19" Type="http://schemas.openxmlformats.org/officeDocument/2006/relationships/slide" Target="slide10.xml"/><Relationship Id="rId4" Type="http://schemas.openxmlformats.org/officeDocument/2006/relationships/image" Target="../media/image20.png"/><Relationship Id="rId9" Type="http://schemas.openxmlformats.org/officeDocument/2006/relationships/image" Target="../media/image23.png"/><Relationship Id="rId14" Type="http://schemas.microsoft.com/office/2007/relationships/hdphoto" Target="../media/hdphoto5.wdp"/><Relationship Id="rId22"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0015"/>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descr="组 8"/>
          <p:cNvPicPr>
            <a:picLocks noChangeAspect="1"/>
          </p:cNvPicPr>
          <p:nvPr/>
        </p:nvPicPr>
        <p:blipFill>
          <a:blip r:embed="rId6"/>
          <a:stretch>
            <a:fillRect/>
          </a:stretch>
        </p:blipFill>
        <p:spPr>
          <a:xfrm>
            <a:off x="0" y="-247650"/>
            <a:ext cx="12192000" cy="4318000"/>
          </a:xfrm>
          <a:prstGeom prst="rect">
            <a:avLst/>
          </a:prstGeom>
        </p:spPr>
      </p:pic>
      <p:pic>
        <p:nvPicPr>
          <p:cNvPr id="6" name="Picture 5">
            <a:extLst>
              <a:ext uri="{FF2B5EF4-FFF2-40B4-BE49-F238E27FC236}">
                <a16:creationId xmlns:a16="http://schemas.microsoft.com/office/drawing/2014/main" id="{9356C104-386D-4C25-4F12-6BC432C7C588}"/>
              </a:ext>
            </a:extLst>
          </p:cNvPr>
          <p:cNvPicPr>
            <a:picLocks noChangeAspect="1"/>
          </p:cNvPicPr>
          <p:nvPr/>
        </p:nvPicPr>
        <p:blipFill>
          <a:blip r:embed="rId7"/>
          <a:stretch>
            <a:fillRect/>
          </a:stretch>
        </p:blipFill>
        <p:spPr>
          <a:xfrm>
            <a:off x="2167220" y="1389469"/>
            <a:ext cx="6657409" cy="859611"/>
          </a:xfrm>
          <a:prstGeom prst="rect">
            <a:avLst/>
          </a:prstGeom>
        </p:spPr>
      </p:pic>
      <p:pic>
        <p:nvPicPr>
          <p:cNvPr id="8" name="Picture 7">
            <a:extLst>
              <a:ext uri="{FF2B5EF4-FFF2-40B4-BE49-F238E27FC236}">
                <a16:creationId xmlns:a16="http://schemas.microsoft.com/office/drawing/2014/main" id="{D3D1781D-0E4E-FAA4-E6A1-6AAD63F3583E}"/>
              </a:ext>
            </a:extLst>
          </p:cNvPr>
          <p:cNvPicPr>
            <a:picLocks noChangeAspect="1"/>
          </p:cNvPicPr>
          <p:nvPr/>
        </p:nvPicPr>
        <p:blipFill>
          <a:blip r:embed="rId8"/>
          <a:stretch>
            <a:fillRect/>
          </a:stretch>
        </p:blipFill>
        <p:spPr>
          <a:xfrm rot="19925745">
            <a:off x="-80141" y="1550981"/>
            <a:ext cx="3017782" cy="1603387"/>
          </a:xfrm>
          <a:prstGeom prst="rect">
            <a:avLst/>
          </a:prstGeom>
        </p:spPr>
      </p:pic>
      <p:pic>
        <p:nvPicPr>
          <p:cNvPr id="10" name="Picture 9">
            <a:extLst>
              <a:ext uri="{FF2B5EF4-FFF2-40B4-BE49-F238E27FC236}">
                <a16:creationId xmlns:a16="http://schemas.microsoft.com/office/drawing/2014/main" id="{DCB3C459-86B5-3D83-729A-9CF3983874EA}"/>
              </a:ext>
            </a:extLst>
          </p:cNvPr>
          <p:cNvPicPr>
            <a:picLocks noChangeAspect="1"/>
          </p:cNvPicPr>
          <p:nvPr/>
        </p:nvPicPr>
        <p:blipFill>
          <a:blip r:embed="rId9"/>
          <a:stretch>
            <a:fillRect/>
          </a:stretch>
        </p:blipFill>
        <p:spPr>
          <a:xfrm>
            <a:off x="1712642" y="2365182"/>
            <a:ext cx="7699915" cy="15180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9540"/>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pic>
        <p:nvPicPr>
          <p:cNvPr id="12" name="图片 11" descr="组 8"/>
          <p:cNvPicPr>
            <a:picLocks noChangeAspect="1"/>
          </p:cNvPicPr>
          <p:nvPr/>
        </p:nvPicPr>
        <p:blipFill>
          <a:blip r:embed="rId6"/>
          <a:stretch>
            <a:fillRect/>
          </a:stretch>
        </p:blipFill>
        <p:spPr>
          <a:xfrm>
            <a:off x="0" y="-243509"/>
            <a:ext cx="12192000" cy="431800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15A6520A-331B-A094-12DB-FC267E84038C}"/>
              </a:ext>
            </a:extLst>
          </p:cNvPr>
          <p:cNvPicPr>
            <a:picLocks noChangeAspect="1"/>
          </p:cNvPicPr>
          <p:nvPr/>
        </p:nvPicPr>
        <p:blipFill>
          <a:blip r:embed="rId7"/>
          <a:stretch>
            <a:fillRect/>
          </a:stretch>
        </p:blipFill>
        <p:spPr>
          <a:xfrm>
            <a:off x="2425215" y="1671272"/>
            <a:ext cx="5322269" cy="4029805"/>
          </a:xfrm>
          <a:prstGeom prst="rect">
            <a:avLst/>
          </a:prstGeom>
        </p:spPr>
      </p:pic>
    </p:spTree>
    <p:extLst>
      <p:ext uri="{BB962C8B-B14F-4D97-AF65-F5344CB8AC3E}">
        <p14:creationId xmlns:p14="http://schemas.microsoft.com/office/powerpoint/2010/main" val="57122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6456B1FF-88AE-471D-9118-40538784A731}"/>
              </a:ext>
            </a:extLst>
          </p:cNvPr>
          <p:cNvPicPr>
            <a:picLocks noChangeAspect="1"/>
          </p:cNvPicPr>
          <p:nvPr/>
        </p:nvPicPr>
        <p:blipFill rotWithShape="1">
          <a:blip r:embed="rId3">
            <a:extLst>
              <a:ext uri="{28A0092B-C50C-407E-A947-70E740481C1C}">
                <a14:useLocalDpi xmlns:a14="http://schemas.microsoft.com/office/drawing/2010/main" val="0"/>
              </a:ext>
            </a:extLst>
          </a:blip>
          <a:srcRect l="711" r="604"/>
          <a:stretch/>
        </p:blipFill>
        <p:spPr>
          <a:xfrm>
            <a:off x="20" y="1282"/>
            <a:ext cx="12191980" cy="6856718"/>
          </a:xfrm>
          <a:prstGeom prst="rect">
            <a:avLst/>
          </a:prstGeom>
        </p:spPr>
      </p:pic>
      <p:sp>
        <p:nvSpPr>
          <p:cNvPr id="6" name="Google Shape;980;p43">
            <a:extLst>
              <a:ext uri="{FF2B5EF4-FFF2-40B4-BE49-F238E27FC236}">
                <a16:creationId xmlns:a16="http://schemas.microsoft.com/office/drawing/2014/main" id="{D7DB6CD2-D794-42C9-A961-1434DD9B1DEC}"/>
              </a:ext>
            </a:extLst>
          </p:cNvPr>
          <p:cNvSpPr/>
          <p:nvPr/>
        </p:nvSpPr>
        <p:spPr>
          <a:xfrm flipH="1">
            <a:off x="1742760" y="536526"/>
            <a:ext cx="9258171" cy="2044749"/>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56A6F96-ADF9-BBE2-EA69-10DC0CC58BCF}"/>
              </a:ext>
            </a:extLst>
          </p:cNvPr>
          <p:cNvSpPr txBox="1"/>
          <p:nvPr/>
        </p:nvSpPr>
        <p:spPr>
          <a:xfrm>
            <a:off x="2609850" y="609600"/>
            <a:ext cx="7696200" cy="1754326"/>
          </a:xfrm>
          <a:prstGeom prst="rect">
            <a:avLst/>
          </a:prstGeom>
          <a:noFill/>
        </p:spPr>
        <p:txBody>
          <a:bodyPr wrap="square" rtlCol="0">
            <a:spAutoFit/>
          </a:bodyPr>
          <a:lstStyle/>
          <a:p>
            <a:pPr algn="ctr"/>
            <a:r>
              <a:rPr lang="vi-VN" sz="5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 động 1: Chơi trò chơi </a:t>
            </a:r>
            <a:r>
              <a:rPr lang="vi-VN" sz="5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 não, luyện trí.</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828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E:\PPT\PPT\外\8月18号开学第一课PPT模板\组 2.png组 2"/>
          <p:cNvPicPr>
            <a:picLocks noChangeAspect="1"/>
          </p:cNvPicPr>
          <p:nvPr/>
        </p:nvPicPr>
        <p:blipFill>
          <a:blip r:embed="rId4"/>
          <a:srcRect/>
          <a:stretch>
            <a:fillRect/>
          </a:stretch>
        </p:blipFill>
        <p:spPr>
          <a:xfrm>
            <a:off x="318" y="129540"/>
            <a:ext cx="12191365" cy="6598920"/>
          </a:xfrm>
          <a:prstGeom prst="rect">
            <a:avLst/>
          </a:prstGeom>
        </p:spPr>
      </p:pic>
      <p:pic>
        <p:nvPicPr>
          <p:cNvPr id="70" name="图片 69" descr="组 8"/>
          <p:cNvPicPr>
            <a:picLocks noChangeAspect="1"/>
          </p:cNvPicPr>
          <p:nvPr/>
        </p:nvPicPr>
        <p:blipFill>
          <a:blip r:embed="rId5"/>
          <a:stretch>
            <a:fillRect/>
          </a:stretch>
        </p:blipFill>
        <p:spPr>
          <a:xfrm>
            <a:off x="0" y="0"/>
            <a:ext cx="12192000" cy="4318000"/>
          </a:xfrm>
          <a:prstGeom prst="rect">
            <a:avLst/>
          </a:prstGeom>
        </p:spPr>
      </p:pic>
      <p:sp>
        <p:nvSpPr>
          <p:cNvPr id="71" name="椭圆 70"/>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5" name="Picture 14">
            <a:extLst>
              <a:ext uri="{FF2B5EF4-FFF2-40B4-BE49-F238E27FC236}">
                <a16:creationId xmlns:a16="http://schemas.microsoft.com/office/drawing/2014/main" id="{145EAA3B-08CB-A675-5806-48C65C6BAA96}"/>
              </a:ext>
            </a:extLst>
          </p:cNvPr>
          <p:cNvPicPr>
            <a:picLocks noChangeAspect="1"/>
          </p:cNvPicPr>
          <p:nvPr/>
        </p:nvPicPr>
        <p:blipFill>
          <a:blip r:embed="rId6"/>
          <a:stretch>
            <a:fillRect/>
          </a:stretch>
        </p:blipFill>
        <p:spPr>
          <a:xfrm>
            <a:off x="3348032" y="1175724"/>
            <a:ext cx="5638507" cy="1205526"/>
          </a:xfrm>
          <a:prstGeom prst="rect">
            <a:avLst/>
          </a:prstGeom>
        </p:spPr>
      </p:pic>
      <p:sp>
        <p:nvSpPr>
          <p:cNvPr id="18" name="TextBox 17">
            <a:extLst>
              <a:ext uri="{FF2B5EF4-FFF2-40B4-BE49-F238E27FC236}">
                <a16:creationId xmlns:a16="http://schemas.microsoft.com/office/drawing/2014/main" id="{6DB38E2E-17CE-82A4-2555-03C4C3F40BEA}"/>
              </a:ext>
            </a:extLst>
          </p:cNvPr>
          <p:cNvSpPr txBox="1"/>
          <p:nvPr/>
        </p:nvSpPr>
        <p:spPr>
          <a:xfrm>
            <a:off x="647699" y="2076450"/>
            <a:ext cx="10791825" cy="3539430"/>
          </a:xfrm>
          <a:prstGeom prst="rect">
            <a:avLst/>
          </a:prstGeom>
          <a:noFill/>
        </p:spPr>
        <p:txBody>
          <a:bodyPr wrap="square" rtlCol="0">
            <a:spAutoFit/>
          </a:bodyPr>
          <a:lstStyle/>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Các thành viên trong nhóm quan sát và ghi tên một đồ vật mình nhìn thấy trong lớp học vào một tấm bìa và úp các tấm bìa xuống bàn.</a:t>
            </a:r>
            <a:endParaRPr lang="en-US" sz="2800" b="1"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Mỗi thành viên trong nhóm lần lượt rút một tấm bìa, trả lời câu hỏi tìm hiểu thông tin của các thành viên khác: “Ai? Cái gì? Ở đâu? Khi nào? Vì sao? Như thế nào?” để các thành viên khác đoán được đồ vật được ghi trên tấm bìa.</a:t>
            </a:r>
            <a:endParaRPr lang="en-US" sz="2800" b="1"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Bạn nào hỏi ít thông tin mà đoán được nhanh nhất là người chiến thắng.</a:t>
            </a:r>
            <a:endParaRPr lang="en-US" sz="28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up)">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up)">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wipe(up)">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58C833-3292-E1F2-790D-C02386B6CE80}"/>
              </a:ext>
            </a:extLst>
          </p:cNvPr>
          <p:cNvPicPr>
            <a:picLocks noChangeAspect="1"/>
          </p:cNvPicPr>
          <p:nvPr/>
        </p:nvPicPr>
        <p:blipFill>
          <a:blip r:embed="rId3"/>
          <a:stretch>
            <a:fillRect/>
          </a:stretch>
        </p:blipFill>
        <p:spPr>
          <a:xfrm>
            <a:off x="527684" y="967739"/>
            <a:ext cx="11043875" cy="4451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ảng đen khung gỗ">
            <a:extLst>
              <a:ext uri="{FF2B5EF4-FFF2-40B4-BE49-F238E27FC236}">
                <a16:creationId xmlns:a16="http://schemas.microsoft.com/office/drawing/2014/main" id="{29D0265C-BF6B-AE3D-2F15-8F7FDD658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0" y="514350"/>
            <a:ext cx="3486150" cy="225574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96927FF8-5201-3E54-C490-324851248181}"/>
              </a:ext>
            </a:extLst>
          </p:cNvPr>
          <p:cNvGrpSpPr/>
          <p:nvPr/>
        </p:nvGrpSpPr>
        <p:grpSpPr>
          <a:xfrm>
            <a:off x="114300" y="997806"/>
            <a:ext cx="7541716" cy="750060"/>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747068"/>
              <a:ext cx="4084363" cy="309511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Trong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bìa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đen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sp>
        <p:nvSpPr>
          <p:cNvPr id="23" name="TextBox 22">
            <a:extLst>
              <a:ext uri="{FF2B5EF4-FFF2-40B4-BE49-F238E27FC236}">
                <a16:creationId xmlns:a16="http://schemas.microsoft.com/office/drawing/2014/main" id="{1AA77E7A-5D3F-2AE8-F191-A6B84F285ABA}"/>
              </a:ext>
            </a:extLst>
          </p:cNvPr>
          <p:cNvSpPr txBox="1"/>
          <p:nvPr/>
        </p:nvSpPr>
        <p:spPr>
          <a:xfrm>
            <a:off x="371475" y="1971675"/>
            <a:ext cx="9848850" cy="4031873"/>
          </a:xfrm>
          <a:prstGeom prst="rect">
            <a:avLst/>
          </a:prstGeom>
          <a:noFill/>
        </p:spPr>
        <p:txBody>
          <a:bodyPr wrap="square" rtlCol="0">
            <a:spAutoFit/>
          </a:bodyPr>
          <a:lstStyle/>
          <a:p>
            <a:pPr marL="0" marR="0" algn="just">
              <a:spcBef>
                <a:spcPts val="0"/>
              </a:spcBef>
              <a:spcAft>
                <a:spcPts val="0"/>
              </a:spcAft>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đặt</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hỏi</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bằng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gn="just">
              <a:spcBef>
                <a:spcPts val="0"/>
              </a:spcBef>
              <a:spcAft>
                <a:spcPts val="0"/>
              </a:spcAft>
              <a:buFont typeface="Arial" panose="020B0604020202020204" pitchFamily="34" charset="0"/>
              <a:buChar char="•"/>
            </a:pP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Ai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endPar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lúc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đặt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đâu</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Vì</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sao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treo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tường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phải</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dưới</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như</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wipe(down)">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wipe(down)">
                                      <p:cBhvr>
                                        <p:cTn id="19" dur="500"/>
                                        <p:tgtEl>
                                          <p:spTgt spid="2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xEl>
                                              <p:pRg st="2" end="2"/>
                                            </p:txEl>
                                          </p:spTgt>
                                        </p:tgtEl>
                                        <p:attrNameLst>
                                          <p:attrName>style.visibility</p:attrName>
                                        </p:attrNameLst>
                                      </p:cBhvr>
                                      <p:to>
                                        <p:strVal val="visible"/>
                                      </p:to>
                                    </p:set>
                                    <p:animEffect transition="in" filter="wipe(down)">
                                      <p:cBhvr>
                                        <p:cTn id="24" dur="500"/>
                                        <p:tgtEl>
                                          <p:spTgt spid="2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xEl>
                                              <p:pRg st="3" end="3"/>
                                            </p:txEl>
                                          </p:spTgt>
                                        </p:tgtEl>
                                        <p:attrNameLst>
                                          <p:attrName>style.visibility</p:attrName>
                                        </p:attrNameLst>
                                      </p:cBhvr>
                                      <p:to>
                                        <p:strVal val="visible"/>
                                      </p:to>
                                    </p:set>
                                    <p:animEffect transition="in" filter="wipe(down)">
                                      <p:cBhvr>
                                        <p:cTn id="29" dur="500"/>
                                        <p:tgtEl>
                                          <p:spTgt spid="2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Effect transition="in" filter="wipe(down)">
                                      <p:cBhvr>
                                        <p:cTn id="34" dur="500"/>
                                        <p:tgtEl>
                                          <p:spTgt spid="2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xEl>
                                              <p:pRg st="5" end="5"/>
                                            </p:txEl>
                                          </p:spTgt>
                                        </p:tgtEl>
                                        <p:attrNameLst>
                                          <p:attrName>style.visibility</p:attrName>
                                        </p:attrNameLst>
                                      </p:cBhvr>
                                      <p:to>
                                        <p:strVal val="visible"/>
                                      </p:to>
                                    </p:set>
                                    <p:animEffect transition="in" filter="wipe(down)">
                                      <p:cBhvr>
                                        <p:cTn id="39" dur="500"/>
                                        <p:tgtEl>
                                          <p:spTgt spid="2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3">
                                            <p:txEl>
                                              <p:pRg st="6" end="6"/>
                                            </p:txEl>
                                          </p:spTgt>
                                        </p:tgtEl>
                                        <p:attrNameLst>
                                          <p:attrName>style.visibility</p:attrName>
                                        </p:attrNameLst>
                                      </p:cBhvr>
                                      <p:to>
                                        <p:strVal val="visible"/>
                                      </p:to>
                                    </p:set>
                                    <p:animEffect transition="in" filter="wipe(down)">
                                      <p:cBhvr>
                                        <p:cTn id="44"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BFAC11D-F26C-53B8-DE06-7F376C593BD1}"/>
              </a:ext>
            </a:extLst>
          </p:cNvPr>
          <p:cNvSpPr txBox="1"/>
          <p:nvPr/>
        </p:nvSpPr>
        <p:spPr>
          <a:xfrm>
            <a:off x="5981700" y="1276350"/>
            <a:ext cx="4800600" cy="2308324"/>
          </a:xfrm>
          <a:prstGeom prst="rect">
            <a:avLst/>
          </a:prstGeom>
          <a:noFill/>
        </p:spPr>
        <p:txBody>
          <a:bodyPr wrap="square" rtlCol="0">
            <a:spAutoFit/>
          </a:bodyPr>
          <a:lstStyle/>
          <a:p>
            <a:pPr algn="ctr"/>
            <a:r>
              <a:rPr lang="en-US" sz="7200" b="1" dirty="0">
                <a:solidFill>
                  <a:schemeClr val="bg1"/>
                </a:solidFill>
              </a:rPr>
              <a:t>HỎI – ĐÁP </a:t>
            </a:r>
            <a:r>
              <a:rPr lang="en-US" sz="7200" b="1" dirty="0" err="1">
                <a:solidFill>
                  <a:schemeClr val="bg1"/>
                </a:solidFill>
              </a:rPr>
              <a:t>trước</a:t>
            </a:r>
            <a:r>
              <a:rPr lang="en-US" sz="7200" b="1" dirty="0">
                <a:solidFill>
                  <a:schemeClr val="bg1"/>
                </a:solidFill>
              </a:rPr>
              <a:t> </a:t>
            </a:r>
            <a:r>
              <a:rPr lang="en-US" sz="7200" b="1" dirty="0" err="1">
                <a:solidFill>
                  <a:schemeClr val="bg1"/>
                </a:solidFill>
              </a:rPr>
              <a:t>lớp</a:t>
            </a:r>
            <a:endParaRPr lang="en-US" sz="7200" b="1" dirty="0">
              <a:solidFill>
                <a:schemeClr val="bg1"/>
              </a:solidFill>
            </a:endParaRPr>
          </a:p>
        </p:txBody>
      </p:sp>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8">
            <a:extLst>
              <a:ext uri="{FF2B5EF4-FFF2-40B4-BE49-F238E27FC236}">
                <a16:creationId xmlns:a16="http://schemas.microsoft.com/office/drawing/2014/main" id="{26E70D95-9DA1-902D-7DF2-D006727F6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325" y="-183677"/>
            <a:ext cx="7848599" cy="2332437"/>
          </a:xfrm>
          <a:prstGeom prst="rect">
            <a:avLst/>
          </a:prstGeom>
        </p:spPr>
      </p:pic>
      <p:sp>
        <p:nvSpPr>
          <p:cNvPr id="30" name="TextBox 29">
            <a:extLst>
              <a:ext uri="{FF2B5EF4-FFF2-40B4-BE49-F238E27FC236}">
                <a16:creationId xmlns:a16="http://schemas.microsoft.com/office/drawing/2014/main" id="{90AC39AE-4E3C-0795-E8DE-3C7F2957AE9D}"/>
              </a:ext>
            </a:extLst>
          </p:cNvPr>
          <p:cNvSpPr txBox="1"/>
          <p:nvPr/>
        </p:nvSpPr>
        <p:spPr>
          <a:xfrm rot="21242213">
            <a:off x="3937474" y="766134"/>
            <a:ext cx="4566615" cy="707886"/>
          </a:xfrm>
          <a:prstGeom prst="rect">
            <a:avLst/>
          </a:prstGeom>
          <a:noFill/>
        </p:spPr>
        <p:txBody>
          <a:bodyPr wrap="square" rtlCol="0">
            <a:spAutoFit/>
          </a:bodyPr>
          <a:lstStyle/>
          <a:p>
            <a:pPr lvl="0" algn="ctr"/>
            <a:r>
              <a:rPr lang="vi-VN" sz="4000" b="1" dirty="0">
                <a:solidFill>
                  <a:srgbClr val="FF0000"/>
                </a:solidFill>
              </a:rPr>
              <a:t>5W1H </a:t>
            </a:r>
            <a:r>
              <a:rPr lang="en-US" sz="4000" b="1" dirty="0" err="1">
                <a:solidFill>
                  <a:srgbClr val="FF0000"/>
                </a:solidFill>
              </a:rPr>
              <a:t>là</a:t>
            </a:r>
            <a:r>
              <a:rPr lang="en-US" sz="4000" b="1" dirty="0">
                <a:solidFill>
                  <a:srgbClr val="FF0000"/>
                </a:solidFill>
              </a:rPr>
              <a:t> </a:t>
            </a:r>
            <a:r>
              <a:rPr lang="en-US" sz="4000" b="1" dirty="0" err="1">
                <a:solidFill>
                  <a:srgbClr val="FF0000"/>
                </a:solidFill>
              </a:rPr>
              <a:t>gì</a:t>
            </a:r>
            <a:r>
              <a:rPr lang="en-US" sz="4000" b="1" dirty="0">
                <a:solidFill>
                  <a:srgbClr val="FF0000"/>
                </a:solidFill>
              </a:rPr>
              <a:t>?</a:t>
            </a:r>
            <a:endParaRPr kumimoji="0" lang="en-US" sz="4000" b="1" i="0" u="none" strike="noStrike" kern="1200" cap="none" spc="0" normalizeH="0" baseline="0" noProof="0" dirty="0">
              <a:ln>
                <a:noFill/>
              </a:ln>
              <a:solidFill>
                <a:srgbClr val="FF0000"/>
              </a:solidFill>
              <a:effectLst/>
              <a:uLnTx/>
              <a:uFillTx/>
              <a:latin typeface="Arial"/>
              <a:ea typeface="微软雅黑"/>
            </a:endParaRPr>
          </a:p>
        </p:txBody>
      </p:sp>
      <p:sp>
        <p:nvSpPr>
          <p:cNvPr id="52" name="Rectangle: Rounded Corners 51">
            <a:extLst>
              <a:ext uri="{FF2B5EF4-FFF2-40B4-BE49-F238E27FC236}">
                <a16:creationId xmlns:a16="http://schemas.microsoft.com/office/drawing/2014/main" id="{018D3E7B-DF7B-61F1-E094-C212AFE0CAE6}"/>
              </a:ext>
            </a:extLst>
          </p:cNvPr>
          <p:cNvSpPr/>
          <p:nvPr/>
        </p:nvSpPr>
        <p:spPr>
          <a:xfrm>
            <a:off x="228600" y="2237361"/>
            <a:ext cx="7496175" cy="359193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3500" b="1" i="1" dirty="0">
                <a:solidFill>
                  <a:prstClr val="black"/>
                </a:solidFill>
                <a:latin typeface="Calibri" panose="020F0502020204030204" pitchFamily="34" charset="0"/>
                <a:cs typeface="Calibri" panose="020F0502020204030204" pitchFamily="34" charset="0"/>
              </a:rPr>
              <a:t>5W1H </a:t>
            </a:r>
            <a:r>
              <a:rPr lang="en-US" sz="3500" b="1" i="1" dirty="0" err="1">
                <a:solidFill>
                  <a:prstClr val="black"/>
                </a:solidFill>
                <a:latin typeface="Calibri" panose="020F0502020204030204" pitchFamily="34" charset="0"/>
                <a:cs typeface="Calibri" panose="020F0502020204030204" pitchFamily="34" charset="0"/>
              </a:rPr>
              <a:t>là</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cách</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viết</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tắt</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của</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các</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từ</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để</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hỏi</a:t>
            </a:r>
            <a:r>
              <a:rPr lang="en-US" sz="3500" b="1" i="1" dirty="0">
                <a:solidFill>
                  <a:prstClr val="black"/>
                </a:solidFill>
                <a:latin typeface="Calibri" panose="020F0502020204030204" pitchFamily="34" charset="0"/>
                <a:cs typeface="Calibri" panose="020F0502020204030204" pitchFamily="34" charset="0"/>
              </a:rPr>
              <a:t> “What – When – Where – Why – Who – How” </a:t>
            </a:r>
            <a:r>
              <a:rPr lang="en-US" sz="3500" b="1" i="1" dirty="0" err="1">
                <a:solidFill>
                  <a:prstClr val="black"/>
                </a:solidFill>
                <a:latin typeface="Calibri" panose="020F0502020204030204" pitchFamily="34" charset="0"/>
                <a:cs typeface="Calibri" panose="020F0502020204030204" pitchFamily="34" charset="0"/>
              </a:rPr>
              <a:t>trong</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tiếng</a:t>
            </a:r>
            <a:r>
              <a:rPr lang="en-US" sz="3500" b="1" i="1" dirty="0">
                <a:solidFill>
                  <a:prstClr val="black"/>
                </a:solidFill>
                <a:latin typeface="Calibri" panose="020F0502020204030204" pitchFamily="34" charset="0"/>
                <a:cs typeface="Calibri" panose="020F0502020204030204" pitchFamily="34" charset="0"/>
              </a:rPr>
              <a:t> Anh (</a:t>
            </a:r>
            <a:r>
              <a:rPr lang="vi-VN" sz="3500" b="1" i="1" dirty="0">
                <a:solidFill>
                  <a:prstClr val="black"/>
                </a:solidFill>
                <a:latin typeface="Calibri" panose="020F0502020204030204" pitchFamily="34" charset="0"/>
                <a:cs typeface="Calibri" panose="020F0502020204030204" pitchFamily="34" charset="0"/>
              </a:rPr>
              <a:t>Cái gì – Khi nào – Ở đâu – Tại sao – Ai – Như </a:t>
            </a:r>
            <a:r>
              <a:rPr lang="en-US" sz="3500" b="1" i="1" dirty="0" err="1">
                <a:solidFill>
                  <a:prstClr val="black"/>
                </a:solidFill>
                <a:latin typeface="Calibri" panose="020F0502020204030204" pitchFamily="34" charset="0"/>
                <a:cs typeface="Calibri" panose="020F0502020204030204" pitchFamily="34" charset="0"/>
              </a:rPr>
              <a:t>thế</a:t>
            </a:r>
            <a:r>
              <a:rPr lang="en-US" sz="3500" b="1" i="1" dirty="0">
                <a:solidFill>
                  <a:prstClr val="black"/>
                </a:solidFill>
                <a:latin typeface="Calibri" panose="020F0502020204030204" pitchFamily="34" charset="0"/>
                <a:cs typeface="Calibri" panose="020F0502020204030204" pitchFamily="34" charset="0"/>
              </a:rPr>
              <a:t> </a:t>
            </a:r>
            <a:r>
              <a:rPr lang="vi-VN" sz="3500" b="1" i="1" dirty="0">
                <a:solidFill>
                  <a:prstClr val="black"/>
                </a:solidFill>
                <a:latin typeface="Calibri" panose="020F0502020204030204" pitchFamily="34" charset="0"/>
                <a:cs typeface="Calibri" panose="020F0502020204030204" pitchFamily="34" charset="0"/>
              </a:rPr>
              <a:t>nào</a:t>
            </a:r>
            <a:r>
              <a:rPr lang="en-US" sz="3500" b="1" i="1" dirty="0">
                <a:solidFill>
                  <a:prstClr val="black"/>
                </a:solidFill>
                <a:latin typeface="Calibri" panose="020F0502020204030204" pitchFamily="34" charset="0"/>
                <a:cs typeface="Calibri" panose="020F0502020204030204" pitchFamily="34" charset="0"/>
              </a:rPr>
              <a:t>)</a:t>
            </a:r>
            <a:endParaRPr kumimoji="0" lang="vi-VN" sz="3500" b="1" i="1"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54" name="Picture 53">
            <a:extLst>
              <a:ext uri="{FF2B5EF4-FFF2-40B4-BE49-F238E27FC236}">
                <a16:creationId xmlns:a16="http://schemas.microsoft.com/office/drawing/2014/main" id="{25544E78-5741-6295-A1FC-007AD6FB002A}"/>
              </a:ext>
            </a:extLst>
          </p:cNvPr>
          <p:cNvPicPr>
            <a:picLocks noChangeAspect="1"/>
          </p:cNvPicPr>
          <p:nvPr/>
        </p:nvPicPr>
        <p:blipFill>
          <a:blip r:embed="rId4"/>
          <a:stretch>
            <a:fillRect/>
          </a:stretch>
        </p:blipFill>
        <p:spPr>
          <a:xfrm>
            <a:off x="7839074" y="2103040"/>
            <a:ext cx="4048125" cy="4054872"/>
          </a:xfrm>
          <a:prstGeom prst="rect">
            <a:avLst/>
          </a:prstGeom>
        </p:spPr>
      </p:pic>
    </p:spTree>
    <p:extLst>
      <p:ext uri="{BB962C8B-B14F-4D97-AF65-F5344CB8AC3E}">
        <p14:creationId xmlns:p14="http://schemas.microsoft.com/office/powerpoint/2010/main" val="7202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par>
                                <p:cTn id="20" presetID="16" presetClass="entr" presetSubtype="21"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arn(inVertical)">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8">
            <a:extLst>
              <a:ext uri="{FF2B5EF4-FFF2-40B4-BE49-F238E27FC236}">
                <a16:creationId xmlns:a16="http://schemas.microsoft.com/office/drawing/2014/main" id="{26E70D95-9DA1-902D-7DF2-D006727F6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30" name="TextBox 29">
            <a:extLst>
              <a:ext uri="{FF2B5EF4-FFF2-40B4-BE49-F238E27FC236}">
                <a16:creationId xmlns:a16="http://schemas.microsoft.com/office/drawing/2014/main" id="{90AC39AE-4E3C-0795-E8DE-3C7F2957AE9D}"/>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2" name="Rectangle: Rounded Corners 51">
            <a:extLst>
              <a:ext uri="{FF2B5EF4-FFF2-40B4-BE49-F238E27FC236}">
                <a16:creationId xmlns:a16="http://schemas.microsoft.com/office/drawing/2014/main" id="{018D3E7B-DF7B-61F1-E094-C212AFE0CAE6}"/>
              </a:ext>
            </a:extLst>
          </p:cNvPr>
          <p:cNvSpPr/>
          <p:nvPr/>
        </p:nvSpPr>
        <p:spPr>
          <a:xfrm>
            <a:off x="228600" y="2237361"/>
            <a:ext cx="7496175"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500" b="1" i="1" dirty="0">
                <a:latin typeface="Calibri" panose="020F0502020204030204" pitchFamily="34" charset="0"/>
                <a:cs typeface="Calibri" panose="020F0502020204030204" pitchFamily="34" charset="0"/>
              </a:rPr>
              <a:t>Phương pháp 5W1H được sử dụng khi đặt câu hỏi tìm hiểu thông tin về con người, sự vật, hiện tượng. Chúng ta có thể dùng câu hỏi để hỏi người khác, nhưng cũng có thể tự đặt câu hỏi cho mình để từ đó phán đoán, tìm hiểu được thêm thông tin.</a:t>
            </a:r>
          </a:p>
        </p:txBody>
      </p:sp>
      <p:pic>
        <p:nvPicPr>
          <p:cNvPr id="56" name="Picture 55">
            <a:extLst>
              <a:ext uri="{FF2B5EF4-FFF2-40B4-BE49-F238E27FC236}">
                <a16:creationId xmlns:a16="http://schemas.microsoft.com/office/drawing/2014/main" id="{36D1648D-EFAB-50CB-EE85-AB0CF7D62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000682" y="3250928"/>
            <a:ext cx="2088232" cy="3322187"/>
          </a:xfrm>
          <a:prstGeom prst="rect">
            <a:avLst/>
          </a:prstGeom>
        </p:spPr>
      </p:pic>
      <p:pic>
        <p:nvPicPr>
          <p:cNvPr id="57" name="Picture 56">
            <a:extLst>
              <a:ext uri="{FF2B5EF4-FFF2-40B4-BE49-F238E27FC236}">
                <a16:creationId xmlns:a16="http://schemas.microsoft.com/office/drawing/2014/main" id="{33863472-2A46-B698-7F6B-826D97BBF07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875808" y="3333121"/>
            <a:ext cx="2088231" cy="29918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6456B1FF-88AE-471D-9118-40538784A731}"/>
              </a:ext>
            </a:extLst>
          </p:cNvPr>
          <p:cNvPicPr>
            <a:picLocks noChangeAspect="1"/>
          </p:cNvPicPr>
          <p:nvPr/>
        </p:nvPicPr>
        <p:blipFill rotWithShape="1">
          <a:blip r:embed="rId3">
            <a:extLst>
              <a:ext uri="{28A0092B-C50C-407E-A947-70E740481C1C}">
                <a14:useLocalDpi xmlns:a14="http://schemas.microsoft.com/office/drawing/2010/main" val="0"/>
              </a:ext>
            </a:extLst>
          </a:blip>
          <a:srcRect l="711" r="604"/>
          <a:stretch/>
        </p:blipFill>
        <p:spPr>
          <a:xfrm>
            <a:off x="20" y="1282"/>
            <a:ext cx="12191980" cy="6856718"/>
          </a:xfrm>
          <a:prstGeom prst="rect">
            <a:avLst/>
          </a:prstGeom>
        </p:spPr>
      </p:pic>
      <p:sp>
        <p:nvSpPr>
          <p:cNvPr id="6" name="Google Shape;980;p43">
            <a:extLst>
              <a:ext uri="{FF2B5EF4-FFF2-40B4-BE49-F238E27FC236}">
                <a16:creationId xmlns:a16="http://schemas.microsoft.com/office/drawing/2014/main" id="{D7DB6CD2-D794-42C9-A961-1434DD9B1DEC}"/>
              </a:ext>
            </a:extLst>
          </p:cNvPr>
          <p:cNvSpPr/>
          <p:nvPr/>
        </p:nvSpPr>
        <p:spPr>
          <a:xfrm flipH="1">
            <a:off x="1742759" y="536526"/>
            <a:ext cx="9258171" cy="2235249"/>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56A6F96-ADF9-BBE2-EA69-10DC0CC58BCF}"/>
              </a:ext>
            </a:extLst>
          </p:cNvPr>
          <p:cNvSpPr txBox="1"/>
          <p:nvPr/>
        </p:nvSpPr>
        <p:spPr>
          <a:xfrm>
            <a:off x="2609850" y="609600"/>
            <a:ext cx="7696200" cy="2123658"/>
          </a:xfrm>
          <a:prstGeom prst="rect">
            <a:avLst/>
          </a:prstGeom>
          <a:noFill/>
        </p:spPr>
        <p:txBody>
          <a:bodyPr wrap="square" rtlCol="0">
            <a:spAutoFit/>
          </a:bodyPr>
          <a:lstStyle/>
          <a:p>
            <a:pPr lvl="0" algn="ctr"/>
            <a:r>
              <a:rPr lang="vi-VN" sz="4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Hoạt động 2: Trình bày thông tin tìm hiểu được bằng hình thức sơ đồ tư duy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587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6927FF8-5201-3E54-C490-324851248181}"/>
              </a:ext>
            </a:extLst>
          </p:cNvPr>
          <p:cNvGrpSpPr/>
          <p:nvPr/>
        </p:nvGrpSpPr>
        <p:grpSpPr>
          <a:xfrm>
            <a:off x="171449" y="238125"/>
            <a:ext cx="11401425" cy="1266825"/>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388661"/>
              <a:ext cx="4084363" cy="2984341"/>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Mỗi nhóm hãy lựa chọn một đồ vật để vẽ sơ đồ tư duy trình bày những thông tin đã tìm hiểu được qua trò chơi ở HĐ1.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Picture 1">
            <a:extLst>
              <a:ext uri="{FF2B5EF4-FFF2-40B4-BE49-F238E27FC236}">
                <a16:creationId xmlns:a16="http://schemas.microsoft.com/office/drawing/2014/main" id="{392F222C-44FC-0F27-B417-53C917E70F2B}"/>
              </a:ext>
            </a:extLst>
          </p:cNvPr>
          <p:cNvPicPr/>
          <p:nvPr/>
        </p:nvPicPr>
        <p:blipFill>
          <a:blip r:embed="rId3"/>
          <a:stretch>
            <a:fillRect/>
          </a:stretch>
        </p:blipFill>
        <p:spPr>
          <a:xfrm>
            <a:off x="782955" y="2210435"/>
            <a:ext cx="501650" cy="544830"/>
          </a:xfrm>
          <a:prstGeom prst="rect">
            <a:avLst/>
          </a:prstGeom>
          <a:noFill/>
          <a:ln w="9525">
            <a:noFill/>
          </a:ln>
        </p:spPr>
      </p:pic>
      <p:sp>
        <p:nvSpPr>
          <p:cNvPr id="5" name="Text Box 30">
            <a:extLst>
              <a:ext uri="{FF2B5EF4-FFF2-40B4-BE49-F238E27FC236}">
                <a16:creationId xmlns:a16="http://schemas.microsoft.com/office/drawing/2014/main" id="{6E103090-CC1E-EEF6-D5BD-9EAFCFE514F4}"/>
              </a:ext>
            </a:extLst>
          </p:cNvPr>
          <p:cNvSpPr txBox="1"/>
          <p:nvPr/>
        </p:nvSpPr>
        <p:spPr>
          <a:xfrm>
            <a:off x="1426209" y="2114550"/>
            <a:ext cx="10127615" cy="1148648"/>
          </a:xfrm>
          <a:prstGeom prst="rect">
            <a:avLst/>
          </a:prstGeom>
          <a:noFill/>
        </p:spPr>
        <p:txBody>
          <a:bodyPr wrap="square" rtlCol="0">
            <a:spAutoFit/>
          </a:bodyPr>
          <a:lstStyle/>
          <a:p>
            <a:pPr algn="just">
              <a:lnSpc>
                <a:spcPct val="110000"/>
              </a:lnSpc>
            </a:pPr>
            <a:r>
              <a:rPr lang="vi-VN" sz="3200" b="1" dirty="0">
                <a:latin typeface="Calibri" panose="020F0502020204030204" charset="0"/>
                <a:cs typeface="Calibri" panose="020F0502020204030204" charset="0"/>
              </a:rPr>
              <a:t>Tên đồ vật ở giữa, có các đường nhánh chính, nhánh phụ tỏa ra, thể hiện sự phân loại.</a:t>
            </a:r>
            <a:endParaRPr lang="en-US" sz="3200" b="1" dirty="0">
              <a:solidFill>
                <a:schemeClr val="tx1"/>
              </a:solidFill>
              <a:latin typeface="Calibri" panose="020F0502020204030204" charset="0"/>
              <a:cs typeface="Calibri" panose="020F0502020204030204" charset="0"/>
            </a:endParaRPr>
          </a:p>
        </p:txBody>
      </p:sp>
      <p:pic>
        <p:nvPicPr>
          <p:cNvPr id="6" name="Picture 5">
            <a:extLst>
              <a:ext uri="{FF2B5EF4-FFF2-40B4-BE49-F238E27FC236}">
                <a16:creationId xmlns:a16="http://schemas.microsoft.com/office/drawing/2014/main" id="{5A62A190-98B2-66BD-1DBB-97B2C680E0E6}"/>
              </a:ext>
            </a:extLst>
          </p:cNvPr>
          <p:cNvPicPr/>
          <p:nvPr/>
        </p:nvPicPr>
        <p:blipFill>
          <a:blip r:embed="rId3"/>
          <a:stretch>
            <a:fillRect/>
          </a:stretch>
        </p:blipFill>
        <p:spPr>
          <a:xfrm>
            <a:off x="668655" y="3839210"/>
            <a:ext cx="501650" cy="544830"/>
          </a:xfrm>
          <a:prstGeom prst="rect">
            <a:avLst/>
          </a:prstGeom>
          <a:noFill/>
          <a:ln w="9525">
            <a:noFill/>
          </a:ln>
        </p:spPr>
      </p:pic>
      <p:sp>
        <p:nvSpPr>
          <p:cNvPr id="7" name="Text Box 30">
            <a:extLst>
              <a:ext uri="{FF2B5EF4-FFF2-40B4-BE49-F238E27FC236}">
                <a16:creationId xmlns:a16="http://schemas.microsoft.com/office/drawing/2014/main" id="{F115F059-975B-C8B4-C9C8-2DBCCE8BAF98}"/>
              </a:ext>
            </a:extLst>
          </p:cNvPr>
          <p:cNvSpPr txBox="1"/>
          <p:nvPr/>
        </p:nvSpPr>
        <p:spPr>
          <a:xfrm>
            <a:off x="1311909" y="3743325"/>
            <a:ext cx="10127615" cy="1148648"/>
          </a:xfrm>
          <a:prstGeom prst="rect">
            <a:avLst/>
          </a:prstGeom>
          <a:noFill/>
        </p:spPr>
        <p:txBody>
          <a:bodyPr wrap="square" rtlCol="0">
            <a:spAutoFit/>
          </a:bodyPr>
          <a:lstStyle/>
          <a:p>
            <a:pPr algn="just">
              <a:lnSpc>
                <a:spcPct val="110000"/>
              </a:lnSpc>
            </a:pPr>
            <a:r>
              <a:rPr lang="vi-VN" sz="3200" b="1">
                <a:latin typeface="Calibri" panose="020F0502020204030204" charset="0"/>
                <a:cs typeface="Calibri" panose="020F0502020204030204" charset="0"/>
              </a:rPr>
              <a:t>Xác định các nhánh chính dựa trên câu hỏi, không cần thiết sử dụng tất cả các nhánh.</a:t>
            </a:r>
            <a:endParaRPr lang="en-US" sz="32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427490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399" y="4222073"/>
            <a:ext cx="4872187" cy="2741417"/>
          </a:xfrm>
          <a:prstGeom prst="rect">
            <a:avLst/>
          </a:prstGeom>
        </p:spPr>
      </p:pic>
      <p:grpSp>
        <p:nvGrpSpPr>
          <p:cNvPr id="4" name="Group 3">
            <a:extLst>
              <a:ext uri="{FF2B5EF4-FFF2-40B4-BE49-F238E27FC236}">
                <a16:creationId xmlns:a16="http://schemas.microsoft.com/office/drawing/2014/main" id="{2194A8FD-ECD9-31C4-6D0F-50837B23FEEF}"/>
              </a:ext>
            </a:extLst>
          </p:cNvPr>
          <p:cNvGrpSpPr/>
          <p:nvPr/>
        </p:nvGrpSpPr>
        <p:grpSpPr>
          <a:xfrm>
            <a:off x="206372" y="1718262"/>
            <a:ext cx="11422062" cy="1031631"/>
            <a:chOff x="6308591" y="1081302"/>
            <a:chExt cx="11422062" cy="1031631"/>
          </a:xfrm>
        </p:grpSpPr>
        <p:sp>
          <p:nvSpPr>
            <p:cNvPr id="5" name="Rectangle: Rounded Corners 4">
              <a:extLst>
                <a:ext uri="{FF2B5EF4-FFF2-40B4-BE49-F238E27FC236}">
                  <a16:creationId xmlns:a16="http://schemas.microsoft.com/office/drawing/2014/main" id="{C4DBA04F-F8AB-918B-43D1-595249677C19}"/>
                </a:ext>
              </a:extLst>
            </p:cNvPr>
            <p:cNvSpPr/>
            <p:nvPr/>
          </p:nvSpPr>
          <p:spPr>
            <a:xfrm>
              <a:off x="7083294" y="1268211"/>
              <a:ext cx="1064735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Biết sử dụng các câu hỏi 5W1H để khai thác và tổ chức quản lí thông tin về sự vật, hiện tượng đang tìm hiểu.</a:t>
              </a:r>
              <a:endParaRPr lang="en-US" sz="2800" b="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1E6F692-978C-8C00-D848-902ED02CEFA2}"/>
                </a:ext>
              </a:extLst>
            </p:cNvPr>
            <p:cNvPicPr>
              <a:picLocks noChangeAspect="1"/>
            </p:cNvPicPr>
            <p:nvPr/>
          </p:nvPicPr>
          <p:blipFill>
            <a:blip r:embed="rId4"/>
            <a:stretch>
              <a:fillRect/>
            </a:stretch>
          </p:blipFill>
          <p:spPr>
            <a:xfrm>
              <a:off x="6308591" y="1081302"/>
              <a:ext cx="1031631" cy="1031631"/>
            </a:xfrm>
            <a:prstGeom prst="rect">
              <a:avLst/>
            </a:prstGeom>
          </p:spPr>
        </p:pic>
      </p:grpSp>
      <p:grpSp>
        <p:nvGrpSpPr>
          <p:cNvPr id="7" name="Group 6">
            <a:extLst>
              <a:ext uri="{FF2B5EF4-FFF2-40B4-BE49-F238E27FC236}">
                <a16:creationId xmlns:a16="http://schemas.microsoft.com/office/drawing/2014/main" id="{51FC579D-054D-4EA0-DDAE-55E2804A037B}"/>
              </a:ext>
            </a:extLst>
          </p:cNvPr>
          <p:cNvGrpSpPr/>
          <p:nvPr/>
        </p:nvGrpSpPr>
        <p:grpSpPr>
          <a:xfrm>
            <a:off x="267073" y="2837837"/>
            <a:ext cx="11045688" cy="1791313"/>
            <a:chOff x="6376985" y="2204685"/>
            <a:chExt cx="11045688" cy="1791313"/>
          </a:xfrm>
        </p:grpSpPr>
        <p:sp>
          <p:nvSpPr>
            <p:cNvPr id="8" name="Rectangle: Rounded Corners 7">
              <a:extLst>
                <a:ext uri="{FF2B5EF4-FFF2-40B4-BE49-F238E27FC236}">
                  <a16:creationId xmlns:a16="http://schemas.microsoft.com/office/drawing/2014/main" id="{BB3969E8-8A46-6A8C-8AAF-CFCDFA940FA5}"/>
                </a:ext>
              </a:extLst>
            </p:cNvPr>
            <p:cNvSpPr/>
            <p:nvPr/>
          </p:nvSpPr>
          <p:spPr>
            <a:xfrm>
              <a:off x="6824407" y="2395883"/>
              <a:ext cx="10598266" cy="160011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Biết cách thiết kế và sử dụng sơ đồ tư duy như công cụ tìm hiểu và công cụ hỗ trợ khi trình bày, qua đó thể hiện rõ các ý trong kết quả tư duy (thời gian, nhân quả, chính phụ,…).</a:t>
              </a:r>
              <a:endParaRPr lang="en-US" sz="28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AF7DB96-A4C1-46F1-ED2C-544513E03CF8}"/>
                </a:ext>
              </a:extLst>
            </p:cNvPr>
            <p:cNvPicPr>
              <a:picLocks noChangeAspect="1"/>
            </p:cNvPicPr>
            <p:nvPr/>
          </p:nvPicPr>
          <p:blipFill>
            <a:blip r:embed="rId5"/>
            <a:stretch>
              <a:fillRect/>
            </a:stretch>
          </p:blipFill>
          <p:spPr>
            <a:xfrm>
              <a:off x="6376985" y="2204685"/>
              <a:ext cx="1031631" cy="1031631"/>
            </a:xfrm>
            <a:prstGeom prst="rect">
              <a:avLst/>
            </a:prstGeom>
          </p:spPr>
        </p:pic>
      </p:grpSp>
      <p:grpSp>
        <p:nvGrpSpPr>
          <p:cNvPr id="10" name="Group 9">
            <a:extLst>
              <a:ext uri="{FF2B5EF4-FFF2-40B4-BE49-F238E27FC236}">
                <a16:creationId xmlns:a16="http://schemas.microsoft.com/office/drawing/2014/main" id="{128909DA-12B9-AAD4-99F9-B2EF3A347713}"/>
              </a:ext>
            </a:extLst>
          </p:cNvPr>
          <p:cNvGrpSpPr/>
          <p:nvPr/>
        </p:nvGrpSpPr>
        <p:grpSpPr>
          <a:xfrm>
            <a:off x="142875" y="4863982"/>
            <a:ext cx="11181857" cy="1142555"/>
            <a:chOff x="6256561" y="3853734"/>
            <a:chExt cx="11181857" cy="1142555"/>
          </a:xfrm>
        </p:grpSpPr>
        <p:sp>
          <p:nvSpPr>
            <p:cNvPr id="11" name="Rectangle: Rounded Corners 10">
              <a:extLst>
                <a:ext uri="{FF2B5EF4-FFF2-40B4-BE49-F238E27FC236}">
                  <a16:creationId xmlns:a16="http://schemas.microsoft.com/office/drawing/2014/main" id="{EF434DA0-8453-3DD7-23D7-41067EAB4AED}"/>
                </a:ext>
              </a:extLst>
            </p:cNvPr>
            <p:cNvSpPr/>
            <p:nvPr/>
          </p:nvSpPr>
          <p:spPr>
            <a:xfrm>
              <a:off x="6840153" y="3969854"/>
              <a:ext cx="10598265" cy="102643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Chia sẻ về cách thiết kế và sử dụng sơ đồ tư duy trong sinh hoạt và học tập.</a:t>
              </a:r>
              <a:endParaRPr lang="en-US" sz="28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3087025-3BF4-B84F-CE53-BB1B251FF640}"/>
                </a:ext>
              </a:extLst>
            </p:cNvPr>
            <p:cNvPicPr>
              <a:picLocks noChangeAspect="1"/>
            </p:cNvPicPr>
            <p:nvPr/>
          </p:nvPicPr>
          <p:blipFill>
            <a:blip r:embed="rId6"/>
            <a:stretch>
              <a:fillRect/>
            </a:stretch>
          </p:blipFill>
          <p:spPr>
            <a:xfrm>
              <a:off x="6256561" y="3853734"/>
              <a:ext cx="1031631" cy="1031631"/>
            </a:xfrm>
            <a:prstGeom prst="rect">
              <a:avLst/>
            </a:prstGeom>
          </p:spPr>
        </p:pic>
      </p:grpSp>
      <p:pic>
        <p:nvPicPr>
          <p:cNvPr id="14" name="Picture 13">
            <a:extLst>
              <a:ext uri="{FF2B5EF4-FFF2-40B4-BE49-F238E27FC236}">
                <a16:creationId xmlns:a16="http://schemas.microsoft.com/office/drawing/2014/main" id="{0BEAC611-81E2-6670-1663-63D6F05722FF}"/>
              </a:ext>
            </a:extLst>
          </p:cNvPr>
          <p:cNvPicPr>
            <a:picLocks noChangeAspect="1"/>
          </p:cNvPicPr>
          <p:nvPr/>
        </p:nvPicPr>
        <p:blipFill>
          <a:blip r:embed="rId7"/>
          <a:stretch>
            <a:fillRect/>
          </a:stretch>
        </p:blipFill>
        <p:spPr>
          <a:xfrm>
            <a:off x="3197101" y="825580"/>
            <a:ext cx="5797798"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68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8000">
                                          <p:cBhvr additive="base">
                                            <p:cTn id="13" dur="1000" fill="hold"/>
                                            <p:tgtEl>
                                              <p:spTgt spid="4"/>
                                            </p:tgtEl>
                                            <p:attrNameLst>
                                              <p:attrName>ppt_x</p:attrName>
                                            </p:attrNameLst>
                                          </p:cBhvr>
                                          <p:tavLst>
                                            <p:tav tm="0">
                                              <p:val>
                                                <p:strVal val="0-#ppt_w/2"/>
                                              </p:val>
                                            </p:tav>
                                            <p:tav tm="100000">
                                              <p:val>
                                                <p:strVal val="#ppt_x"/>
                                              </p:val>
                                            </p:tav>
                                          </p:tavLst>
                                        </p:anim>
                                        <p:anim calcmode="lin" valueType="num" p14:bounceEnd="68000">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68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68000">
                                          <p:cBhvr additive="base">
                                            <p:cTn id="19" dur="1000" fill="hold"/>
                                            <p:tgtEl>
                                              <p:spTgt spid="7"/>
                                            </p:tgtEl>
                                            <p:attrNameLst>
                                              <p:attrName>ppt_x</p:attrName>
                                            </p:attrNameLst>
                                          </p:cBhvr>
                                          <p:tavLst>
                                            <p:tav tm="0">
                                              <p:val>
                                                <p:strVal val="0-#ppt_w/2"/>
                                              </p:val>
                                            </p:tav>
                                            <p:tav tm="100000">
                                              <p:val>
                                                <p:strVal val="#ppt_x"/>
                                              </p:val>
                                            </p:tav>
                                          </p:tavLst>
                                        </p:anim>
                                        <p:anim calcmode="lin" valueType="num" p14:bounceEnd="68000">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68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8000">
                                          <p:cBhvr additive="base">
                                            <p:cTn id="25" dur="1000" fill="hold"/>
                                            <p:tgtEl>
                                              <p:spTgt spid="10"/>
                                            </p:tgtEl>
                                            <p:attrNameLst>
                                              <p:attrName>ppt_x</p:attrName>
                                            </p:attrNameLst>
                                          </p:cBhvr>
                                          <p:tavLst>
                                            <p:tav tm="0">
                                              <p:val>
                                                <p:strVal val="#ppt_x"/>
                                              </p:val>
                                            </p:tav>
                                            <p:tav tm="100000">
                                              <p:val>
                                                <p:strVal val="#ppt_x"/>
                                              </p:val>
                                            </p:tav>
                                          </p:tavLst>
                                        </p:anim>
                                        <p:anim calcmode="lin" valueType="num" p14:bounceEnd="68000">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6927FF8-5201-3E54-C490-324851248181}"/>
              </a:ext>
            </a:extLst>
          </p:cNvPr>
          <p:cNvGrpSpPr/>
          <p:nvPr/>
        </p:nvGrpSpPr>
        <p:grpSpPr>
          <a:xfrm>
            <a:off x="2724150" y="104775"/>
            <a:ext cx="6153149" cy="847725"/>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388661"/>
              <a:ext cx="4084363" cy="1887398"/>
            </a:xfrm>
            <a:prstGeom prst="rect">
              <a:avLst/>
            </a:prstGeom>
            <a:noFill/>
          </p:spPr>
          <p:txBody>
            <a:bodyPr wrap="square" lIns="0" tIns="0" rtlCol="0">
              <a:spAutoFit/>
            </a:bodyPr>
            <a:lstStyle/>
            <a:p>
              <a:pPr marL="0" marR="0" algn="ctr">
                <a:spcBef>
                  <a:spcPts val="0"/>
                </a:spcBef>
                <a:spcAft>
                  <a:spcPts val="0"/>
                </a:spcAft>
              </a:pPr>
              <a:r>
                <a:rPr lang="en-US" sz="3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V</a:t>
              </a:r>
              <a:r>
                <a:rPr lang="vi-VN" sz="36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í dụ: Tủ sách lớp học:</a:t>
              </a:r>
              <a:endParaRPr lang="en-US"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2D95F341-81DD-34F4-30FA-FA8D87FE32C7}"/>
              </a:ext>
            </a:extLst>
          </p:cNvPr>
          <p:cNvGrpSpPr/>
          <p:nvPr/>
        </p:nvGrpSpPr>
        <p:grpSpPr>
          <a:xfrm>
            <a:off x="430711" y="1179512"/>
            <a:ext cx="10885131" cy="754063"/>
            <a:chOff x="8882" y="6360"/>
            <a:chExt cx="17146" cy="1528"/>
          </a:xfrm>
        </p:grpSpPr>
        <p:sp>
          <p:nvSpPr>
            <p:cNvPr id="25" name="Flowchart: Alternate Process 24">
              <a:extLst>
                <a:ext uri="{FF2B5EF4-FFF2-40B4-BE49-F238E27FC236}">
                  <a16:creationId xmlns:a16="http://schemas.microsoft.com/office/drawing/2014/main" id="{38B9EA1D-F95C-46B3-24C2-E876A25A894E}"/>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Nhánh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1: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Nội</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dung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tủ</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sách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bao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gồm</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những</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cuốn</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sách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nào</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về</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chủ</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đề</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gì</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a:t>
              </a:r>
            </a:p>
          </p:txBody>
        </p:sp>
        <p:grpSp>
          <p:nvGrpSpPr>
            <p:cNvPr id="26" name="Group 25">
              <a:extLst>
                <a:ext uri="{FF2B5EF4-FFF2-40B4-BE49-F238E27FC236}">
                  <a16:creationId xmlns:a16="http://schemas.microsoft.com/office/drawing/2014/main" id="{F452DA30-EFF1-A3F6-F766-5EAEE7236E6C}"/>
                </a:ext>
              </a:extLst>
            </p:cNvPr>
            <p:cNvGrpSpPr/>
            <p:nvPr/>
          </p:nvGrpSpPr>
          <p:grpSpPr>
            <a:xfrm>
              <a:off x="8882" y="6360"/>
              <a:ext cx="1550" cy="1528"/>
              <a:chOff x="6115" y="484"/>
              <a:chExt cx="2156" cy="2093"/>
            </a:xfrm>
          </p:grpSpPr>
          <p:sp>
            <p:nvSpPr>
              <p:cNvPr id="27" name="Oval 26">
                <a:extLst>
                  <a:ext uri="{FF2B5EF4-FFF2-40B4-BE49-F238E27FC236}">
                    <a16:creationId xmlns:a16="http://schemas.microsoft.com/office/drawing/2014/main" id="{6564D3ED-9545-F538-222D-8F1BD9F26F17}"/>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28" name="Picture 27">
                <a:extLst>
                  <a:ext uri="{FF2B5EF4-FFF2-40B4-BE49-F238E27FC236}">
                    <a16:creationId xmlns:a16="http://schemas.microsoft.com/office/drawing/2014/main" id="{33E64041-5B7C-EE8F-9927-E6C43160A504}"/>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29" name="Group 28">
            <a:extLst>
              <a:ext uri="{FF2B5EF4-FFF2-40B4-BE49-F238E27FC236}">
                <a16:creationId xmlns:a16="http://schemas.microsoft.com/office/drawing/2014/main" id="{ACC77A80-EC24-EEE5-57E9-15362CC5C5F9}"/>
              </a:ext>
            </a:extLst>
          </p:cNvPr>
          <p:cNvGrpSpPr/>
          <p:nvPr/>
        </p:nvGrpSpPr>
        <p:grpSpPr>
          <a:xfrm>
            <a:off x="383086" y="2008187"/>
            <a:ext cx="10885131" cy="782638"/>
            <a:chOff x="8882" y="6360"/>
            <a:chExt cx="17146" cy="1528"/>
          </a:xfrm>
        </p:grpSpPr>
        <p:sp>
          <p:nvSpPr>
            <p:cNvPr id="30" name="Flowchart: Alternate Process 29">
              <a:extLst>
                <a:ext uri="{FF2B5EF4-FFF2-40B4-BE49-F238E27FC236}">
                  <a16:creationId xmlns:a16="http://schemas.microsoft.com/office/drawing/2014/main" id="{DFCB5E40-3902-E7E4-5BAE-0C5BF23C46A4}"/>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ai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50BFAB44-26B5-BC87-0F50-4E7BB1C7E326}"/>
                </a:ext>
              </a:extLst>
            </p:cNvPr>
            <p:cNvGrpSpPr/>
            <p:nvPr/>
          </p:nvGrpSpPr>
          <p:grpSpPr>
            <a:xfrm>
              <a:off x="8882" y="6360"/>
              <a:ext cx="1550" cy="1528"/>
              <a:chOff x="6115" y="484"/>
              <a:chExt cx="2156" cy="2093"/>
            </a:xfrm>
          </p:grpSpPr>
          <p:sp>
            <p:nvSpPr>
              <p:cNvPr id="32" name="Oval 31">
                <a:extLst>
                  <a:ext uri="{FF2B5EF4-FFF2-40B4-BE49-F238E27FC236}">
                    <a16:creationId xmlns:a16="http://schemas.microsoft.com/office/drawing/2014/main" id="{364F5B56-13ED-7E86-58E6-37303609C3D1}"/>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33" name="Picture 32">
                <a:extLst>
                  <a:ext uri="{FF2B5EF4-FFF2-40B4-BE49-F238E27FC236}">
                    <a16:creationId xmlns:a16="http://schemas.microsoft.com/office/drawing/2014/main" id="{66C50EF8-4380-8BC0-116E-D0DFB2554F87}"/>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38" name="Group 37">
            <a:extLst>
              <a:ext uri="{FF2B5EF4-FFF2-40B4-BE49-F238E27FC236}">
                <a16:creationId xmlns:a16="http://schemas.microsoft.com/office/drawing/2014/main" id="{D6179861-A152-2D46-A41D-7A6F3BC5325E}"/>
              </a:ext>
            </a:extLst>
          </p:cNvPr>
          <p:cNvGrpSpPr/>
          <p:nvPr/>
        </p:nvGrpSpPr>
        <p:grpSpPr>
          <a:xfrm>
            <a:off x="325936" y="2855912"/>
            <a:ext cx="11332700" cy="839788"/>
            <a:chOff x="8882" y="6360"/>
            <a:chExt cx="17851" cy="1528"/>
          </a:xfrm>
        </p:grpSpPr>
        <p:sp>
          <p:nvSpPr>
            <p:cNvPr id="39" name="Flowchart: Alternate Process 38">
              <a:extLst>
                <a:ext uri="{FF2B5EF4-FFF2-40B4-BE49-F238E27FC236}">
                  <a16:creationId xmlns:a16="http://schemas.microsoft.com/office/drawing/2014/main" id="{7A4A8673-E6CB-A16D-5029-81B2CAEC665E}"/>
                </a:ext>
              </a:extLst>
            </p:cNvPr>
            <p:cNvSpPr/>
            <p:nvPr/>
          </p:nvSpPr>
          <p:spPr>
            <a:xfrm>
              <a:off x="10079" y="6443"/>
              <a:ext cx="16654"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ngày</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0" name="Group 39">
              <a:extLst>
                <a:ext uri="{FF2B5EF4-FFF2-40B4-BE49-F238E27FC236}">
                  <a16:creationId xmlns:a16="http://schemas.microsoft.com/office/drawing/2014/main" id="{C7C665B4-B1B4-379A-BB02-A742FF487F7B}"/>
                </a:ext>
              </a:extLst>
            </p:cNvPr>
            <p:cNvGrpSpPr/>
            <p:nvPr/>
          </p:nvGrpSpPr>
          <p:grpSpPr>
            <a:xfrm>
              <a:off x="8882" y="6360"/>
              <a:ext cx="1550" cy="1528"/>
              <a:chOff x="6115" y="484"/>
              <a:chExt cx="2156" cy="2093"/>
            </a:xfrm>
          </p:grpSpPr>
          <p:sp>
            <p:nvSpPr>
              <p:cNvPr id="41" name="Oval 40">
                <a:extLst>
                  <a:ext uri="{FF2B5EF4-FFF2-40B4-BE49-F238E27FC236}">
                    <a16:creationId xmlns:a16="http://schemas.microsoft.com/office/drawing/2014/main" id="{F1378709-7B96-B67B-4D16-D372E4E88E65}"/>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42" name="Picture 41">
                <a:extLst>
                  <a:ext uri="{FF2B5EF4-FFF2-40B4-BE49-F238E27FC236}">
                    <a16:creationId xmlns:a16="http://schemas.microsoft.com/office/drawing/2014/main" id="{1288605E-4B81-6CCD-A462-00BDB28D8903}"/>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43" name="Group 42">
            <a:extLst>
              <a:ext uri="{FF2B5EF4-FFF2-40B4-BE49-F238E27FC236}">
                <a16:creationId xmlns:a16="http://schemas.microsoft.com/office/drawing/2014/main" id="{0B1D6941-A175-C9B9-3B0A-943DB44F1417}"/>
              </a:ext>
            </a:extLst>
          </p:cNvPr>
          <p:cNvGrpSpPr/>
          <p:nvPr/>
        </p:nvGrpSpPr>
        <p:grpSpPr>
          <a:xfrm>
            <a:off x="230686" y="3798887"/>
            <a:ext cx="11246939" cy="754063"/>
            <a:chOff x="8882" y="6360"/>
            <a:chExt cx="17146" cy="1528"/>
          </a:xfrm>
        </p:grpSpPr>
        <p:sp>
          <p:nvSpPr>
            <p:cNvPr id="44" name="Flowchart: Alternate Process 43">
              <a:extLst>
                <a:ext uri="{FF2B5EF4-FFF2-40B4-BE49-F238E27FC236}">
                  <a16:creationId xmlns:a16="http://schemas.microsoft.com/office/drawing/2014/main" id="{5E65852F-FD3A-C973-E39C-2AB76616C1C0}"/>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Mục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đích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vì</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lớp</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học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đây</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làm</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gì</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E43EB96A-A0C3-9A76-5795-E78F6A5F1CED}"/>
                </a:ext>
              </a:extLst>
            </p:cNvPr>
            <p:cNvGrpSpPr/>
            <p:nvPr/>
          </p:nvGrpSpPr>
          <p:grpSpPr>
            <a:xfrm>
              <a:off x="8882" y="6360"/>
              <a:ext cx="1550" cy="1528"/>
              <a:chOff x="6115" y="484"/>
              <a:chExt cx="2156" cy="2093"/>
            </a:xfrm>
          </p:grpSpPr>
          <p:sp>
            <p:nvSpPr>
              <p:cNvPr id="46" name="Oval 45">
                <a:extLst>
                  <a:ext uri="{FF2B5EF4-FFF2-40B4-BE49-F238E27FC236}">
                    <a16:creationId xmlns:a16="http://schemas.microsoft.com/office/drawing/2014/main" id="{A09A5889-BB37-F3BE-8D32-B4A946B5F5A5}"/>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47" name="Picture 46">
                <a:extLst>
                  <a:ext uri="{FF2B5EF4-FFF2-40B4-BE49-F238E27FC236}">
                    <a16:creationId xmlns:a16="http://schemas.microsoft.com/office/drawing/2014/main" id="{874E4B40-732F-4E71-AD11-5B83AB845B4D}"/>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48" name="Group 47">
            <a:extLst>
              <a:ext uri="{FF2B5EF4-FFF2-40B4-BE49-F238E27FC236}">
                <a16:creationId xmlns:a16="http://schemas.microsoft.com/office/drawing/2014/main" id="{B38B4D82-31EC-04D6-1BEB-DC4719B7878A}"/>
              </a:ext>
            </a:extLst>
          </p:cNvPr>
          <p:cNvGrpSpPr/>
          <p:nvPr/>
        </p:nvGrpSpPr>
        <p:grpSpPr>
          <a:xfrm>
            <a:off x="192586" y="4627562"/>
            <a:ext cx="10885131" cy="830263"/>
            <a:chOff x="8882" y="6360"/>
            <a:chExt cx="17146" cy="1528"/>
          </a:xfrm>
        </p:grpSpPr>
        <p:sp>
          <p:nvSpPr>
            <p:cNvPr id="49" name="Flowchart: Alternate Process 48">
              <a:extLst>
                <a:ext uri="{FF2B5EF4-FFF2-40B4-BE49-F238E27FC236}">
                  <a16:creationId xmlns:a16="http://schemas.microsoft.com/office/drawing/2014/main" id="{DE34C49A-6D58-90F1-4266-C376EA41CD56}"/>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5: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Vị</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đặt</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đặt</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ở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đâu</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góc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lớp</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50" name="Group 49">
              <a:extLst>
                <a:ext uri="{FF2B5EF4-FFF2-40B4-BE49-F238E27FC236}">
                  <a16:creationId xmlns:a16="http://schemas.microsoft.com/office/drawing/2014/main" id="{95880352-6FFF-2BDF-0224-04EBC0535164}"/>
                </a:ext>
              </a:extLst>
            </p:cNvPr>
            <p:cNvGrpSpPr/>
            <p:nvPr/>
          </p:nvGrpSpPr>
          <p:grpSpPr>
            <a:xfrm>
              <a:off x="8882" y="6360"/>
              <a:ext cx="1550" cy="1528"/>
              <a:chOff x="6115" y="484"/>
              <a:chExt cx="2156" cy="2093"/>
            </a:xfrm>
          </p:grpSpPr>
          <p:sp>
            <p:nvSpPr>
              <p:cNvPr id="51" name="Oval 50">
                <a:extLst>
                  <a:ext uri="{FF2B5EF4-FFF2-40B4-BE49-F238E27FC236}">
                    <a16:creationId xmlns:a16="http://schemas.microsoft.com/office/drawing/2014/main" id="{DB07F9F7-281C-F014-66F2-C3239B182C3E}"/>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2" name="Picture 51">
                <a:extLst>
                  <a:ext uri="{FF2B5EF4-FFF2-40B4-BE49-F238E27FC236}">
                    <a16:creationId xmlns:a16="http://schemas.microsoft.com/office/drawing/2014/main" id="{38DF6B64-EB6E-DECE-3997-1B13E69F8555}"/>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53" name="Group 52">
            <a:extLst>
              <a:ext uri="{FF2B5EF4-FFF2-40B4-BE49-F238E27FC236}">
                <a16:creationId xmlns:a16="http://schemas.microsoft.com/office/drawing/2014/main" id="{4036ED7C-2FEA-5FD8-8B93-68E8F9D354D1}"/>
              </a:ext>
            </a:extLst>
          </p:cNvPr>
          <p:cNvGrpSpPr/>
          <p:nvPr/>
        </p:nvGrpSpPr>
        <p:grpSpPr>
          <a:xfrm>
            <a:off x="192586" y="5551487"/>
            <a:ext cx="10885131" cy="830263"/>
            <a:chOff x="8882" y="6360"/>
            <a:chExt cx="17146" cy="1528"/>
          </a:xfrm>
        </p:grpSpPr>
        <p:sp>
          <p:nvSpPr>
            <p:cNvPr id="54" name="Flowchart: Alternate Process 53">
              <a:extLst>
                <a:ext uri="{FF2B5EF4-FFF2-40B4-BE49-F238E27FC236}">
                  <a16:creationId xmlns:a16="http://schemas.microsoft.com/office/drawing/2014/main" id="{235B9DA0-5D46-9A07-57B9-A4F6471AA634}"/>
                </a:ext>
              </a:extLst>
            </p:cNvPr>
            <p:cNvSpPr/>
            <p:nvPr/>
          </p:nvSpPr>
          <p:spPr>
            <a:xfrm>
              <a:off x="10019" y="6443"/>
              <a:ext cx="16009"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Nhánh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Biện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pháp</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tủ</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thập</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thêm</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bằng</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tủ</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như</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5" name="Group 54">
              <a:extLst>
                <a:ext uri="{FF2B5EF4-FFF2-40B4-BE49-F238E27FC236}">
                  <a16:creationId xmlns:a16="http://schemas.microsoft.com/office/drawing/2014/main" id="{5B729538-A245-5BD1-D4AE-ABFAF3E9F108}"/>
                </a:ext>
              </a:extLst>
            </p:cNvPr>
            <p:cNvGrpSpPr/>
            <p:nvPr/>
          </p:nvGrpSpPr>
          <p:grpSpPr>
            <a:xfrm>
              <a:off x="8882" y="6360"/>
              <a:ext cx="1550" cy="1528"/>
              <a:chOff x="6115" y="484"/>
              <a:chExt cx="2156" cy="2093"/>
            </a:xfrm>
          </p:grpSpPr>
          <p:sp>
            <p:nvSpPr>
              <p:cNvPr id="56" name="Oval 55">
                <a:extLst>
                  <a:ext uri="{FF2B5EF4-FFF2-40B4-BE49-F238E27FC236}">
                    <a16:creationId xmlns:a16="http://schemas.microsoft.com/office/drawing/2014/main" id="{F1082B48-C0C9-770E-4D98-A93AD8D56899}"/>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7" name="Picture 56">
                <a:extLst>
                  <a:ext uri="{FF2B5EF4-FFF2-40B4-BE49-F238E27FC236}">
                    <a16:creationId xmlns:a16="http://schemas.microsoft.com/office/drawing/2014/main" id="{D852F270-E16A-0537-9071-E38BFA1840A7}"/>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spTree>
    <p:extLst>
      <p:ext uri="{BB962C8B-B14F-4D97-AF65-F5344CB8AC3E}">
        <p14:creationId xmlns:p14="http://schemas.microsoft.com/office/powerpoint/2010/main" val="285108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3"/>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strVal val="#ppt_w+.3"/>
                                          </p:val>
                                        </p:tav>
                                        <p:tav tm="100000">
                                          <p:val>
                                            <p:strVal val="#ppt_w"/>
                                          </p:val>
                                        </p:tav>
                                      </p:tavLst>
                                    </p:anim>
                                    <p:anim calcmode="lin" valueType="num">
                                      <p:cBhvr>
                                        <p:cTn id="20" dur="1000" fill="hold"/>
                                        <p:tgtEl>
                                          <p:spTgt spid="29"/>
                                        </p:tgtEl>
                                        <p:attrNameLst>
                                          <p:attrName>ppt_h</p:attrName>
                                        </p:attrNameLst>
                                      </p:cBhvr>
                                      <p:tavLst>
                                        <p:tav tm="0">
                                          <p:val>
                                            <p:strVal val="#ppt_h"/>
                                          </p:val>
                                        </p:tav>
                                        <p:tav tm="100000">
                                          <p:val>
                                            <p:strVal val="#ppt_h"/>
                                          </p:val>
                                        </p:tav>
                                      </p:tavLst>
                                    </p:anim>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strVal val="#ppt_w+.3"/>
                                          </p:val>
                                        </p:tav>
                                        <p:tav tm="100000">
                                          <p:val>
                                            <p:strVal val="#ppt_w"/>
                                          </p:val>
                                        </p:tav>
                                      </p:tavLst>
                                    </p:anim>
                                    <p:anim calcmode="lin" valueType="num">
                                      <p:cBhvr>
                                        <p:cTn id="27" dur="1000" fill="hold"/>
                                        <p:tgtEl>
                                          <p:spTgt spid="38"/>
                                        </p:tgtEl>
                                        <p:attrNameLst>
                                          <p:attrName>ppt_h</p:attrName>
                                        </p:attrNameLst>
                                      </p:cBhvr>
                                      <p:tavLst>
                                        <p:tav tm="0">
                                          <p:val>
                                            <p:strVal val="#ppt_h"/>
                                          </p:val>
                                        </p:tav>
                                        <p:tav tm="100000">
                                          <p:val>
                                            <p:strVal val="#ppt_h"/>
                                          </p:val>
                                        </p:tav>
                                      </p:tavLst>
                                    </p:anim>
                                    <p:animEffect transition="in" filter="fade">
                                      <p:cBhvr>
                                        <p:cTn id="28" dur="10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strVal val="#ppt_w+.3"/>
                                          </p:val>
                                        </p:tav>
                                        <p:tav tm="100000">
                                          <p:val>
                                            <p:strVal val="#ppt_w"/>
                                          </p:val>
                                        </p:tav>
                                      </p:tavLst>
                                    </p:anim>
                                    <p:anim calcmode="lin" valueType="num">
                                      <p:cBhvr>
                                        <p:cTn id="34" dur="1000" fill="hold"/>
                                        <p:tgtEl>
                                          <p:spTgt spid="43"/>
                                        </p:tgtEl>
                                        <p:attrNameLst>
                                          <p:attrName>ppt_h</p:attrName>
                                        </p:attrNameLst>
                                      </p:cBhvr>
                                      <p:tavLst>
                                        <p:tav tm="0">
                                          <p:val>
                                            <p:strVal val="#ppt_h"/>
                                          </p:val>
                                        </p:tav>
                                        <p:tav tm="100000">
                                          <p:val>
                                            <p:strVal val="#ppt_h"/>
                                          </p:val>
                                        </p:tav>
                                      </p:tavLst>
                                    </p:anim>
                                    <p:animEffect transition="in" filter="fade">
                                      <p:cBhvr>
                                        <p:cTn id="35" dur="10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1000" fill="hold"/>
                                        <p:tgtEl>
                                          <p:spTgt spid="48"/>
                                        </p:tgtEl>
                                        <p:attrNameLst>
                                          <p:attrName>ppt_w</p:attrName>
                                        </p:attrNameLst>
                                      </p:cBhvr>
                                      <p:tavLst>
                                        <p:tav tm="0">
                                          <p:val>
                                            <p:strVal val="#ppt_w+.3"/>
                                          </p:val>
                                        </p:tav>
                                        <p:tav tm="100000">
                                          <p:val>
                                            <p:strVal val="#ppt_w"/>
                                          </p:val>
                                        </p:tav>
                                      </p:tavLst>
                                    </p:anim>
                                    <p:anim calcmode="lin" valueType="num">
                                      <p:cBhvr>
                                        <p:cTn id="41" dur="1000" fill="hold"/>
                                        <p:tgtEl>
                                          <p:spTgt spid="48"/>
                                        </p:tgtEl>
                                        <p:attrNameLst>
                                          <p:attrName>ppt_h</p:attrName>
                                        </p:attrNameLst>
                                      </p:cBhvr>
                                      <p:tavLst>
                                        <p:tav tm="0">
                                          <p:val>
                                            <p:strVal val="#ppt_h"/>
                                          </p:val>
                                        </p:tav>
                                        <p:tav tm="100000">
                                          <p:val>
                                            <p:strVal val="#ppt_h"/>
                                          </p:val>
                                        </p:tav>
                                      </p:tavLst>
                                    </p:anim>
                                    <p:animEffect transition="in" filter="fade">
                                      <p:cBhvr>
                                        <p:cTn id="42" dur="10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000" fill="hold"/>
                                        <p:tgtEl>
                                          <p:spTgt spid="53"/>
                                        </p:tgtEl>
                                        <p:attrNameLst>
                                          <p:attrName>ppt_w</p:attrName>
                                        </p:attrNameLst>
                                      </p:cBhvr>
                                      <p:tavLst>
                                        <p:tav tm="0">
                                          <p:val>
                                            <p:strVal val="#ppt_w+.3"/>
                                          </p:val>
                                        </p:tav>
                                        <p:tav tm="100000">
                                          <p:val>
                                            <p:strVal val="#ppt_w"/>
                                          </p:val>
                                        </p:tav>
                                      </p:tavLst>
                                    </p:anim>
                                    <p:anim calcmode="lin" valueType="num">
                                      <p:cBhvr>
                                        <p:cTn id="48" dur="1000" fill="hold"/>
                                        <p:tgtEl>
                                          <p:spTgt spid="53"/>
                                        </p:tgtEl>
                                        <p:attrNameLst>
                                          <p:attrName>ppt_h</p:attrName>
                                        </p:attrNameLst>
                                      </p:cBhvr>
                                      <p:tavLst>
                                        <p:tav tm="0">
                                          <p:val>
                                            <p:strVal val="#ppt_h"/>
                                          </p:val>
                                        </p:tav>
                                        <p:tav tm="100000">
                                          <p:val>
                                            <p:strVal val="#ppt_h"/>
                                          </p:val>
                                        </p:tav>
                                      </p:tavLst>
                                    </p:anim>
                                    <p:animEffect transition="in" filter="fade">
                                      <p:cBhvr>
                                        <p:cTn id="4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87B2D6-F9CA-C6E6-54BE-6A5EEF750512}"/>
              </a:ext>
            </a:extLst>
          </p:cNvPr>
          <p:cNvGrpSpPr/>
          <p:nvPr/>
        </p:nvGrpSpPr>
        <p:grpSpPr>
          <a:xfrm>
            <a:off x="4181475" y="1181099"/>
            <a:ext cx="3810000" cy="3990975"/>
            <a:chOff x="4257675" y="1704975"/>
            <a:chExt cx="3810000" cy="3810000"/>
          </a:xfrm>
        </p:grpSpPr>
        <p:pic>
          <p:nvPicPr>
            <p:cNvPr id="8" name="Picture 7" descr="A white cloud with brown edges&#10;&#10;Description automatically generated">
              <a:extLst>
                <a:ext uri="{FF2B5EF4-FFF2-40B4-BE49-F238E27FC236}">
                  <a16:creationId xmlns:a16="http://schemas.microsoft.com/office/drawing/2014/main" id="{496AB627-2689-0000-0A84-02D373DA3E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7675" y="1704975"/>
              <a:ext cx="3810000" cy="3810000"/>
            </a:xfrm>
            <a:prstGeom prst="rect">
              <a:avLst/>
            </a:prstGeom>
          </p:spPr>
        </p:pic>
        <p:sp>
          <p:nvSpPr>
            <p:cNvPr id="9" name="TextBox 8">
              <a:extLst>
                <a:ext uri="{FF2B5EF4-FFF2-40B4-BE49-F238E27FC236}">
                  <a16:creationId xmlns:a16="http://schemas.microsoft.com/office/drawing/2014/main" id="{CAA3262D-FDBF-6C4E-F8CD-9A4ED055BB75}"/>
                </a:ext>
              </a:extLst>
            </p:cNvPr>
            <p:cNvSpPr txBox="1"/>
            <p:nvPr/>
          </p:nvSpPr>
          <p:spPr>
            <a:xfrm>
              <a:off x="4676775" y="3476625"/>
              <a:ext cx="2743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Tủ</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sách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lớp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học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grpSp>
        <p:nvGrpSpPr>
          <p:cNvPr id="11" name="Group 10">
            <a:extLst>
              <a:ext uri="{FF2B5EF4-FFF2-40B4-BE49-F238E27FC236}">
                <a16:creationId xmlns:a16="http://schemas.microsoft.com/office/drawing/2014/main" id="{0CB1B9D7-03F7-C850-77D0-883066C277FC}"/>
              </a:ext>
            </a:extLst>
          </p:cNvPr>
          <p:cNvGrpSpPr/>
          <p:nvPr/>
        </p:nvGrpSpPr>
        <p:grpSpPr>
          <a:xfrm>
            <a:off x="1132110" y="1073117"/>
            <a:ext cx="3634695" cy="2498669"/>
            <a:chOff x="1208310" y="1596992"/>
            <a:chExt cx="3634695" cy="2498669"/>
          </a:xfrm>
        </p:grpSpPr>
        <p:pic>
          <p:nvPicPr>
            <p:cNvPr id="3" name="Picture 2" descr="A pink line on a black background&#10;&#10;Description automatically generated">
              <a:extLst>
                <a:ext uri="{FF2B5EF4-FFF2-40B4-BE49-F238E27FC236}">
                  <a16:creationId xmlns:a16="http://schemas.microsoft.com/office/drawing/2014/main" id="{072FCBA7-D543-8162-A34A-8C2B29596CBF}"/>
                </a:ext>
              </a:extLst>
            </p:cNvPr>
            <p:cNvPicPr>
              <a:picLocks noChangeAspect="1"/>
            </p:cNvPicPr>
            <p:nvPr/>
          </p:nvPicPr>
          <p:blipFill>
            <a:blip r:embed="rId4">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0" name="TextBox 9">
              <a:extLst>
                <a:ext uri="{FF2B5EF4-FFF2-40B4-BE49-F238E27FC236}">
                  <a16:creationId xmlns:a16="http://schemas.microsoft.com/office/drawing/2014/main" id="{ECE58791-79C4-607E-2E6D-A92D12068573}"/>
                </a:ext>
              </a:extLst>
            </p:cNvPr>
            <p:cNvSpPr txBox="1"/>
            <p:nvPr/>
          </p:nvSpPr>
          <p:spPr>
            <a:xfrm rot="1305598">
              <a:off x="2922256" y="2562681"/>
              <a:ext cx="1920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Mục</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đích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2" name="Group 11">
            <a:extLst>
              <a:ext uri="{FF2B5EF4-FFF2-40B4-BE49-F238E27FC236}">
                <a16:creationId xmlns:a16="http://schemas.microsoft.com/office/drawing/2014/main" id="{0BA5C44D-D1F6-3A45-FF27-1F81689BF5C2}"/>
              </a:ext>
            </a:extLst>
          </p:cNvPr>
          <p:cNvGrpSpPr/>
          <p:nvPr/>
        </p:nvGrpSpPr>
        <p:grpSpPr>
          <a:xfrm rot="19133201">
            <a:off x="858595" y="3453356"/>
            <a:ext cx="4167847" cy="2498669"/>
            <a:chOff x="1208310" y="1596992"/>
            <a:chExt cx="3649440" cy="2498669"/>
          </a:xfrm>
        </p:grpSpPr>
        <p:pic>
          <p:nvPicPr>
            <p:cNvPr id="13" name="Picture 12" descr="A pink line on a black background&#10;&#10;Description automatically generated">
              <a:extLst>
                <a:ext uri="{FF2B5EF4-FFF2-40B4-BE49-F238E27FC236}">
                  <a16:creationId xmlns:a16="http://schemas.microsoft.com/office/drawing/2014/main" id="{439C5A2F-C4C0-713A-8728-CC3741665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4" name="TextBox 13">
              <a:extLst>
                <a:ext uri="{FF2B5EF4-FFF2-40B4-BE49-F238E27FC236}">
                  <a16:creationId xmlns:a16="http://schemas.microsoft.com/office/drawing/2014/main" id="{B0984DDD-C4A6-E37C-B886-0EE79030FF5E}"/>
                </a:ext>
              </a:extLst>
            </p:cNvPr>
            <p:cNvSpPr txBox="1"/>
            <p:nvPr/>
          </p:nvSpPr>
          <p:spPr>
            <a:xfrm rot="1305598">
              <a:off x="2990850" y="2552699"/>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Thời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gian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B145773D-1FFB-4B1B-0639-C2994B71A94D}"/>
              </a:ext>
            </a:extLst>
          </p:cNvPr>
          <p:cNvGrpSpPr/>
          <p:nvPr/>
        </p:nvGrpSpPr>
        <p:grpSpPr>
          <a:xfrm rot="9220078">
            <a:off x="7083781" y="1164096"/>
            <a:ext cx="3981361" cy="2498669"/>
            <a:chOff x="1208310" y="1596992"/>
            <a:chExt cx="3486150" cy="2498669"/>
          </a:xfrm>
        </p:grpSpPr>
        <p:pic>
          <p:nvPicPr>
            <p:cNvPr id="16" name="Picture 15" descr="A pink line on a black background&#10;&#10;Description automatically generated">
              <a:extLst>
                <a:ext uri="{FF2B5EF4-FFF2-40B4-BE49-F238E27FC236}">
                  <a16:creationId xmlns:a16="http://schemas.microsoft.com/office/drawing/2014/main" id="{D5191102-60F3-0862-48B7-36D4ED7D9724}"/>
                </a:ext>
              </a:extLst>
            </p:cNvPr>
            <p:cNvPicPr>
              <a:picLocks noChangeAspect="1"/>
            </p:cNvPicPr>
            <p:nvPr/>
          </p:nvPicPr>
          <p:blipFill>
            <a:blip r:embed="rId4">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7" name="TextBox 16">
              <a:extLst>
                <a:ext uri="{FF2B5EF4-FFF2-40B4-BE49-F238E27FC236}">
                  <a16:creationId xmlns:a16="http://schemas.microsoft.com/office/drawing/2014/main" id="{BF38CC4E-99FB-536B-2926-905C70E4EC8D}"/>
                </a:ext>
              </a:extLst>
            </p:cNvPr>
            <p:cNvSpPr txBox="1"/>
            <p:nvPr/>
          </p:nvSpPr>
          <p:spPr>
            <a:xfrm rot="11847509">
              <a:off x="2638789" y="3177906"/>
              <a:ext cx="1866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8" name="Group 17">
            <a:extLst>
              <a:ext uri="{FF2B5EF4-FFF2-40B4-BE49-F238E27FC236}">
                <a16:creationId xmlns:a16="http://schemas.microsoft.com/office/drawing/2014/main" id="{7C2B1006-649B-E9C5-9E25-FE0CA08729D7}"/>
              </a:ext>
            </a:extLst>
          </p:cNvPr>
          <p:cNvGrpSpPr/>
          <p:nvPr/>
        </p:nvGrpSpPr>
        <p:grpSpPr>
          <a:xfrm rot="13340457" flipV="1">
            <a:off x="7150642" y="3402049"/>
            <a:ext cx="3981361" cy="2688907"/>
            <a:chOff x="1208310" y="1596992"/>
            <a:chExt cx="3486150" cy="2498669"/>
          </a:xfrm>
        </p:grpSpPr>
        <p:pic>
          <p:nvPicPr>
            <p:cNvPr id="19" name="Picture 18" descr="A pink line on a black background&#10;&#10;Description automatically generated">
              <a:extLst>
                <a:ext uri="{FF2B5EF4-FFF2-40B4-BE49-F238E27FC236}">
                  <a16:creationId xmlns:a16="http://schemas.microsoft.com/office/drawing/2014/main" id="{9E148E60-80AF-EC00-8576-3FB7AAB2829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23" name="TextBox 22">
              <a:extLst>
                <a:ext uri="{FF2B5EF4-FFF2-40B4-BE49-F238E27FC236}">
                  <a16:creationId xmlns:a16="http://schemas.microsoft.com/office/drawing/2014/main" id="{4F8E1B7A-1100-2522-31B2-E8524EA46685}"/>
                </a:ext>
              </a:extLst>
            </p:cNvPr>
            <p:cNvSpPr txBox="1"/>
            <p:nvPr/>
          </p:nvSpPr>
          <p:spPr>
            <a:xfrm rot="606673">
              <a:off x="2740159" y="3206963"/>
              <a:ext cx="1866900" cy="6578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Biện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pháp</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phát</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triển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tủ</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sách</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223350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8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0A82D-191C-0114-6A59-910FB481D774}"/>
              </a:ext>
            </a:extLst>
          </p:cNvPr>
          <p:cNvPicPr>
            <a:picLocks noChangeAspect="1"/>
          </p:cNvPicPr>
          <p:nvPr/>
        </p:nvPicPr>
        <p:blipFill>
          <a:blip r:embed="rId3"/>
          <a:stretch>
            <a:fillRect/>
          </a:stretch>
        </p:blipFill>
        <p:spPr>
          <a:xfrm>
            <a:off x="428625" y="1430654"/>
            <a:ext cx="11479575" cy="38938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id="{E1E4608A-ED5E-2958-BF93-3FB285CD0A80}"/>
              </a:ext>
            </a:extLst>
          </p:cNvPr>
          <p:cNvSpPr txBox="1"/>
          <p:nvPr/>
        </p:nvSpPr>
        <p:spPr>
          <a:xfrm>
            <a:off x="142876" y="696074"/>
            <a:ext cx="8164956" cy="5005626"/>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marL="571500" indent="-571500" algn="just">
              <a:buFont typeface="Arial" panose="020B0604020202020204" pitchFamily="34" charset="0"/>
              <a:buChar char="•"/>
            </a:pPr>
            <a:r>
              <a:rPr lang="vi-VN"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Sơ đồ tư duy giúp chúng ta hệ thống thông tin về một sự vật, hiện tượng, cho ta nhìn rõ hơn về mối quan hệ giữa các bộ phận, nội dung. </a:t>
            </a:r>
            <a:endParaRPr lang="en-US"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571500" indent="-571500" algn="just">
              <a:buFont typeface="Arial" panose="020B0604020202020204" pitchFamily="34" charset="0"/>
              <a:buChar char="•"/>
            </a:pPr>
            <a:r>
              <a:rPr lang="vi-VN"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Hỏi, tự hỏi để tìm kiếm thông tin; ghi lại, phân loại và hệ thống lại thông tin – đó là những thao tác ban đầu của tư duy khoa học.</a:t>
            </a:r>
            <a:endParaRPr lang="zh-CN" altLang="en-US"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3" name="Picture 2" descr="Hand Drawn Teacher Cartoon PNG Free Download And Clipart Image For Free  Download - Lovepik | 400451093">
            <a:extLst>
              <a:ext uri="{FF2B5EF4-FFF2-40B4-BE49-F238E27FC236}">
                <a16:creationId xmlns:a16="http://schemas.microsoft.com/office/drawing/2014/main" id="{AC40F2AB-C0E0-F2B9-0546-54F4485DF0F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726855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59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sp>
        <p:nvSpPr>
          <p:cNvPr id="41" name="TextBox 40">
            <a:extLst>
              <a:ext uri="{FF2B5EF4-FFF2-40B4-BE49-F238E27FC236}">
                <a16:creationId xmlns:a16="http://schemas.microsoft.com/office/drawing/2014/main" id="{E10B99C0-AF37-47E5-B25F-23F72C2F0BE1}"/>
              </a:ext>
            </a:extLst>
          </p:cNvPr>
          <p:cNvSpPr txBox="1"/>
          <p:nvPr/>
        </p:nvSpPr>
        <p:spPr>
          <a:xfrm>
            <a:off x="1114581" y="497100"/>
            <a:ext cx="7641814" cy="3046988"/>
          </a:xfrm>
          <a:prstGeom prst="rect">
            <a:avLst/>
          </a:prstGeom>
          <a:noFill/>
        </p:spPr>
        <p:txBody>
          <a:bodyPr wrap="square" rtlCol="0">
            <a:spAutoFit/>
          </a:bodyPr>
          <a:lstStyle/>
          <a:p>
            <a:pPr lvl="0" algn="ctr"/>
            <a:r>
              <a:rPr lang="en-US" sz="4800" b="1" u="sng" dirty="0" err="1">
                <a:solidFill>
                  <a:srgbClr val="FFFF00"/>
                </a:solidFill>
                <a:latin typeface="Calibri" panose="020F0502020204030204"/>
              </a:rPr>
              <a:t>Về</a:t>
            </a:r>
            <a:r>
              <a:rPr lang="en-US" sz="4800" b="1" u="sng" dirty="0">
                <a:solidFill>
                  <a:srgbClr val="FFFF00"/>
                </a:solidFill>
                <a:latin typeface="Calibri" panose="020F0502020204030204"/>
              </a:rPr>
              <a:t> </a:t>
            </a:r>
            <a:r>
              <a:rPr lang="en-US" sz="4800" b="1" u="sng" dirty="0" err="1">
                <a:solidFill>
                  <a:srgbClr val="FFFF00"/>
                </a:solidFill>
                <a:latin typeface="Calibri" panose="020F0502020204030204"/>
              </a:rPr>
              <a:t>nhà</a:t>
            </a:r>
            <a:r>
              <a:rPr lang="en-US" sz="4800" b="1" u="sng" dirty="0">
                <a:solidFill>
                  <a:srgbClr val="FFFF00"/>
                </a:solidFill>
                <a:latin typeface="Calibri" panose="020F0502020204030204"/>
              </a:rPr>
              <a:t>:</a:t>
            </a:r>
          </a:p>
          <a:p>
            <a:pPr lvl="0" algn="ctr"/>
            <a:r>
              <a:rPr lang="vi-VN" sz="4800" b="1" dirty="0">
                <a:solidFill>
                  <a:prstClr val="white"/>
                </a:solidFill>
                <a:latin typeface="Calibri" panose="020F0502020204030204"/>
              </a:rPr>
              <a:t>Lựa chọn một sự vật, hiện tượng mà em quan tâm để vẽ sơ đồ tư duy.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41" y="3438427"/>
            <a:ext cx="9972231" cy="3419573"/>
          </a:xfrm>
          <a:prstGeom prst="rect">
            <a:avLst/>
          </a:prstGeom>
        </p:spPr>
      </p:pic>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pic>
        <p:nvPicPr>
          <p:cNvPr id="1026" name="Picture 2" descr="Free vector teacher talking with her students on white background">
            <a:extLst>
              <a:ext uri="{FF2B5EF4-FFF2-40B4-BE49-F238E27FC236}">
                <a16:creationId xmlns:a16="http://schemas.microsoft.com/office/drawing/2014/main" id="{1EA55BF3-1578-3143-869D-8D2BD430AD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19" b="94796" l="3994" r="95208">
                        <a14:foregroundMark x1="37380" y1="5390" x2="37380" y2="5390"/>
                        <a14:foregroundMark x1="37380" y1="33086" x2="34345" y2="40706"/>
                        <a14:foregroundMark x1="8946" y1="51487" x2="8466" y2="61710"/>
                        <a14:foregroundMark x1="8466" y1="61710" x2="8466" y2="61710"/>
                        <a14:foregroundMark x1="5591" y1="65985" x2="5591" y2="65985"/>
                        <a14:foregroundMark x1="4153" y1="53160" x2="4153" y2="53160"/>
                        <a14:foregroundMark x1="20288" y1="66171" x2="23848" y2="70314"/>
                        <a14:foregroundMark x1="12141" y1="62268" x2="10642" y2="66167"/>
                        <a14:foregroundMark x1="11767" y1="72122" x2="15335" y2="77881"/>
                        <a14:foregroundMark x1="15335" y1="77881" x2="15335" y2="77881"/>
                        <a14:foregroundMark x1="12300" y1="82156" x2="11022" y2="91450"/>
                        <a14:foregroundMark x1="9744" y1="93680" x2="9744" y2="93680"/>
                        <a14:foregroundMark x1="19489" y1="89219" x2="22843" y2="94610"/>
                        <a14:foregroundMark x1="31629" y1="93866" x2="31629" y2="93866"/>
                        <a14:foregroundMark x1="6230" y1="93123" x2="9585" y2="90335"/>
                        <a14:foregroundMark x1="32109" y1="95353" x2="32109" y2="95353"/>
                        <a14:foregroundMark x1="55911" y1="49257" x2="58626" y2="61524"/>
                        <a14:foregroundMark x1="58626" y1="61524" x2="58307" y2="78253"/>
                        <a14:foregroundMark x1="62780" y1="46283" x2="59265" y2="46283"/>
                        <a14:foregroundMark x1="62141" y1="84944" x2="64058" y2="92007"/>
                        <a14:foregroundMark x1="55751" y1="92193" x2="55751" y2="92193"/>
                        <a14:foregroundMark x1="83706" y1="47026" x2="86741" y2="71190"/>
                        <a14:foregroundMark x1="86741" y1="71190" x2="86581" y2="72491"/>
                        <a14:foregroundMark x1="91534" y1="51115" x2="92013" y2="51487"/>
                        <a14:foregroundMark x1="92013" y1="51487" x2="93930" y2="53903"/>
                        <a14:foregroundMark x1="95208" y1="53717" x2="95208" y2="53717"/>
                        <a14:foregroundMark x1="90096" y1="40892" x2="90096" y2="40892"/>
                        <a14:foregroundMark x1="72524" y1="71375" x2="78754" y2="71561"/>
                        <a14:foregroundMark x1="55112" y1="83829" x2="56390" y2="89219"/>
                        <a14:foregroundMark x1="82268" y1="90706" x2="84345" y2="89405"/>
                        <a14:foregroundMark x1="87540" y1="87546" x2="88658" y2="92193"/>
                        <a14:foregroundMark x1="79073" y1="91636" x2="81470" y2="91264"/>
                        <a14:foregroundMark x1="11342" y1="69888" x2="11502" y2="70818"/>
                        <a14:foregroundMark x1="11342" y1="69703" x2="11342" y2="69703"/>
                        <a14:foregroundMark x1="11022" y1="69145" x2="11182" y2="71190"/>
                        <a14:foregroundMark x1="82428" y1="65985" x2="84665" y2="77138"/>
                        <a14:foregroundMark x1="86422" y1="68959" x2="87859" y2="69703"/>
                        <a14:foregroundMark x1="81470" y1="72491" x2="81470" y2="72491"/>
                        <a14:foregroundMark x1="81470" y1="70446" x2="80511" y2="76952"/>
                        <a14:foregroundMark x1="79073" y1="69517" x2="79073" y2="69517"/>
                        <a14:foregroundMark x1="78914" y1="68401" x2="78754" y2="69145"/>
                        <a14:foregroundMark x1="87220" y1="42751" x2="87220" y2="42751"/>
                        <a14:foregroundMark x1="90895" y1="43309" x2="90895" y2="43309"/>
                        <a14:foregroundMark x1="90575" y1="46654" x2="90575" y2="46654"/>
                        <a14:foregroundMark x1="90256" y1="44238" x2="90256" y2="44238"/>
                        <a14:foregroundMark x1="90415" y1="45911" x2="90415" y2="45911"/>
                        <a14:foregroundMark x1="90415" y1="46097" x2="90415" y2="46097"/>
                        <a14:backgroundMark x1="28435" y1="42751" x2="28435" y2="42751"/>
                        <a14:backgroundMark x1="9425" y1="68030" x2="10529" y2="69197"/>
                        <a14:backgroundMark x1="9585" y1="66543" x2="10311" y2="69220"/>
                        <a14:backgroundMark x1="10824" y1="71227" x2="11022" y2="72305"/>
                        <a14:backgroundMark x1="24601" y1="70632" x2="24601" y2="70632"/>
                        <a14:backgroundMark x1="23962" y1="70260" x2="24441" y2="71561"/>
                        <a14:backgroundMark x1="53355" y1="64498" x2="53355" y2="64498"/>
                        <a14:backgroundMark x1="83546" y1="44981" x2="83546" y2="44981"/>
                        <a14:backgroundMark x1="81789" y1="45353" x2="81789" y2="45353"/>
                        <a14:backgroundMark x1="88339" y1="46097" x2="88339" y2="46097"/>
                        <a14:backgroundMark x1="90256" y1="45911" x2="90256" y2="45911"/>
                        <a14:backgroundMark x1="88179" y1="45911" x2="88179" y2="45911"/>
                        <a14:backgroundMark x1="90575" y1="43866" x2="90575" y2="43866"/>
                        <a14:backgroundMark x1="89776" y1="45353" x2="89936" y2="45911"/>
                        <a14:backgroundMark x1="90575" y1="46654" x2="90575" y2="46654"/>
                        <a14:backgroundMark x1="90096" y1="41264" x2="90096" y2="41264"/>
                        <a14:backgroundMark x1="91054" y1="39963" x2="91054" y2="39963"/>
                        <a14:backgroundMark x1="91054" y1="39963" x2="91534" y2="39963"/>
                        <a14:backgroundMark x1="89617" y1="41450" x2="89617" y2="414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16486" y="2518238"/>
            <a:ext cx="5049611" cy="43397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3CCA95-45B9-CCDB-8F73-C6BDDA8C6178}"/>
              </a:ext>
            </a:extLst>
          </p:cNvPr>
          <p:cNvPicPr>
            <a:picLocks noChangeAspect="1"/>
          </p:cNvPicPr>
          <p:nvPr/>
        </p:nvPicPr>
        <p:blipFill>
          <a:blip r:embed="rId6"/>
          <a:stretch>
            <a:fillRect/>
          </a:stretch>
        </p:blipFill>
        <p:spPr>
          <a:xfrm>
            <a:off x="4416997" y="1762029"/>
            <a:ext cx="4755292" cy="2121592"/>
          </a:xfrm>
          <a:prstGeom prst="rect">
            <a:avLst/>
          </a:prstGeom>
        </p:spPr>
      </p:pic>
    </p:spTree>
    <p:extLst>
      <p:ext uri="{BB962C8B-B14F-4D97-AF65-F5344CB8AC3E}">
        <p14:creationId xmlns:p14="http://schemas.microsoft.com/office/powerpoint/2010/main" val="3964678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8" name="Picture 7">
            <a:extLst>
              <a:ext uri="{FF2B5EF4-FFF2-40B4-BE49-F238E27FC236}">
                <a16:creationId xmlns:a16="http://schemas.microsoft.com/office/drawing/2014/main" id="{032BB521-565F-360C-0FAB-EBC828CAA258}"/>
              </a:ext>
            </a:extLst>
          </p:cNvPr>
          <p:cNvPicPr>
            <a:picLocks noChangeAspect="1"/>
          </p:cNvPicPr>
          <p:nvPr/>
        </p:nvPicPr>
        <p:blipFill>
          <a:blip r:embed="rId8"/>
          <a:stretch>
            <a:fillRect/>
          </a:stretch>
        </p:blipFill>
        <p:spPr>
          <a:xfrm>
            <a:off x="3031815" y="406398"/>
            <a:ext cx="6005080" cy="1853345"/>
          </a:xfrm>
          <a:prstGeom prst="rect">
            <a:avLst/>
          </a:prstGeom>
        </p:spPr>
      </p:pic>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0AF3AB2-B4F0-6AC2-4F67-23818E1EEFD0}"/>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C75EABE1-56D0-99AB-AFFC-1216FD9336C7}"/>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10">
            <a:extLst>
              <a:ext uri="{FF2B5EF4-FFF2-40B4-BE49-F238E27FC236}">
                <a16:creationId xmlns:a16="http://schemas.microsoft.com/office/drawing/2014/main" id="{3AA44843-7E71-858B-9B56-EFDA8ACFE4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65077" y="308123"/>
            <a:ext cx="2624543" cy="4534847"/>
          </a:xfrm>
          <a:prstGeom prst="rect">
            <a:avLst/>
          </a:prstGeom>
        </p:spPr>
      </p:pic>
      <p:pic>
        <p:nvPicPr>
          <p:cNvPr id="7" name="Picture 11">
            <a:extLst>
              <a:ext uri="{FF2B5EF4-FFF2-40B4-BE49-F238E27FC236}">
                <a16:creationId xmlns:a16="http://schemas.microsoft.com/office/drawing/2014/main" id="{6C27903E-040B-4E52-E492-43507ACFF9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F35C9237-F046-8A47-9A39-5D2F845BAC34}"/>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249FD8AF-C3D5-52FD-18FF-159785CCDC3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0" name="Group 14">
            <a:extLst>
              <a:ext uri="{FF2B5EF4-FFF2-40B4-BE49-F238E27FC236}">
                <a16:creationId xmlns:a16="http://schemas.microsoft.com/office/drawing/2014/main" id="{FA433F8D-CE67-8258-5DFC-003A8ADFE688}"/>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D15C78FC-4B20-3D16-E415-291BB17FF83C}"/>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2" name="Group 16">
            <a:extLst>
              <a:ext uri="{FF2B5EF4-FFF2-40B4-BE49-F238E27FC236}">
                <a16:creationId xmlns:a16="http://schemas.microsoft.com/office/drawing/2014/main" id="{E803BD2A-1E14-6D4D-36BF-345F8167E470}"/>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F60E87CC-D4D8-0AAC-5A53-13B8ED29CF5B}"/>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4" name="Picture 18">
            <a:extLst>
              <a:ext uri="{FF2B5EF4-FFF2-40B4-BE49-F238E27FC236}">
                <a16:creationId xmlns:a16="http://schemas.microsoft.com/office/drawing/2014/main" id="{F8AD426B-E9B0-16CB-B673-5239FE9D3E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87691" y="2257291"/>
            <a:ext cx="1423035" cy="2743200"/>
          </a:xfrm>
          <a:prstGeom prst="rect">
            <a:avLst/>
          </a:prstGeom>
        </p:spPr>
      </p:pic>
      <p:sp>
        <p:nvSpPr>
          <p:cNvPr id="16" name="Speech Bubble: Oval 15">
            <a:extLst>
              <a:ext uri="{FF2B5EF4-FFF2-40B4-BE49-F238E27FC236}">
                <a16:creationId xmlns:a16="http://schemas.microsoft.com/office/drawing/2014/main" id="{93CF9E5C-26AF-98D0-B56E-A169EA1B4D2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AE6E0F3A-05E6-D3DE-A469-A56922A37C02}"/>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Speech Bubble: Oval 17">
            <a:extLst>
              <a:ext uri="{FF2B5EF4-FFF2-40B4-BE49-F238E27FC236}">
                <a16:creationId xmlns:a16="http://schemas.microsoft.com/office/drawing/2014/main" id="{FEF23F96-6AE0-33F2-DEE6-3C421F2BE4B9}"/>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 descr="Premium Vector | Happy cute kid boy learning in school">
            <a:extLst>
              <a:ext uri="{FF2B5EF4-FFF2-40B4-BE49-F238E27FC236}">
                <a16:creationId xmlns:a16="http://schemas.microsoft.com/office/drawing/2014/main" id="{F009E167-1AD6-93DE-32D8-979F8E389E5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540667" y="1541087"/>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E94AF18-04C1-1DD1-C884-CD7D7EE7CE63}"/>
              </a:ext>
            </a:extLst>
          </p:cNvPr>
          <p:cNvSpPr txBox="1"/>
          <p:nvPr/>
        </p:nvSpPr>
        <p:spPr>
          <a:xfrm>
            <a:off x="3828448" y="2450889"/>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Phần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việc</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sự</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BE62AC3-7E9F-EFA6-1189-D209C4695762}"/>
              </a:ext>
            </a:extLst>
          </p:cNvPr>
          <p:cNvSpPr txBox="1"/>
          <p:nvPr/>
        </p:nvSpPr>
        <p:spPr>
          <a:xfrm>
            <a:off x="6215494" y="2474152"/>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làm</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125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80">
                                          <p:stCondLst>
                                            <p:cond delay="0"/>
                                          </p:stCondLst>
                                        </p:cTn>
                                        <p:tgtEl>
                                          <p:spTgt spid="23"/>
                                        </p:tgtEl>
                                      </p:cBhvr>
                                    </p:animEffect>
                                    <p:anim calcmode="lin" valueType="num">
                                      <p:cBhvr>
                                        <p:cTn id="3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4" dur="26">
                                          <p:stCondLst>
                                            <p:cond delay="650"/>
                                          </p:stCondLst>
                                        </p:cTn>
                                        <p:tgtEl>
                                          <p:spTgt spid="23"/>
                                        </p:tgtEl>
                                      </p:cBhvr>
                                      <p:to x="100000" y="60000"/>
                                    </p:animScale>
                                    <p:animScale>
                                      <p:cBhvr>
                                        <p:cTn id="45" dur="166" decel="50000">
                                          <p:stCondLst>
                                            <p:cond delay="676"/>
                                          </p:stCondLst>
                                        </p:cTn>
                                        <p:tgtEl>
                                          <p:spTgt spid="23"/>
                                        </p:tgtEl>
                                      </p:cBhvr>
                                      <p:to x="100000" y="100000"/>
                                    </p:animScale>
                                    <p:animScale>
                                      <p:cBhvr>
                                        <p:cTn id="46" dur="26">
                                          <p:stCondLst>
                                            <p:cond delay="1312"/>
                                          </p:stCondLst>
                                        </p:cTn>
                                        <p:tgtEl>
                                          <p:spTgt spid="23"/>
                                        </p:tgtEl>
                                      </p:cBhvr>
                                      <p:to x="100000" y="80000"/>
                                    </p:animScale>
                                    <p:animScale>
                                      <p:cBhvr>
                                        <p:cTn id="47" dur="166" decel="50000">
                                          <p:stCondLst>
                                            <p:cond delay="1338"/>
                                          </p:stCondLst>
                                        </p:cTn>
                                        <p:tgtEl>
                                          <p:spTgt spid="23"/>
                                        </p:tgtEl>
                                      </p:cBhvr>
                                      <p:to x="100000" y="100000"/>
                                    </p:animScale>
                                    <p:animScale>
                                      <p:cBhvr>
                                        <p:cTn id="48" dur="26">
                                          <p:stCondLst>
                                            <p:cond delay="1642"/>
                                          </p:stCondLst>
                                        </p:cTn>
                                        <p:tgtEl>
                                          <p:spTgt spid="23"/>
                                        </p:tgtEl>
                                      </p:cBhvr>
                                      <p:to x="100000" y="90000"/>
                                    </p:animScale>
                                    <p:animScale>
                                      <p:cBhvr>
                                        <p:cTn id="49" dur="166" decel="50000">
                                          <p:stCondLst>
                                            <p:cond delay="1668"/>
                                          </p:stCondLst>
                                        </p:cTn>
                                        <p:tgtEl>
                                          <p:spTgt spid="23"/>
                                        </p:tgtEl>
                                      </p:cBhvr>
                                      <p:to x="100000" y="100000"/>
                                    </p:animScale>
                                    <p:animScale>
                                      <p:cBhvr>
                                        <p:cTn id="50" dur="26">
                                          <p:stCondLst>
                                            <p:cond delay="1808"/>
                                          </p:stCondLst>
                                        </p:cTn>
                                        <p:tgtEl>
                                          <p:spTgt spid="23"/>
                                        </p:tgtEl>
                                      </p:cBhvr>
                                      <p:to x="100000" y="95000"/>
                                    </p:animScale>
                                    <p:animScale>
                                      <p:cBhvr>
                                        <p:cTn id="5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25191D4B-13AF-6D46-05B2-7F7A2E13A730}"/>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FA854863-9114-9821-FF1E-D375D1C5F470}"/>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32992D6B-B1BE-5B48-8CFF-3EEAE4EB3571}"/>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50B1956-7CD7-1E1A-6305-9DA39CF3A0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806E11-4EF1-01F6-55FE-6F765DA1C1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1FB8A3E7-C197-59AD-1CC6-AE7EF41DB023}"/>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Ưu điểm:</a:t>
            </a:r>
          </a:p>
        </p:txBody>
      </p:sp>
      <p:pic>
        <p:nvPicPr>
          <p:cNvPr id="9" name="Picture 8">
            <a:extLst>
              <a:ext uri="{FF2B5EF4-FFF2-40B4-BE49-F238E27FC236}">
                <a16:creationId xmlns:a16="http://schemas.microsoft.com/office/drawing/2014/main" id="{D0CE82BC-B031-83E6-304D-BC8F1763626D}"/>
              </a:ext>
            </a:extLst>
          </p:cNvPr>
          <p:cNvPicPr>
            <a:picLocks noChangeAspect="1"/>
          </p:cNvPicPr>
          <p:nvPr/>
        </p:nvPicPr>
        <p:blipFill>
          <a:blip r:embed="rId8"/>
          <a:stretch>
            <a:fillRect/>
          </a:stretch>
        </p:blipFill>
        <p:spPr>
          <a:xfrm>
            <a:off x="3370862" y="437222"/>
            <a:ext cx="6005080" cy="1853345"/>
          </a:xfrm>
          <a:prstGeom prst="rect">
            <a:avLst/>
          </a:prstGeom>
        </p:spPr>
      </p:pic>
    </p:spTree>
    <p:extLst>
      <p:ext uri="{BB962C8B-B14F-4D97-AF65-F5344CB8AC3E}">
        <p14:creationId xmlns:p14="http://schemas.microsoft.com/office/powerpoint/2010/main" val="212274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9540"/>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pic>
        <p:nvPicPr>
          <p:cNvPr id="12" name="图片 11" descr="组 8"/>
          <p:cNvPicPr>
            <a:picLocks noChangeAspect="1"/>
          </p:cNvPicPr>
          <p:nvPr/>
        </p:nvPicPr>
        <p:blipFill>
          <a:blip r:embed="rId6"/>
          <a:stretch>
            <a:fillRect/>
          </a:stretch>
        </p:blipFill>
        <p:spPr>
          <a:xfrm>
            <a:off x="0" y="-243509"/>
            <a:ext cx="12192000" cy="431800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TextBox 7">
            <a:extLst>
              <a:ext uri="{FF2B5EF4-FFF2-40B4-BE49-F238E27FC236}">
                <a16:creationId xmlns:a16="http://schemas.microsoft.com/office/drawing/2014/main" id="{9C93F7E5-B935-DB1E-4FD5-0B21A41D8465}"/>
              </a:ext>
            </a:extLst>
          </p:cNvPr>
          <p:cNvSpPr txBox="1"/>
          <p:nvPr/>
        </p:nvSpPr>
        <p:spPr>
          <a:xfrm>
            <a:off x="2476500" y="1943100"/>
            <a:ext cx="5181600" cy="3046988"/>
          </a:xfrm>
          <a:prstGeom prst="rect">
            <a:avLst/>
          </a:prstGeom>
          <a:noFill/>
        </p:spPr>
        <p:txBody>
          <a:bodyPr wrap="square" rtlCol="0">
            <a:spAutoFit/>
          </a:bodyPr>
          <a:lstStyle/>
          <a:p>
            <a:pPr algn="ctr"/>
            <a:r>
              <a:rPr lang="en-US" sz="9600" dirty="0">
                <a:solidFill>
                  <a:srgbClr val="FF0000"/>
                </a:solidFill>
                <a:latin typeface="Coiny" panose="02000903060500060000" pitchFamily="2"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B3E0554F-4B73-D9F1-73BD-98ED93208038}"/>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01F40B02-D9FD-B48A-43F8-F48DFC69DDBA}"/>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6A11CA51-2D05-2F9A-F24B-3B6A8BA900E6}"/>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id="{CC90A21F-560D-F4CA-1070-55A85C5B0D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987B58-C4EB-084F-D88B-11258D110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E1B84878-2732-441E-9EAD-108AD466016B}"/>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p>
        </p:txBody>
      </p:sp>
      <p:pic>
        <p:nvPicPr>
          <p:cNvPr id="9" name="Picture 8">
            <a:extLst>
              <a:ext uri="{FF2B5EF4-FFF2-40B4-BE49-F238E27FC236}">
                <a16:creationId xmlns:a16="http://schemas.microsoft.com/office/drawing/2014/main" id="{146D49F5-92BA-D566-BAF2-2B0E457867EA}"/>
              </a:ext>
            </a:extLst>
          </p:cNvPr>
          <p:cNvPicPr>
            <a:picLocks noChangeAspect="1"/>
          </p:cNvPicPr>
          <p:nvPr/>
        </p:nvPicPr>
        <p:blipFill>
          <a:blip r:embed="rId8"/>
          <a:stretch>
            <a:fillRect/>
          </a:stretch>
        </p:blipFill>
        <p:spPr>
          <a:xfrm>
            <a:off x="3196202" y="365302"/>
            <a:ext cx="6005080" cy="1853345"/>
          </a:xfrm>
          <a:prstGeom prst="rect">
            <a:avLst/>
          </a:prstGeom>
        </p:spPr>
      </p:pic>
    </p:spTree>
    <p:extLst>
      <p:ext uri="{BB962C8B-B14F-4D97-AF65-F5344CB8AC3E}">
        <p14:creationId xmlns:p14="http://schemas.microsoft.com/office/powerpoint/2010/main" val="113394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BD31A42-CAA5-514D-2BFA-C2827CA3270D}"/>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727DB3CF-5458-B4B4-C8E0-594C244CB324}"/>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5" name="Picture 10">
            <a:extLst>
              <a:ext uri="{FF2B5EF4-FFF2-40B4-BE49-F238E27FC236}">
                <a16:creationId xmlns:a16="http://schemas.microsoft.com/office/drawing/2014/main" id="{0273B916-C122-58E3-B8AD-53B79E68DA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65077" y="308123"/>
            <a:ext cx="2624543" cy="4534847"/>
          </a:xfrm>
          <a:prstGeom prst="rect">
            <a:avLst/>
          </a:prstGeom>
        </p:spPr>
      </p:pic>
      <p:pic>
        <p:nvPicPr>
          <p:cNvPr id="6" name="Picture 11">
            <a:extLst>
              <a:ext uri="{FF2B5EF4-FFF2-40B4-BE49-F238E27FC236}">
                <a16:creationId xmlns:a16="http://schemas.microsoft.com/office/drawing/2014/main" id="{063CFC53-C427-1437-6F85-0647AFB936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8055" y="642243"/>
            <a:ext cx="2152772" cy="2152772"/>
          </a:xfrm>
          <a:prstGeom prst="rect">
            <a:avLst/>
          </a:prstGeom>
        </p:spPr>
      </p:pic>
      <p:grpSp>
        <p:nvGrpSpPr>
          <p:cNvPr id="7" name="Group 12">
            <a:extLst>
              <a:ext uri="{FF2B5EF4-FFF2-40B4-BE49-F238E27FC236}">
                <a16:creationId xmlns:a16="http://schemas.microsoft.com/office/drawing/2014/main" id="{D1995761-A12D-63E9-8902-F00739DB523D}"/>
              </a:ext>
            </a:extLst>
          </p:cNvPr>
          <p:cNvGrpSpPr/>
          <p:nvPr/>
        </p:nvGrpSpPr>
        <p:grpSpPr>
          <a:xfrm>
            <a:off x="0" y="1"/>
            <a:ext cx="12192000" cy="300351"/>
            <a:chOff x="0" y="0"/>
            <a:chExt cx="6186311" cy="152400"/>
          </a:xfrm>
          <a:solidFill>
            <a:schemeClr val="bg1"/>
          </a:solidFill>
        </p:grpSpPr>
        <p:sp>
          <p:nvSpPr>
            <p:cNvPr id="8" name="Freeform 13">
              <a:extLst>
                <a:ext uri="{FF2B5EF4-FFF2-40B4-BE49-F238E27FC236}">
                  <a16:creationId xmlns:a16="http://schemas.microsoft.com/office/drawing/2014/main"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9" name="Group 14">
            <a:extLst>
              <a:ext uri="{FF2B5EF4-FFF2-40B4-BE49-F238E27FC236}">
                <a16:creationId xmlns:a16="http://schemas.microsoft.com/office/drawing/2014/main" id="{41892C0C-E2A2-B847-8E9E-5C5F89D7013A}"/>
              </a:ext>
            </a:extLst>
          </p:cNvPr>
          <p:cNvGrpSpPr/>
          <p:nvPr/>
        </p:nvGrpSpPr>
        <p:grpSpPr>
          <a:xfrm rot="-5400000">
            <a:off x="-2038357" y="2053899"/>
            <a:ext cx="4377064" cy="300351"/>
            <a:chOff x="0" y="0"/>
            <a:chExt cx="2220955" cy="152400"/>
          </a:xfrm>
          <a:solidFill>
            <a:schemeClr val="bg1"/>
          </a:solidFill>
        </p:grpSpPr>
        <p:sp>
          <p:nvSpPr>
            <p:cNvPr id="10" name="Freeform 15">
              <a:extLst>
                <a:ext uri="{FF2B5EF4-FFF2-40B4-BE49-F238E27FC236}">
                  <a16:creationId xmlns:a16="http://schemas.microsoft.com/office/drawing/2014/main" id="{C7F616A3-525D-C863-08F4-0750C7824DC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1" name="Group 16">
            <a:extLst>
              <a:ext uri="{FF2B5EF4-FFF2-40B4-BE49-F238E27FC236}">
                <a16:creationId xmlns:a16="http://schemas.microsoft.com/office/drawing/2014/main" id="{CBC9408D-1BED-AC37-268A-B73F66B9439C}"/>
              </a:ext>
            </a:extLst>
          </p:cNvPr>
          <p:cNvGrpSpPr/>
          <p:nvPr/>
        </p:nvGrpSpPr>
        <p:grpSpPr>
          <a:xfrm rot="-5400000">
            <a:off x="9853293" y="2046129"/>
            <a:ext cx="4377064" cy="300351"/>
            <a:chOff x="0" y="0"/>
            <a:chExt cx="2220955" cy="152400"/>
          </a:xfrm>
          <a:solidFill>
            <a:schemeClr val="bg1"/>
          </a:solidFill>
        </p:grpSpPr>
        <p:sp>
          <p:nvSpPr>
            <p:cNvPr id="12" name="Freeform 17">
              <a:extLst>
                <a:ext uri="{FF2B5EF4-FFF2-40B4-BE49-F238E27FC236}">
                  <a16:creationId xmlns:a16="http://schemas.microsoft.com/office/drawing/2014/main" id="{6C3FED6C-6FBC-1527-38C8-059945760432}"/>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7" name="Picture 2" descr="Premium Vector | Happy cute kid boy learning in school">
            <a:extLst>
              <a:ext uri="{FF2B5EF4-FFF2-40B4-BE49-F238E27FC236}">
                <a16:creationId xmlns:a16="http://schemas.microsoft.com/office/drawing/2014/main" id="{B97978FB-886C-3D78-46A4-793357886C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600703" y="1990772"/>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646532-C230-6E47-6BAF-2BD96CB2834D}"/>
              </a:ext>
            </a:extLst>
          </p:cNvPr>
          <p:cNvSpPr txBox="1"/>
          <p:nvPr/>
        </p:nvSpPr>
        <p:spPr>
          <a:xfrm>
            <a:off x="3823509" y="3148976"/>
            <a:ext cx="46609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Góc</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tuyên</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dương</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FF03616-9B45-DAAB-D7B7-B51B50DAF07F}"/>
              </a:ext>
            </a:extLst>
          </p:cNvPr>
          <p:cNvSpPr txBox="1"/>
          <p:nvPr/>
        </p:nvSpPr>
        <p:spPr>
          <a:xfrm>
            <a:off x="300351" y="91021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C9B627BA-B661-E2BE-5FE1-569CE91D6D77}"/>
              </a:ext>
            </a:extLst>
          </p:cNvPr>
          <p:cNvSpPr txBox="1"/>
          <p:nvPr/>
        </p:nvSpPr>
        <p:spPr>
          <a:xfrm>
            <a:off x="8611377" y="85892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6CB482-C5C3-A3DC-299A-0709B2C4A1FB}"/>
              </a:ext>
            </a:extLst>
          </p:cNvPr>
          <p:cNvSpPr/>
          <p:nvPr/>
        </p:nvSpPr>
        <p:spPr>
          <a:xfrm>
            <a:off x="1605643" y="1625296"/>
            <a:ext cx="8980713" cy="36074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EDAC33B9-F275-BB7C-2B37-54638BC9E249}"/>
              </a:ext>
            </a:extLst>
          </p:cNvPr>
          <p:cNvSpPr txBox="1"/>
          <p:nvPr/>
        </p:nvSpPr>
        <p:spPr>
          <a:xfrm>
            <a:off x="472481" y="573892"/>
            <a:ext cx="45207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Chủ</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đề</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tuần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6:</a:t>
            </a:r>
          </a:p>
        </p:txBody>
      </p:sp>
      <p:pic>
        <p:nvPicPr>
          <p:cNvPr id="5" name="Picture 4">
            <a:extLst>
              <a:ext uri="{FF2B5EF4-FFF2-40B4-BE49-F238E27FC236}">
                <a16:creationId xmlns:a16="http://schemas.microsoft.com/office/drawing/2014/main" id="{18E0800D-7E69-5CB1-A23C-97E60CFC1286}"/>
              </a:ext>
            </a:extLst>
          </p:cNvPr>
          <p:cNvPicPr>
            <a:picLocks noChangeAspect="1"/>
          </p:cNvPicPr>
          <p:nvPr/>
        </p:nvPicPr>
        <p:blipFill>
          <a:blip r:embed="rId3"/>
          <a:stretch>
            <a:fillRect/>
          </a:stretch>
        </p:blipFill>
        <p:spPr>
          <a:xfrm>
            <a:off x="1827531" y="2140143"/>
            <a:ext cx="8742422" cy="2310584"/>
          </a:xfrm>
          <a:prstGeom prst="rect">
            <a:avLst/>
          </a:prstGeom>
        </p:spPr>
      </p:pic>
    </p:spTree>
    <p:extLst>
      <p:ext uri="{BB962C8B-B14F-4D97-AF65-F5344CB8AC3E}">
        <p14:creationId xmlns:p14="http://schemas.microsoft.com/office/powerpoint/2010/main" val="56850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21184"/>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ounded Rectangle 5">
            <a:extLst>
              <a:ext uri="{FF2B5EF4-FFF2-40B4-BE49-F238E27FC236}">
                <a16:creationId xmlns:a16="http://schemas.microsoft.com/office/drawing/2014/main" id="{E23365CB-31B9-342B-9B62-AFEC6E81DA34}"/>
              </a:ext>
            </a:extLst>
          </p:cNvPr>
          <p:cNvSpPr/>
          <p:nvPr/>
        </p:nvSpPr>
        <p:spPr>
          <a:xfrm>
            <a:off x="123825" y="99060"/>
            <a:ext cx="11331860" cy="1051646"/>
          </a:xfrm>
          <a:prstGeom prst="roundRect">
            <a:avLst>
              <a:gd name="adj" fmla="val 32770"/>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libri" panose="020F0502020204030204" pitchFamily="34" charset="0"/>
                <a:cs typeface="Calibri" panose="020F0502020204030204" pitchFamily="34" charset="0"/>
              </a:rPr>
              <a:t>T</a:t>
            </a:r>
            <a:r>
              <a:rPr lang="vi-VN" sz="3200" b="1" dirty="0">
                <a:solidFill>
                  <a:schemeClr val="tx1"/>
                </a:solidFill>
                <a:latin typeface="Calibri" panose="020F0502020204030204" pitchFamily="34" charset="0"/>
                <a:cs typeface="Calibri" panose="020F0502020204030204" pitchFamily="34" charset="0"/>
              </a:rPr>
              <a:t>riển lãm sơ đồ tư duy đã chuẩn bị ở nhà về sự vật, hiện tượng mà mình quan tâm</a:t>
            </a:r>
            <a:endParaRPr lang="en-US" sz="3200" b="1" dirty="0">
              <a:solidFill>
                <a:schemeClr val="tx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CBD2CB4-F885-8085-47C5-2F294B124ECC}"/>
              </a:ext>
            </a:extLst>
          </p:cNvPr>
          <p:cNvPicPr>
            <a:picLocks noChangeAspect="1"/>
          </p:cNvPicPr>
          <p:nvPr/>
        </p:nvPicPr>
        <p:blipFill>
          <a:blip r:embed="rId3"/>
          <a:stretch>
            <a:fillRect/>
          </a:stretch>
        </p:blipFill>
        <p:spPr>
          <a:xfrm>
            <a:off x="446175" y="2021599"/>
            <a:ext cx="6473705" cy="4081249"/>
          </a:xfrm>
          <a:prstGeom prst="rect">
            <a:avLst/>
          </a:prstGeom>
        </p:spPr>
      </p:pic>
      <p:sp>
        <p:nvSpPr>
          <p:cNvPr id="7" name="Rounded Rectangular Callout 7">
            <a:extLst>
              <a:ext uri="{FF2B5EF4-FFF2-40B4-BE49-F238E27FC236}">
                <a16:creationId xmlns:a16="http://schemas.microsoft.com/office/drawing/2014/main" id="{B2B99AD0-DA1E-681F-7266-188B498CF059}"/>
              </a:ext>
            </a:extLst>
          </p:cNvPr>
          <p:cNvSpPr/>
          <p:nvPr/>
        </p:nvSpPr>
        <p:spPr>
          <a:xfrm>
            <a:off x="6822069" y="2342508"/>
            <a:ext cx="4989195" cy="3267182"/>
          </a:xfrm>
          <a:prstGeom prst="wedgeRoundRectCallout">
            <a:avLst>
              <a:gd name="adj1" fmla="val -56406"/>
              <a:gd name="adj2" fmla="val -24821"/>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charset="0"/>
                <a:cs typeface="Calibri" panose="020F0502020204030204" charset="0"/>
              </a:rPr>
              <a:t>Từng thành viên trong nhóm trình bày nội dung sơ đồ tư duy của mình, các bạn khác đặt câu hỏi để tìm hiểu sâu thêm về vấn đề được trình bày.</a:t>
            </a:r>
            <a:endParaRPr lang="en-US" sz="3200"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3"/>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4" name="Picture 3">
            <a:extLst>
              <a:ext uri="{FF2B5EF4-FFF2-40B4-BE49-F238E27FC236}">
                <a16:creationId xmlns:a16="http://schemas.microsoft.com/office/drawing/2014/main" id="{EBFB0748-BC5F-B03E-2304-7D6CA9B103F0}"/>
              </a:ext>
            </a:extLst>
          </p:cNvPr>
          <p:cNvPicPr>
            <a:picLocks noChangeAspect="1"/>
          </p:cNvPicPr>
          <p:nvPr/>
        </p:nvPicPr>
        <p:blipFill>
          <a:blip r:embed="rId5"/>
          <a:stretch>
            <a:fillRect/>
          </a:stretch>
        </p:blipFill>
        <p:spPr>
          <a:xfrm>
            <a:off x="1566786" y="2402729"/>
            <a:ext cx="9083827" cy="2560542"/>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72D0ED-539A-745B-5435-246B380D8C68}"/>
              </a:ext>
            </a:extLst>
          </p:cNvPr>
          <p:cNvPicPr/>
          <p:nvPr/>
        </p:nvPicPr>
        <p:blipFill>
          <a:blip r:embed="rId3">
            <a:clrChange>
              <a:clrFrom>
                <a:srgbClr val="FFFFFF">
                  <a:alpha val="100000"/>
                </a:srgbClr>
              </a:clrFrom>
              <a:clrTo>
                <a:srgbClr val="FFFFFF">
                  <a:alpha val="100000"/>
                  <a:alpha val="0"/>
                </a:srgbClr>
              </a:clrTo>
            </a:clrChange>
          </a:blip>
          <a:srcRect l="27786" t="9938" r="21295" b="11346"/>
          <a:stretch>
            <a:fillRect/>
          </a:stretch>
        </p:blipFill>
        <p:spPr>
          <a:xfrm>
            <a:off x="765471" y="1031359"/>
            <a:ext cx="3317431" cy="5731392"/>
          </a:xfrm>
          <a:prstGeom prst="rect">
            <a:avLst/>
          </a:prstGeom>
          <a:noFill/>
          <a:ln w="9525">
            <a:noFill/>
          </a:ln>
        </p:spPr>
      </p:pic>
      <p:sp>
        <p:nvSpPr>
          <p:cNvPr id="4" name="Rounded Rectangle 5">
            <a:extLst>
              <a:ext uri="{FF2B5EF4-FFF2-40B4-BE49-F238E27FC236}">
                <a16:creationId xmlns:a16="http://schemas.microsoft.com/office/drawing/2014/main" id="{566F4521-6213-619A-3C2F-1BF2E145F486}"/>
              </a:ext>
            </a:extLst>
          </p:cNvPr>
          <p:cNvSpPr/>
          <p:nvPr/>
        </p:nvSpPr>
        <p:spPr>
          <a:xfrm>
            <a:off x="2806995" y="99060"/>
            <a:ext cx="8229600" cy="827405"/>
          </a:xfrm>
          <a:prstGeom prst="roundRect">
            <a:avLst>
              <a:gd name="adj" fmla="val 32770"/>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4400" b="1" kern="0" dirty="0">
                <a:solidFill>
                  <a:srgbClr val="000000"/>
                </a:solidFill>
                <a:latin typeface="Calibri" panose="020F0502020204030204" pitchFamily="34" charset="0"/>
                <a:cs typeface="Calibri" panose="020F0502020204030204" pitchFamily="34" charset="0"/>
                <a:sym typeface="Arial" panose="020B0604020202020204"/>
              </a:rPr>
              <a:t>C</a:t>
            </a:r>
            <a:r>
              <a:rPr lang="vi-VN" sz="4400" b="1" kern="0" dirty="0">
                <a:solidFill>
                  <a:srgbClr val="000000"/>
                </a:solidFill>
                <a:latin typeface="Calibri" panose="020F0502020204030204" pitchFamily="34" charset="0"/>
                <a:cs typeface="Calibri" panose="020F0502020204030204" pitchFamily="34" charset="0"/>
                <a:sym typeface="Arial" panose="020B0604020202020204"/>
              </a:rPr>
              <a:t>hơi trò chơi Phóng viên.</a:t>
            </a:r>
            <a:endPar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7" name="Rounded Rectangle 7">
            <a:extLst>
              <a:ext uri="{FF2B5EF4-FFF2-40B4-BE49-F238E27FC236}">
                <a16:creationId xmlns:a16="http://schemas.microsoft.com/office/drawing/2014/main" id="{AEBFEE2C-B683-E0DC-E2DA-9C883A9BA217}"/>
              </a:ext>
            </a:extLst>
          </p:cNvPr>
          <p:cNvSpPr/>
          <p:nvPr/>
        </p:nvSpPr>
        <p:spPr>
          <a:xfrm>
            <a:off x="4432788" y="1938797"/>
            <a:ext cx="7348086" cy="3760254"/>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b="1" dirty="0">
                <a:solidFill>
                  <a:schemeClr val="tx1"/>
                </a:solidFill>
                <a:latin typeface="Calibri" panose="020F0502020204030204" charset="0"/>
                <a:cs typeface="Calibri" panose="020F0502020204030204" charset="0"/>
              </a:rPr>
              <a:t>L</a:t>
            </a:r>
            <a:r>
              <a:rPr lang="vi-VN" sz="4400" b="1" dirty="0">
                <a:solidFill>
                  <a:schemeClr val="tx1"/>
                </a:solidFill>
                <a:latin typeface="Calibri" panose="020F0502020204030204" charset="0"/>
                <a:cs typeface="Calibri" panose="020F0502020204030204" charset="0"/>
              </a:rPr>
              <a:t>uật chơi: </a:t>
            </a:r>
            <a:endParaRPr lang="en-US" sz="4400" b="1" dirty="0">
              <a:solidFill>
                <a:schemeClr val="tx1"/>
              </a:solidFill>
              <a:latin typeface="Calibri" panose="020F0502020204030204" charset="0"/>
              <a:cs typeface="Calibri" panose="020F0502020204030204" charset="0"/>
            </a:endParaRPr>
          </a:p>
          <a:p>
            <a:pPr algn="just"/>
            <a:r>
              <a:rPr lang="vi-VN" sz="4400" b="1" dirty="0">
                <a:solidFill>
                  <a:schemeClr val="tx1"/>
                </a:solidFill>
                <a:latin typeface="Calibri" panose="020F0502020204030204" charset="0"/>
                <a:cs typeface="Calibri" panose="020F0502020204030204" charset="0"/>
              </a:rPr>
              <a:t>Một bạn đóng vai phóng viên, chọn 5 - 7 bạn bất kì và đặt câu hỏi: Bạn thích sơ đồ tư duy nào nhất? Vì sao?</a:t>
            </a:r>
            <a:endParaRPr lang="en-US" sz="44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126521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bldLvl="0" animBg="1"/>
      <p:bldP spid="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s 12">
            <a:extLst>
              <a:ext uri="{FF2B5EF4-FFF2-40B4-BE49-F238E27FC236}">
                <a16:creationId xmlns:a16="http://schemas.microsoft.com/office/drawing/2014/main" id="{14446544-138D-F4FB-F2C6-637CD72C6413}"/>
              </a:ext>
            </a:extLst>
          </p:cNvPr>
          <p:cNvSpPr/>
          <p:nvPr/>
        </p:nvSpPr>
        <p:spPr>
          <a:xfrm>
            <a:off x="0" y="350520"/>
            <a:ext cx="12192000" cy="2228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220" name="Google Shape;1710;p59">
            <a:extLst>
              <a:ext uri="{FF2B5EF4-FFF2-40B4-BE49-F238E27FC236}">
                <a16:creationId xmlns:a16="http://schemas.microsoft.com/office/drawing/2014/main" id="{FC7D5849-E8B3-F72E-99CF-9F3A3C678184}"/>
              </a:ext>
            </a:extLst>
          </p:cNvPr>
          <p:cNvGrpSpPr/>
          <p:nvPr/>
        </p:nvGrpSpPr>
        <p:grpSpPr>
          <a:xfrm>
            <a:off x="223507" y="5313118"/>
            <a:ext cx="836367" cy="1272433"/>
            <a:chOff x="1307650" y="2650450"/>
            <a:chExt cx="627275" cy="954325"/>
          </a:xfrm>
        </p:grpSpPr>
        <p:sp>
          <p:nvSpPr>
            <p:cNvPr id="221" name="Google Shape;1711;p59">
              <a:extLst>
                <a:ext uri="{FF2B5EF4-FFF2-40B4-BE49-F238E27FC236}">
                  <a16:creationId xmlns:a16="http://schemas.microsoft.com/office/drawing/2014/main" id="{F995B909-0C85-04D5-BC89-603F5EDF9F6C}"/>
                </a:ext>
              </a:extLst>
            </p:cNvPr>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2" name="Google Shape;1712;p59">
              <a:extLst>
                <a:ext uri="{FF2B5EF4-FFF2-40B4-BE49-F238E27FC236}">
                  <a16:creationId xmlns:a16="http://schemas.microsoft.com/office/drawing/2014/main" id="{3DEF3DC2-499C-FE0D-A979-C779ACA80EFB}"/>
                </a:ext>
              </a:extLst>
            </p:cNvPr>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223" name="Google Shape;1718;p59">
            <a:extLst>
              <a:ext uri="{FF2B5EF4-FFF2-40B4-BE49-F238E27FC236}">
                <a16:creationId xmlns:a16="http://schemas.microsoft.com/office/drawing/2014/main" id="{455AF80E-F4D5-8136-E8C1-10457B5B63C9}"/>
              </a:ext>
            </a:extLst>
          </p:cNvPr>
          <p:cNvSpPr/>
          <p:nvPr/>
        </p:nvSpPr>
        <p:spPr>
          <a:xfrm flipH="1">
            <a:off x="3119407" y="2400419"/>
            <a:ext cx="8863486" cy="1661218"/>
          </a:xfrm>
          <a:prstGeom prst="roundRect">
            <a:avLst>
              <a:gd name="adj" fmla="val 30219"/>
            </a:avLst>
          </a:prstGeom>
          <a:solidFill>
            <a:schemeClr val="accent6">
              <a:lumMod val="20000"/>
              <a:lumOff val="80000"/>
            </a:schemeClr>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Em gặp khó khăn gì khi đặt câu hỏi 5W1H và lựa chọn nhánh cho sơ đồ?</a:t>
            </a:r>
            <a:endPar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endParaRPr>
          </a:p>
        </p:txBody>
      </p:sp>
      <p:sp>
        <p:nvSpPr>
          <p:cNvPr id="224" name="Google Shape;1719;p59">
            <a:extLst>
              <a:ext uri="{FF2B5EF4-FFF2-40B4-BE49-F238E27FC236}">
                <a16:creationId xmlns:a16="http://schemas.microsoft.com/office/drawing/2014/main" id="{D0DFF2C3-DC0B-7473-4FA5-EEBAAD9D0D93}"/>
              </a:ext>
            </a:extLst>
          </p:cNvPr>
          <p:cNvSpPr/>
          <p:nvPr/>
        </p:nvSpPr>
        <p:spPr>
          <a:xfrm>
            <a:off x="3352683" y="202018"/>
            <a:ext cx="7983220" cy="2003342"/>
          </a:xfrm>
          <a:prstGeom prst="roundRect">
            <a:avLst>
              <a:gd name="adj" fmla="val 30219"/>
            </a:avLst>
          </a:prstGeom>
          <a:solidFill>
            <a:srgbClr val="FFFF00"/>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Em học thêm được điều g</a:t>
            </a:r>
            <a:r>
              <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ì</a:t>
            </a: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 mới từ cách trình bày sơ đồ tư duy của nhóm bạn?</a:t>
            </a:r>
            <a:endPar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endParaRPr>
          </a:p>
        </p:txBody>
      </p:sp>
      <p:grpSp>
        <p:nvGrpSpPr>
          <p:cNvPr id="225" name="Google Shape;1710;p59">
            <a:extLst>
              <a:ext uri="{FF2B5EF4-FFF2-40B4-BE49-F238E27FC236}">
                <a16:creationId xmlns:a16="http://schemas.microsoft.com/office/drawing/2014/main" id="{5E20F79C-42BF-E3C4-C79A-8AF5D7CCB5EE}"/>
              </a:ext>
            </a:extLst>
          </p:cNvPr>
          <p:cNvGrpSpPr/>
          <p:nvPr/>
        </p:nvGrpSpPr>
        <p:grpSpPr>
          <a:xfrm>
            <a:off x="11093861" y="5435038"/>
            <a:ext cx="836367" cy="1272433"/>
            <a:chOff x="1307650" y="2650450"/>
            <a:chExt cx="627275" cy="954325"/>
          </a:xfrm>
        </p:grpSpPr>
        <p:sp>
          <p:nvSpPr>
            <p:cNvPr id="226" name="Google Shape;1711;p59">
              <a:extLst>
                <a:ext uri="{FF2B5EF4-FFF2-40B4-BE49-F238E27FC236}">
                  <a16:creationId xmlns:a16="http://schemas.microsoft.com/office/drawing/2014/main" id="{36CDC96E-5145-F3C0-626C-860B96F4079C}"/>
                </a:ext>
              </a:extLst>
            </p:cNvPr>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 name="Google Shape;1712;p59">
              <a:extLst>
                <a:ext uri="{FF2B5EF4-FFF2-40B4-BE49-F238E27FC236}">
                  <a16:creationId xmlns:a16="http://schemas.microsoft.com/office/drawing/2014/main" id="{5FA68710-26B0-D0A8-CE0A-4EF3E57FF6B2}"/>
                </a:ext>
              </a:extLst>
            </p:cNvPr>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28" name="Google Shape;3896;p80">
            <a:extLst>
              <a:ext uri="{FF2B5EF4-FFF2-40B4-BE49-F238E27FC236}">
                <a16:creationId xmlns:a16="http://schemas.microsoft.com/office/drawing/2014/main" id="{1C700967-72ED-0025-BAE8-9A860D3C2009}"/>
              </a:ext>
            </a:extLst>
          </p:cNvPr>
          <p:cNvGrpSpPr/>
          <p:nvPr/>
        </p:nvGrpSpPr>
        <p:grpSpPr>
          <a:xfrm>
            <a:off x="140461" y="2535097"/>
            <a:ext cx="1827953" cy="3246120"/>
            <a:chOff x="-1254075" y="6362388"/>
            <a:chExt cx="982525" cy="1754400"/>
          </a:xfrm>
        </p:grpSpPr>
        <p:sp>
          <p:nvSpPr>
            <p:cNvPr id="229" name="Google Shape;3897;p80">
              <a:extLst>
                <a:ext uri="{FF2B5EF4-FFF2-40B4-BE49-F238E27FC236}">
                  <a16:creationId xmlns:a16="http://schemas.microsoft.com/office/drawing/2014/main" id="{45348203-8436-7F95-696F-344271797296}"/>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 name="Google Shape;3898;p80">
              <a:extLst>
                <a:ext uri="{FF2B5EF4-FFF2-40B4-BE49-F238E27FC236}">
                  <a16:creationId xmlns:a16="http://schemas.microsoft.com/office/drawing/2014/main" id="{D3690C65-E776-D1B6-AE14-E71443AEA475}"/>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 name="Google Shape;3899;p80">
              <a:extLst>
                <a:ext uri="{FF2B5EF4-FFF2-40B4-BE49-F238E27FC236}">
                  <a16:creationId xmlns:a16="http://schemas.microsoft.com/office/drawing/2014/main" id="{D724DDDE-D36D-ED6D-4797-43C4FD5C450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 name="Google Shape;3900;p80">
              <a:extLst>
                <a:ext uri="{FF2B5EF4-FFF2-40B4-BE49-F238E27FC236}">
                  <a16:creationId xmlns:a16="http://schemas.microsoft.com/office/drawing/2014/main" id="{76F86EDA-B091-1493-96C8-849532FE2BD7}"/>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 name="Google Shape;3901;p80">
              <a:extLst>
                <a:ext uri="{FF2B5EF4-FFF2-40B4-BE49-F238E27FC236}">
                  <a16:creationId xmlns:a16="http://schemas.microsoft.com/office/drawing/2014/main" id="{9C317F8E-E208-785F-A7CB-5BC13475022F}"/>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 name="Google Shape;3902;p80">
              <a:extLst>
                <a:ext uri="{FF2B5EF4-FFF2-40B4-BE49-F238E27FC236}">
                  <a16:creationId xmlns:a16="http://schemas.microsoft.com/office/drawing/2014/main" id="{C85B5653-C476-B0B8-E695-FD2CD30C88DC}"/>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5" name="Google Shape;3903;p80">
              <a:extLst>
                <a:ext uri="{FF2B5EF4-FFF2-40B4-BE49-F238E27FC236}">
                  <a16:creationId xmlns:a16="http://schemas.microsoft.com/office/drawing/2014/main" id="{44380CFF-A620-042F-7736-B451A2E1B87D}"/>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 name="Google Shape;3904;p80">
              <a:extLst>
                <a:ext uri="{FF2B5EF4-FFF2-40B4-BE49-F238E27FC236}">
                  <a16:creationId xmlns:a16="http://schemas.microsoft.com/office/drawing/2014/main" id="{0CF34A5A-3051-100D-B9DC-E3A059E7F8DE}"/>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 name="Google Shape;3905;p80">
              <a:extLst>
                <a:ext uri="{FF2B5EF4-FFF2-40B4-BE49-F238E27FC236}">
                  <a16:creationId xmlns:a16="http://schemas.microsoft.com/office/drawing/2014/main" id="{1E0A7A20-3CE4-45E7-0D57-603E850F2F1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 name="Google Shape;3906;p80">
              <a:extLst>
                <a:ext uri="{FF2B5EF4-FFF2-40B4-BE49-F238E27FC236}">
                  <a16:creationId xmlns:a16="http://schemas.microsoft.com/office/drawing/2014/main" id="{E7C8B762-8CF6-798F-DA58-83BE37685207}"/>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9" name="Google Shape;3907;p80">
              <a:extLst>
                <a:ext uri="{FF2B5EF4-FFF2-40B4-BE49-F238E27FC236}">
                  <a16:creationId xmlns:a16="http://schemas.microsoft.com/office/drawing/2014/main" id="{6A1CBFB4-8099-06A8-45B2-637F072FDF23}"/>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 name="Google Shape;3908;p80">
              <a:extLst>
                <a:ext uri="{FF2B5EF4-FFF2-40B4-BE49-F238E27FC236}">
                  <a16:creationId xmlns:a16="http://schemas.microsoft.com/office/drawing/2014/main" id="{FA6AA308-ADDE-A104-1AF4-8568430B70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1" name="Google Shape;3909;p80">
              <a:extLst>
                <a:ext uri="{FF2B5EF4-FFF2-40B4-BE49-F238E27FC236}">
                  <a16:creationId xmlns:a16="http://schemas.microsoft.com/office/drawing/2014/main" id="{80632816-735D-D7DE-F8FB-EB1399A19663}"/>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2" name="Google Shape;3910;p80">
              <a:extLst>
                <a:ext uri="{FF2B5EF4-FFF2-40B4-BE49-F238E27FC236}">
                  <a16:creationId xmlns:a16="http://schemas.microsoft.com/office/drawing/2014/main" id="{A55A21EF-DCA2-4679-B2F5-78F8B5D32A1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3" name="Google Shape;3911;p80">
              <a:extLst>
                <a:ext uri="{FF2B5EF4-FFF2-40B4-BE49-F238E27FC236}">
                  <a16:creationId xmlns:a16="http://schemas.microsoft.com/office/drawing/2014/main" id="{661B94D6-CA79-FDF7-8E51-FD504670A4F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4" name="Google Shape;3912;p80">
              <a:extLst>
                <a:ext uri="{FF2B5EF4-FFF2-40B4-BE49-F238E27FC236}">
                  <a16:creationId xmlns:a16="http://schemas.microsoft.com/office/drawing/2014/main" id="{2BC1F113-1CD9-43F8-662B-D1CB1CB8E8F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5" name="Google Shape;3913;p80">
              <a:extLst>
                <a:ext uri="{FF2B5EF4-FFF2-40B4-BE49-F238E27FC236}">
                  <a16:creationId xmlns:a16="http://schemas.microsoft.com/office/drawing/2014/main" id="{7C6BFEA4-B1EA-6527-6328-E8D1163B3D7B}"/>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6" name="Google Shape;3914;p80">
              <a:extLst>
                <a:ext uri="{FF2B5EF4-FFF2-40B4-BE49-F238E27FC236}">
                  <a16:creationId xmlns:a16="http://schemas.microsoft.com/office/drawing/2014/main" id="{40E359BE-2DDE-E2F5-A946-E17CDD973D21}"/>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7" name="Google Shape;3915;p80">
              <a:extLst>
                <a:ext uri="{FF2B5EF4-FFF2-40B4-BE49-F238E27FC236}">
                  <a16:creationId xmlns:a16="http://schemas.microsoft.com/office/drawing/2014/main" id="{1A62D5B6-48C4-0046-5E13-2EF90C1E8297}"/>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8" name="Google Shape;3916;p80">
              <a:extLst>
                <a:ext uri="{FF2B5EF4-FFF2-40B4-BE49-F238E27FC236}">
                  <a16:creationId xmlns:a16="http://schemas.microsoft.com/office/drawing/2014/main" id="{AE3DFF1E-E31B-AC73-980B-DDBE6D1FECC2}"/>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9" name="Google Shape;3917;p80">
              <a:extLst>
                <a:ext uri="{FF2B5EF4-FFF2-40B4-BE49-F238E27FC236}">
                  <a16:creationId xmlns:a16="http://schemas.microsoft.com/office/drawing/2014/main" id="{43BC3580-76DA-360D-7674-D014A024CCF4}"/>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0" name="Google Shape;3918;p80">
              <a:extLst>
                <a:ext uri="{FF2B5EF4-FFF2-40B4-BE49-F238E27FC236}">
                  <a16:creationId xmlns:a16="http://schemas.microsoft.com/office/drawing/2014/main" id="{5AD943A0-D7D0-4B55-4185-3AB6205EF40A}"/>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1" name="Google Shape;3919;p80">
              <a:extLst>
                <a:ext uri="{FF2B5EF4-FFF2-40B4-BE49-F238E27FC236}">
                  <a16:creationId xmlns:a16="http://schemas.microsoft.com/office/drawing/2014/main" id="{481BC6F1-AC97-1EE4-F903-9876E1993E83}"/>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2" name="Google Shape;3920;p80">
              <a:extLst>
                <a:ext uri="{FF2B5EF4-FFF2-40B4-BE49-F238E27FC236}">
                  <a16:creationId xmlns:a16="http://schemas.microsoft.com/office/drawing/2014/main" id="{132E2826-ACC2-15AD-F085-8AF97F4888F1}"/>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3" name="Google Shape;3921;p80">
              <a:extLst>
                <a:ext uri="{FF2B5EF4-FFF2-40B4-BE49-F238E27FC236}">
                  <a16:creationId xmlns:a16="http://schemas.microsoft.com/office/drawing/2014/main" id="{E83BF78F-5943-ECCB-2CBA-5B483F524B42}"/>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4" name="Google Shape;3922;p80">
              <a:extLst>
                <a:ext uri="{FF2B5EF4-FFF2-40B4-BE49-F238E27FC236}">
                  <a16:creationId xmlns:a16="http://schemas.microsoft.com/office/drawing/2014/main" id="{82657383-7D96-0ED4-D080-860D00CE6AC3}"/>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5" name="Google Shape;3923;p80">
              <a:extLst>
                <a:ext uri="{FF2B5EF4-FFF2-40B4-BE49-F238E27FC236}">
                  <a16:creationId xmlns:a16="http://schemas.microsoft.com/office/drawing/2014/main" id="{CAA7DD7D-78B3-047B-2C37-F4FA8F742E48}"/>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6" name="Google Shape;3924;p80">
              <a:extLst>
                <a:ext uri="{FF2B5EF4-FFF2-40B4-BE49-F238E27FC236}">
                  <a16:creationId xmlns:a16="http://schemas.microsoft.com/office/drawing/2014/main" id="{FF30C971-99CC-4ECE-C498-7B1750C5572F}"/>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7" name="Google Shape;3925;p80">
              <a:extLst>
                <a:ext uri="{FF2B5EF4-FFF2-40B4-BE49-F238E27FC236}">
                  <a16:creationId xmlns:a16="http://schemas.microsoft.com/office/drawing/2014/main" id="{96CC7B2E-04BF-E308-78DF-9C8D07077AF3}"/>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8" name="Google Shape;3926;p80">
              <a:extLst>
                <a:ext uri="{FF2B5EF4-FFF2-40B4-BE49-F238E27FC236}">
                  <a16:creationId xmlns:a16="http://schemas.microsoft.com/office/drawing/2014/main" id="{80C25B95-EBBB-D82F-8011-C1D35C7FC0C8}"/>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9" name="Google Shape;3927;p80">
              <a:extLst>
                <a:ext uri="{FF2B5EF4-FFF2-40B4-BE49-F238E27FC236}">
                  <a16:creationId xmlns:a16="http://schemas.microsoft.com/office/drawing/2014/main" id="{C434C630-F366-D9D9-08B6-3D8E702BD562}"/>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0" name="Google Shape;3928;p80">
              <a:extLst>
                <a:ext uri="{FF2B5EF4-FFF2-40B4-BE49-F238E27FC236}">
                  <a16:creationId xmlns:a16="http://schemas.microsoft.com/office/drawing/2014/main" id="{18976C71-3DAD-5786-C57A-797248AAF808}"/>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1" name="Google Shape;3929;p80">
              <a:extLst>
                <a:ext uri="{FF2B5EF4-FFF2-40B4-BE49-F238E27FC236}">
                  <a16:creationId xmlns:a16="http://schemas.microsoft.com/office/drawing/2014/main" id="{DA8BB430-E5C7-59EE-D6F6-38236201FD43}"/>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2" name="Google Shape;3930;p80">
              <a:extLst>
                <a:ext uri="{FF2B5EF4-FFF2-40B4-BE49-F238E27FC236}">
                  <a16:creationId xmlns:a16="http://schemas.microsoft.com/office/drawing/2014/main" id="{F90FAC1F-762F-6725-77EB-DE99E38298C9}"/>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3" name="Google Shape;3931;p80">
              <a:extLst>
                <a:ext uri="{FF2B5EF4-FFF2-40B4-BE49-F238E27FC236}">
                  <a16:creationId xmlns:a16="http://schemas.microsoft.com/office/drawing/2014/main" id="{DDE0D227-0FFE-2E43-4E9E-DCD78CC92C52}"/>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4" name="Google Shape;3932;p80">
              <a:extLst>
                <a:ext uri="{FF2B5EF4-FFF2-40B4-BE49-F238E27FC236}">
                  <a16:creationId xmlns:a16="http://schemas.microsoft.com/office/drawing/2014/main" id="{B2F41E51-E5DE-62DB-1578-2A10868D8790}"/>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5" name="Google Shape;3933;p80">
              <a:extLst>
                <a:ext uri="{FF2B5EF4-FFF2-40B4-BE49-F238E27FC236}">
                  <a16:creationId xmlns:a16="http://schemas.microsoft.com/office/drawing/2014/main" id="{B0DD11C5-F383-BEFE-C922-6CFC1A34CA65}"/>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6" name="Google Shape;3934;p80">
              <a:extLst>
                <a:ext uri="{FF2B5EF4-FFF2-40B4-BE49-F238E27FC236}">
                  <a16:creationId xmlns:a16="http://schemas.microsoft.com/office/drawing/2014/main" id="{885DC8A8-A65C-DFEF-87A8-99E52C4A267F}"/>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7" name="Google Shape;3935;p80">
              <a:extLst>
                <a:ext uri="{FF2B5EF4-FFF2-40B4-BE49-F238E27FC236}">
                  <a16:creationId xmlns:a16="http://schemas.microsoft.com/office/drawing/2014/main" id="{66B7DB35-3306-3E2C-05DF-8286396F1017}"/>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8" name="Google Shape;3936;p80">
              <a:extLst>
                <a:ext uri="{FF2B5EF4-FFF2-40B4-BE49-F238E27FC236}">
                  <a16:creationId xmlns:a16="http://schemas.microsoft.com/office/drawing/2014/main" id="{EAC5FFED-4C0B-1804-0F9C-A7EC73E20B1B}"/>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9" name="Google Shape;3937;p80">
              <a:extLst>
                <a:ext uri="{FF2B5EF4-FFF2-40B4-BE49-F238E27FC236}">
                  <a16:creationId xmlns:a16="http://schemas.microsoft.com/office/drawing/2014/main" id="{A622A4A8-2088-7F18-F4AA-88A100D766AB}"/>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0" name="Google Shape;3938;p80">
              <a:extLst>
                <a:ext uri="{FF2B5EF4-FFF2-40B4-BE49-F238E27FC236}">
                  <a16:creationId xmlns:a16="http://schemas.microsoft.com/office/drawing/2014/main" id="{320E6E00-2251-EC31-8D48-81A0BCBBF2FD}"/>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1" name="Google Shape;3939;p80">
              <a:extLst>
                <a:ext uri="{FF2B5EF4-FFF2-40B4-BE49-F238E27FC236}">
                  <a16:creationId xmlns:a16="http://schemas.microsoft.com/office/drawing/2014/main" id="{88AC12E7-9310-D7DC-FD9F-E5FCE36B195F}"/>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2" name="Google Shape;3940;p80">
              <a:extLst>
                <a:ext uri="{FF2B5EF4-FFF2-40B4-BE49-F238E27FC236}">
                  <a16:creationId xmlns:a16="http://schemas.microsoft.com/office/drawing/2014/main" id="{C04D0C24-2B1C-8CDF-3BCA-6B9DA4585AA6}"/>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3" name="Google Shape;3941;p80">
              <a:extLst>
                <a:ext uri="{FF2B5EF4-FFF2-40B4-BE49-F238E27FC236}">
                  <a16:creationId xmlns:a16="http://schemas.microsoft.com/office/drawing/2014/main" id="{D967291E-C88F-95FE-07CD-ED4BF05FDB7E}"/>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4" name="Google Shape;3942;p80">
              <a:extLst>
                <a:ext uri="{FF2B5EF4-FFF2-40B4-BE49-F238E27FC236}">
                  <a16:creationId xmlns:a16="http://schemas.microsoft.com/office/drawing/2014/main" id="{60B95535-0E60-31E7-3E78-0EF0F6D8D34B}"/>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5" name="Google Shape;3943;p80">
              <a:extLst>
                <a:ext uri="{FF2B5EF4-FFF2-40B4-BE49-F238E27FC236}">
                  <a16:creationId xmlns:a16="http://schemas.microsoft.com/office/drawing/2014/main" id="{DA56F5C6-AF55-F169-A92C-8DD64EFD6F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6" name="Google Shape;3944;p80">
              <a:extLst>
                <a:ext uri="{FF2B5EF4-FFF2-40B4-BE49-F238E27FC236}">
                  <a16:creationId xmlns:a16="http://schemas.microsoft.com/office/drawing/2014/main" id="{7664A205-1232-6DD7-E3B9-A7B11550DB68}"/>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7" name="Google Shape;3945;p80">
              <a:extLst>
                <a:ext uri="{FF2B5EF4-FFF2-40B4-BE49-F238E27FC236}">
                  <a16:creationId xmlns:a16="http://schemas.microsoft.com/office/drawing/2014/main" id="{C450984F-D394-6F34-B960-8D0BC0059570}"/>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8" name="Google Shape;3946;p80">
              <a:extLst>
                <a:ext uri="{FF2B5EF4-FFF2-40B4-BE49-F238E27FC236}">
                  <a16:creationId xmlns:a16="http://schemas.microsoft.com/office/drawing/2014/main" id="{D1739934-0D91-1309-4AE1-6810886CB4DB}"/>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9" name="Google Shape;3947;p80">
              <a:extLst>
                <a:ext uri="{FF2B5EF4-FFF2-40B4-BE49-F238E27FC236}">
                  <a16:creationId xmlns:a16="http://schemas.microsoft.com/office/drawing/2014/main" id="{019A6FAB-3DE5-B2F7-2934-B68783EA642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0" name="Google Shape;3948;p80">
              <a:extLst>
                <a:ext uri="{FF2B5EF4-FFF2-40B4-BE49-F238E27FC236}">
                  <a16:creationId xmlns:a16="http://schemas.microsoft.com/office/drawing/2014/main" id="{542D9922-ED8A-8A32-F475-CE602EA8376D}"/>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1" name="Google Shape;3949;p80">
              <a:extLst>
                <a:ext uri="{FF2B5EF4-FFF2-40B4-BE49-F238E27FC236}">
                  <a16:creationId xmlns:a16="http://schemas.microsoft.com/office/drawing/2014/main" id="{39F5983D-E578-9B14-A71E-A9BB1FEF449B}"/>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2" name="Google Shape;3950;p80">
              <a:extLst>
                <a:ext uri="{FF2B5EF4-FFF2-40B4-BE49-F238E27FC236}">
                  <a16:creationId xmlns:a16="http://schemas.microsoft.com/office/drawing/2014/main" id="{1CC235F3-F522-16FE-314E-59750BB35B1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3" name="Google Shape;3951;p80">
              <a:extLst>
                <a:ext uri="{FF2B5EF4-FFF2-40B4-BE49-F238E27FC236}">
                  <a16:creationId xmlns:a16="http://schemas.microsoft.com/office/drawing/2014/main" id="{DEE08F03-41F2-516E-C1C1-258E5AEB9A47}"/>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4" name="Google Shape;3952;p80">
              <a:extLst>
                <a:ext uri="{FF2B5EF4-FFF2-40B4-BE49-F238E27FC236}">
                  <a16:creationId xmlns:a16="http://schemas.microsoft.com/office/drawing/2014/main" id="{BF0F2B1B-5633-0DC8-AE96-B72C2C5D6102}"/>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5" name="Google Shape;3953;p80">
              <a:extLst>
                <a:ext uri="{FF2B5EF4-FFF2-40B4-BE49-F238E27FC236}">
                  <a16:creationId xmlns:a16="http://schemas.microsoft.com/office/drawing/2014/main" id="{9C82E17E-19AF-83A4-7C1A-B5EE8E01F6BC}"/>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6" name="Google Shape;3954;p80">
              <a:extLst>
                <a:ext uri="{FF2B5EF4-FFF2-40B4-BE49-F238E27FC236}">
                  <a16:creationId xmlns:a16="http://schemas.microsoft.com/office/drawing/2014/main" id="{883D16FA-4121-52A0-327C-979D2821E612}"/>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7" name="Google Shape;3955;p80">
              <a:extLst>
                <a:ext uri="{FF2B5EF4-FFF2-40B4-BE49-F238E27FC236}">
                  <a16:creationId xmlns:a16="http://schemas.microsoft.com/office/drawing/2014/main" id="{1CE9C8F1-8039-2880-3725-0ABCC347F2B4}"/>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8" name="Google Shape;3956;p80">
              <a:extLst>
                <a:ext uri="{FF2B5EF4-FFF2-40B4-BE49-F238E27FC236}">
                  <a16:creationId xmlns:a16="http://schemas.microsoft.com/office/drawing/2014/main" id="{3557B1B1-A4C6-94B2-AFB9-7D5512AF56B9}"/>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9" name="Google Shape;3957;p80">
              <a:extLst>
                <a:ext uri="{FF2B5EF4-FFF2-40B4-BE49-F238E27FC236}">
                  <a16:creationId xmlns:a16="http://schemas.microsoft.com/office/drawing/2014/main" id="{B4253F23-9FA3-BA22-770F-CBCDAD07137F}"/>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0" name="Google Shape;3958;p80">
              <a:extLst>
                <a:ext uri="{FF2B5EF4-FFF2-40B4-BE49-F238E27FC236}">
                  <a16:creationId xmlns:a16="http://schemas.microsoft.com/office/drawing/2014/main" id="{73F57733-AEEB-A5A4-D266-37DD351A7736}"/>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1" name="Google Shape;3959;p80">
              <a:extLst>
                <a:ext uri="{FF2B5EF4-FFF2-40B4-BE49-F238E27FC236}">
                  <a16:creationId xmlns:a16="http://schemas.microsoft.com/office/drawing/2014/main" id="{0280AE41-F4E9-B05B-4D4A-2506C2BFFEF9}"/>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2" name="Google Shape;3960;p80">
              <a:extLst>
                <a:ext uri="{FF2B5EF4-FFF2-40B4-BE49-F238E27FC236}">
                  <a16:creationId xmlns:a16="http://schemas.microsoft.com/office/drawing/2014/main" id="{F63C0DAF-2FB6-3F9C-8A7F-1090F6AC634F}"/>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3" name="Google Shape;3961;p80">
              <a:extLst>
                <a:ext uri="{FF2B5EF4-FFF2-40B4-BE49-F238E27FC236}">
                  <a16:creationId xmlns:a16="http://schemas.microsoft.com/office/drawing/2014/main" id="{FE9A3D24-B9C6-BE53-138B-BB9BFBB4616D}"/>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4" name="Google Shape;3962;p80">
              <a:extLst>
                <a:ext uri="{FF2B5EF4-FFF2-40B4-BE49-F238E27FC236}">
                  <a16:creationId xmlns:a16="http://schemas.microsoft.com/office/drawing/2014/main" id="{53ED288C-BFC7-3B80-FE63-AA3094DF9C02}"/>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5" name="Google Shape;3963;p80">
              <a:extLst>
                <a:ext uri="{FF2B5EF4-FFF2-40B4-BE49-F238E27FC236}">
                  <a16:creationId xmlns:a16="http://schemas.microsoft.com/office/drawing/2014/main" id="{E95B6841-8201-7CF7-DD35-679909C2509C}"/>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6" name="Google Shape;3964;p80">
              <a:extLst>
                <a:ext uri="{FF2B5EF4-FFF2-40B4-BE49-F238E27FC236}">
                  <a16:creationId xmlns:a16="http://schemas.microsoft.com/office/drawing/2014/main" id="{17A6508F-B02F-923E-F07F-34FF4CC18086}"/>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7" name="Google Shape;3965;p80">
              <a:extLst>
                <a:ext uri="{FF2B5EF4-FFF2-40B4-BE49-F238E27FC236}">
                  <a16:creationId xmlns:a16="http://schemas.microsoft.com/office/drawing/2014/main" id="{57099093-957A-751E-BE18-17D57F30AC44}"/>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98" name="Google Shape;3966;p80">
            <a:extLst>
              <a:ext uri="{FF2B5EF4-FFF2-40B4-BE49-F238E27FC236}">
                <a16:creationId xmlns:a16="http://schemas.microsoft.com/office/drawing/2014/main" id="{F853DAC8-A6C8-8F1D-33D6-92EF83560C7D}"/>
              </a:ext>
            </a:extLst>
          </p:cNvPr>
          <p:cNvGrpSpPr/>
          <p:nvPr/>
        </p:nvGrpSpPr>
        <p:grpSpPr>
          <a:xfrm>
            <a:off x="1835574" y="2363289"/>
            <a:ext cx="1595967" cy="3436620"/>
            <a:chOff x="1608450" y="6283988"/>
            <a:chExt cx="857950" cy="1857075"/>
          </a:xfrm>
        </p:grpSpPr>
        <p:sp>
          <p:nvSpPr>
            <p:cNvPr id="299" name="Google Shape;3967;p80">
              <a:extLst>
                <a:ext uri="{FF2B5EF4-FFF2-40B4-BE49-F238E27FC236}">
                  <a16:creationId xmlns:a16="http://schemas.microsoft.com/office/drawing/2014/main" id="{CCD6B0E6-E8C5-7AF1-82B3-B7D0811CF2F1}"/>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0" name="Google Shape;3968;p80">
              <a:extLst>
                <a:ext uri="{FF2B5EF4-FFF2-40B4-BE49-F238E27FC236}">
                  <a16:creationId xmlns:a16="http://schemas.microsoft.com/office/drawing/2014/main" id="{17E4E207-3C65-1C03-F276-6F1B3367929B}"/>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1" name="Google Shape;3969;p80">
              <a:extLst>
                <a:ext uri="{FF2B5EF4-FFF2-40B4-BE49-F238E27FC236}">
                  <a16:creationId xmlns:a16="http://schemas.microsoft.com/office/drawing/2014/main" id="{2131B803-A7FA-7050-5E43-826449346CFF}"/>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2" name="Google Shape;3970;p80">
              <a:extLst>
                <a:ext uri="{FF2B5EF4-FFF2-40B4-BE49-F238E27FC236}">
                  <a16:creationId xmlns:a16="http://schemas.microsoft.com/office/drawing/2014/main" id="{EDC8C8F7-9126-EB0D-B6B1-C44910081A0D}"/>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3" name="Google Shape;3971;p80">
              <a:extLst>
                <a:ext uri="{FF2B5EF4-FFF2-40B4-BE49-F238E27FC236}">
                  <a16:creationId xmlns:a16="http://schemas.microsoft.com/office/drawing/2014/main" id="{FDA516A7-5BA3-C717-FE05-DCD029793E0E}"/>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4" name="Google Shape;3972;p80">
              <a:extLst>
                <a:ext uri="{FF2B5EF4-FFF2-40B4-BE49-F238E27FC236}">
                  <a16:creationId xmlns:a16="http://schemas.microsoft.com/office/drawing/2014/main" id="{76B38170-251C-D5DF-21A2-42B1BAB34B86}"/>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5" name="Google Shape;3973;p80">
              <a:extLst>
                <a:ext uri="{FF2B5EF4-FFF2-40B4-BE49-F238E27FC236}">
                  <a16:creationId xmlns:a16="http://schemas.microsoft.com/office/drawing/2014/main" id="{8FFA6A11-5334-FD20-A2EA-8B77A670BC82}"/>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6" name="Google Shape;3974;p80">
              <a:extLst>
                <a:ext uri="{FF2B5EF4-FFF2-40B4-BE49-F238E27FC236}">
                  <a16:creationId xmlns:a16="http://schemas.microsoft.com/office/drawing/2014/main" id="{B43777A1-1246-6398-DBE6-ABD945755834}"/>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7" name="Google Shape;3975;p80">
              <a:extLst>
                <a:ext uri="{FF2B5EF4-FFF2-40B4-BE49-F238E27FC236}">
                  <a16:creationId xmlns:a16="http://schemas.microsoft.com/office/drawing/2014/main" id="{96EFCE50-61EF-6ED2-4AF1-CD2F0E70E4E9}"/>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8" name="Google Shape;3976;p80">
              <a:extLst>
                <a:ext uri="{FF2B5EF4-FFF2-40B4-BE49-F238E27FC236}">
                  <a16:creationId xmlns:a16="http://schemas.microsoft.com/office/drawing/2014/main" id="{5805C47C-608C-7F17-E4E3-7F42C3A75F76}"/>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9" name="Google Shape;3977;p80">
              <a:extLst>
                <a:ext uri="{FF2B5EF4-FFF2-40B4-BE49-F238E27FC236}">
                  <a16:creationId xmlns:a16="http://schemas.microsoft.com/office/drawing/2014/main" id="{92BD5A0F-9C46-9532-7EDA-B6EC828FE827}"/>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0" name="Google Shape;3978;p80">
              <a:extLst>
                <a:ext uri="{FF2B5EF4-FFF2-40B4-BE49-F238E27FC236}">
                  <a16:creationId xmlns:a16="http://schemas.microsoft.com/office/drawing/2014/main" id="{8157D59A-0583-4C63-E6E2-AA51505F839F}"/>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1" name="Google Shape;3979;p80">
              <a:extLst>
                <a:ext uri="{FF2B5EF4-FFF2-40B4-BE49-F238E27FC236}">
                  <a16:creationId xmlns:a16="http://schemas.microsoft.com/office/drawing/2014/main" id="{D8A02AB0-1AFD-C20F-1F5D-B74F5FF544AC}"/>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2" name="Google Shape;3980;p80">
              <a:extLst>
                <a:ext uri="{FF2B5EF4-FFF2-40B4-BE49-F238E27FC236}">
                  <a16:creationId xmlns:a16="http://schemas.microsoft.com/office/drawing/2014/main" id="{755680EF-A1BE-944D-ED06-94A7FC3D71E2}"/>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3" name="Google Shape;3981;p80">
              <a:extLst>
                <a:ext uri="{FF2B5EF4-FFF2-40B4-BE49-F238E27FC236}">
                  <a16:creationId xmlns:a16="http://schemas.microsoft.com/office/drawing/2014/main" id="{FACB605B-34A5-27C4-0BEE-DCCFA5893E81}"/>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4" name="Google Shape;3982;p80">
              <a:extLst>
                <a:ext uri="{FF2B5EF4-FFF2-40B4-BE49-F238E27FC236}">
                  <a16:creationId xmlns:a16="http://schemas.microsoft.com/office/drawing/2014/main" id="{51F88C11-7EC4-5A5F-F67F-5A84B436DC5F}"/>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5" name="Google Shape;3983;p80">
              <a:extLst>
                <a:ext uri="{FF2B5EF4-FFF2-40B4-BE49-F238E27FC236}">
                  <a16:creationId xmlns:a16="http://schemas.microsoft.com/office/drawing/2014/main" id="{46C3ECDF-2194-5C1F-0A4B-DC8985D3CEA3}"/>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6" name="Google Shape;3984;p80">
              <a:extLst>
                <a:ext uri="{FF2B5EF4-FFF2-40B4-BE49-F238E27FC236}">
                  <a16:creationId xmlns:a16="http://schemas.microsoft.com/office/drawing/2014/main" id="{12ED4249-2636-446A-3FA7-F775E393C2BF}"/>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7" name="Google Shape;3985;p80">
              <a:extLst>
                <a:ext uri="{FF2B5EF4-FFF2-40B4-BE49-F238E27FC236}">
                  <a16:creationId xmlns:a16="http://schemas.microsoft.com/office/drawing/2014/main" id="{B372CE72-68C4-E675-13A8-DE546A8DE786}"/>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8" name="Google Shape;3986;p80">
              <a:extLst>
                <a:ext uri="{FF2B5EF4-FFF2-40B4-BE49-F238E27FC236}">
                  <a16:creationId xmlns:a16="http://schemas.microsoft.com/office/drawing/2014/main" id="{75CA7FE4-CF94-1029-8CE9-509E1A293F42}"/>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9" name="Google Shape;3987;p80">
              <a:extLst>
                <a:ext uri="{FF2B5EF4-FFF2-40B4-BE49-F238E27FC236}">
                  <a16:creationId xmlns:a16="http://schemas.microsoft.com/office/drawing/2014/main" id="{FB4E5A28-0F5F-F032-F6D2-B0B5D0E68C77}"/>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0" name="Google Shape;3988;p80">
              <a:extLst>
                <a:ext uri="{FF2B5EF4-FFF2-40B4-BE49-F238E27FC236}">
                  <a16:creationId xmlns:a16="http://schemas.microsoft.com/office/drawing/2014/main" id="{29FD62CE-6C31-21C0-C6A3-39817E7F150C}"/>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1" name="Google Shape;3989;p80">
              <a:extLst>
                <a:ext uri="{FF2B5EF4-FFF2-40B4-BE49-F238E27FC236}">
                  <a16:creationId xmlns:a16="http://schemas.microsoft.com/office/drawing/2014/main" id="{69D949C3-73A0-AEC1-1667-F22F3397D6A0}"/>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2" name="Google Shape;3990;p80">
              <a:extLst>
                <a:ext uri="{FF2B5EF4-FFF2-40B4-BE49-F238E27FC236}">
                  <a16:creationId xmlns:a16="http://schemas.microsoft.com/office/drawing/2014/main" id="{87E15605-D243-5A0C-6ED2-81855E729681}"/>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3" name="Google Shape;3991;p80">
              <a:extLst>
                <a:ext uri="{FF2B5EF4-FFF2-40B4-BE49-F238E27FC236}">
                  <a16:creationId xmlns:a16="http://schemas.microsoft.com/office/drawing/2014/main" id="{3D1238B1-38E3-7948-401C-8C1351A82AE1}"/>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4" name="Google Shape;3992;p80">
              <a:extLst>
                <a:ext uri="{FF2B5EF4-FFF2-40B4-BE49-F238E27FC236}">
                  <a16:creationId xmlns:a16="http://schemas.microsoft.com/office/drawing/2014/main" id="{A3D1FD4F-FAC6-323C-0827-94C4D084FE6B}"/>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5" name="Google Shape;3993;p80">
              <a:extLst>
                <a:ext uri="{FF2B5EF4-FFF2-40B4-BE49-F238E27FC236}">
                  <a16:creationId xmlns:a16="http://schemas.microsoft.com/office/drawing/2014/main" id="{9EF5FDC4-9864-9738-E0D6-2C847C5EDAC2}"/>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6" name="Google Shape;3994;p80">
              <a:extLst>
                <a:ext uri="{FF2B5EF4-FFF2-40B4-BE49-F238E27FC236}">
                  <a16:creationId xmlns:a16="http://schemas.microsoft.com/office/drawing/2014/main" id="{A018903A-CAD8-3E14-5CDA-5ABEA1B16C94}"/>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7" name="Google Shape;3995;p80">
              <a:extLst>
                <a:ext uri="{FF2B5EF4-FFF2-40B4-BE49-F238E27FC236}">
                  <a16:creationId xmlns:a16="http://schemas.microsoft.com/office/drawing/2014/main" id="{35163A73-DD94-FCDF-3D04-32C087A9862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8" name="Google Shape;3996;p80">
              <a:extLst>
                <a:ext uri="{FF2B5EF4-FFF2-40B4-BE49-F238E27FC236}">
                  <a16:creationId xmlns:a16="http://schemas.microsoft.com/office/drawing/2014/main" id="{F381608A-8ED4-8EEE-8638-DD7F1E3A79A4}"/>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9" name="Google Shape;3997;p80">
              <a:extLst>
                <a:ext uri="{FF2B5EF4-FFF2-40B4-BE49-F238E27FC236}">
                  <a16:creationId xmlns:a16="http://schemas.microsoft.com/office/drawing/2014/main" id="{269CC6E1-072A-A5D2-F3EB-482C8EDD0136}"/>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0" name="Google Shape;3998;p80">
              <a:extLst>
                <a:ext uri="{FF2B5EF4-FFF2-40B4-BE49-F238E27FC236}">
                  <a16:creationId xmlns:a16="http://schemas.microsoft.com/office/drawing/2014/main" id="{B5910821-0C62-A543-3AC5-5F081A302AC0}"/>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1" name="Google Shape;3999;p80">
              <a:extLst>
                <a:ext uri="{FF2B5EF4-FFF2-40B4-BE49-F238E27FC236}">
                  <a16:creationId xmlns:a16="http://schemas.microsoft.com/office/drawing/2014/main" id="{D7C0F210-0629-68F1-67C7-8422450D95F0}"/>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2" name="Google Shape;4000;p80">
              <a:extLst>
                <a:ext uri="{FF2B5EF4-FFF2-40B4-BE49-F238E27FC236}">
                  <a16:creationId xmlns:a16="http://schemas.microsoft.com/office/drawing/2014/main" id="{A8DE97DA-78CF-129B-777F-90CF94FB3620}"/>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3" name="Google Shape;4001;p80">
              <a:extLst>
                <a:ext uri="{FF2B5EF4-FFF2-40B4-BE49-F238E27FC236}">
                  <a16:creationId xmlns:a16="http://schemas.microsoft.com/office/drawing/2014/main" id="{BF394F60-582C-3CA2-33CC-07A6057C2CD3}"/>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4" name="Google Shape;4002;p80">
              <a:extLst>
                <a:ext uri="{FF2B5EF4-FFF2-40B4-BE49-F238E27FC236}">
                  <a16:creationId xmlns:a16="http://schemas.microsoft.com/office/drawing/2014/main" id="{64312F8F-C22B-C08C-3C2A-0C2346D29A32}"/>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5" name="Google Shape;4003;p80">
              <a:extLst>
                <a:ext uri="{FF2B5EF4-FFF2-40B4-BE49-F238E27FC236}">
                  <a16:creationId xmlns:a16="http://schemas.microsoft.com/office/drawing/2014/main" id="{07AFE637-2B0E-69F5-7F94-62B19C29AB3B}"/>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6" name="Google Shape;4004;p80">
              <a:extLst>
                <a:ext uri="{FF2B5EF4-FFF2-40B4-BE49-F238E27FC236}">
                  <a16:creationId xmlns:a16="http://schemas.microsoft.com/office/drawing/2014/main" id="{0C5BD783-B2F7-8F43-524A-AF6EBA88D1E5}"/>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7" name="Google Shape;4005;p80">
              <a:extLst>
                <a:ext uri="{FF2B5EF4-FFF2-40B4-BE49-F238E27FC236}">
                  <a16:creationId xmlns:a16="http://schemas.microsoft.com/office/drawing/2014/main" id="{20D46C62-3EAF-48DD-8315-235F99771E55}"/>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8" name="Google Shape;4006;p80">
              <a:extLst>
                <a:ext uri="{FF2B5EF4-FFF2-40B4-BE49-F238E27FC236}">
                  <a16:creationId xmlns:a16="http://schemas.microsoft.com/office/drawing/2014/main" id="{047926C9-CB67-7FAF-7551-EAA18D8B4CA5}"/>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9" name="Google Shape;4007;p80">
              <a:extLst>
                <a:ext uri="{FF2B5EF4-FFF2-40B4-BE49-F238E27FC236}">
                  <a16:creationId xmlns:a16="http://schemas.microsoft.com/office/drawing/2014/main" id="{0B0B4199-5C4E-A64D-802B-B77A2E6F752C}"/>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0" name="Google Shape;4008;p80">
              <a:extLst>
                <a:ext uri="{FF2B5EF4-FFF2-40B4-BE49-F238E27FC236}">
                  <a16:creationId xmlns:a16="http://schemas.microsoft.com/office/drawing/2014/main" id="{144AC69C-DB8F-E541-F958-01CF6E453A59}"/>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1" name="Google Shape;4009;p80">
              <a:extLst>
                <a:ext uri="{FF2B5EF4-FFF2-40B4-BE49-F238E27FC236}">
                  <a16:creationId xmlns:a16="http://schemas.microsoft.com/office/drawing/2014/main" id="{DBE6FC1E-D561-1327-D964-5690A0430663}"/>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2" name="Google Shape;4010;p80">
              <a:extLst>
                <a:ext uri="{FF2B5EF4-FFF2-40B4-BE49-F238E27FC236}">
                  <a16:creationId xmlns:a16="http://schemas.microsoft.com/office/drawing/2014/main" id="{A9AB89D7-0DC8-3A86-7590-AEACD0F13926}"/>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3" name="Google Shape;4011;p80">
              <a:extLst>
                <a:ext uri="{FF2B5EF4-FFF2-40B4-BE49-F238E27FC236}">
                  <a16:creationId xmlns:a16="http://schemas.microsoft.com/office/drawing/2014/main" id="{458A0F85-2F13-52E9-8947-3D61ADEBC00D}"/>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4" name="Google Shape;4012;p80">
              <a:extLst>
                <a:ext uri="{FF2B5EF4-FFF2-40B4-BE49-F238E27FC236}">
                  <a16:creationId xmlns:a16="http://schemas.microsoft.com/office/drawing/2014/main" id="{24EB81DA-7F7E-D78E-3F40-CE15DC33991F}"/>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5" name="Google Shape;4013;p80">
              <a:extLst>
                <a:ext uri="{FF2B5EF4-FFF2-40B4-BE49-F238E27FC236}">
                  <a16:creationId xmlns:a16="http://schemas.microsoft.com/office/drawing/2014/main" id="{0CEE938E-A1CB-CFA6-2BD0-A5E32D2D2FFA}"/>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6" name="Google Shape;4014;p80">
              <a:extLst>
                <a:ext uri="{FF2B5EF4-FFF2-40B4-BE49-F238E27FC236}">
                  <a16:creationId xmlns:a16="http://schemas.microsoft.com/office/drawing/2014/main" id="{2F671663-1BB2-5CCB-1A8D-676704339665}"/>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7" name="Google Shape;4015;p80">
              <a:extLst>
                <a:ext uri="{FF2B5EF4-FFF2-40B4-BE49-F238E27FC236}">
                  <a16:creationId xmlns:a16="http://schemas.microsoft.com/office/drawing/2014/main" id="{1C3B0010-679D-CF62-ECB8-5C444E08230B}"/>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8" name="Google Shape;4016;p80">
              <a:extLst>
                <a:ext uri="{FF2B5EF4-FFF2-40B4-BE49-F238E27FC236}">
                  <a16:creationId xmlns:a16="http://schemas.microsoft.com/office/drawing/2014/main" id="{8D12381B-41F4-9095-EC69-F1C5394457C7}"/>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9" name="Google Shape;4017;p80">
              <a:extLst>
                <a:ext uri="{FF2B5EF4-FFF2-40B4-BE49-F238E27FC236}">
                  <a16:creationId xmlns:a16="http://schemas.microsoft.com/office/drawing/2014/main" id="{2D7D9363-8096-F252-D05C-AEFC715B19A8}"/>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0" name="Google Shape;4018;p80">
              <a:extLst>
                <a:ext uri="{FF2B5EF4-FFF2-40B4-BE49-F238E27FC236}">
                  <a16:creationId xmlns:a16="http://schemas.microsoft.com/office/drawing/2014/main" id="{E8DAFF5A-904C-029F-B344-309645DCA695}"/>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1" name="Google Shape;4019;p80">
              <a:extLst>
                <a:ext uri="{FF2B5EF4-FFF2-40B4-BE49-F238E27FC236}">
                  <a16:creationId xmlns:a16="http://schemas.microsoft.com/office/drawing/2014/main" id="{78875018-CFBC-6A4E-F25A-5A5450F13FB5}"/>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2" name="Google Shape;4020;p80">
              <a:extLst>
                <a:ext uri="{FF2B5EF4-FFF2-40B4-BE49-F238E27FC236}">
                  <a16:creationId xmlns:a16="http://schemas.microsoft.com/office/drawing/2014/main" id="{14AC70FE-1EFC-476A-58F0-1196F793712D}"/>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3" name="Google Shape;4021;p80">
              <a:extLst>
                <a:ext uri="{FF2B5EF4-FFF2-40B4-BE49-F238E27FC236}">
                  <a16:creationId xmlns:a16="http://schemas.microsoft.com/office/drawing/2014/main" id="{E3076057-CCAA-8049-8AA6-D047490E9BB9}"/>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 name="Google Shape;4022;p80">
              <a:extLst>
                <a:ext uri="{FF2B5EF4-FFF2-40B4-BE49-F238E27FC236}">
                  <a16:creationId xmlns:a16="http://schemas.microsoft.com/office/drawing/2014/main" id="{955D0771-4343-3639-174A-C468D61D298E}"/>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 name="Google Shape;4023;p80">
              <a:extLst>
                <a:ext uri="{FF2B5EF4-FFF2-40B4-BE49-F238E27FC236}">
                  <a16:creationId xmlns:a16="http://schemas.microsoft.com/office/drawing/2014/main" id="{C1F5B7D0-FE4B-69A5-B917-9500827A7131}"/>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 name="Google Shape;4024;p80">
              <a:extLst>
                <a:ext uri="{FF2B5EF4-FFF2-40B4-BE49-F238E27FC236}">
                  <a16:creationId xmlns:a16="http://schemas.microsoft.com/office/drawing/2014/main" id="{4A54D2F6-1C2C-F48C-A2E4-B015A71E16F6}"/>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 name="Google Shape;4025;p80">
              <a:extLst>
                <a:ext uri="{FF2B5EF4-FFF2-40B4-BE49-F238E27FC236}">
                  <a16:creationId xmlns:a16="http://schemas.microsoft.com/office/drawing/2014/main" id="{C8ECF2DB-5FFB-F31C-DAF5-73E0F4BB42B3}"/>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 name="Google Shape;4026;p80">
              <a:extLst>
                <a:ext uri="{FF2B5EF4-FFF2-40B4-BE49-F238E27FC236}">
                  <a16:creationId xmlns:a16="http://schemas.microsoft.com/office/drawing/2014/main" id="{789F6D57-706A-17BB-F07A-7960ADC14A8C}"/>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 name="Google Shape;4027;p80">
              <a:extLst>
                <a:ext uri="{FF2B5EF4-FFF2-40B4-BE49-F238E27FC236}">
                  <a16:creationId xmlns:a16="http://schemas.microsoft.com/office/drawing/2014/main" id="{3C5DC914-C1D5-54E3-212B-69F976B8AA37}"/>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0" name="Google Shape;4028;p80">
              <a:extLst>
                <a:ext uri="{FF2B5EF4-FFF2-40B4-BE49-F238E27FC236}">
                  <a16:creationId xmlns:a16="http://schemas.microsoft.com/office/drawing/2014/main" id="{371D23C3-14CA-FC8B-4531-DAD95D0EA07C}"/>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1" name="Google Shape;4029;p80">
              <a:extLst>
                <a:ext uri="{FF2B5EF4-FFF2-40B4-BE49-F238E27FC236}">
                  <a16:creationId xmlns:a16="http://schemas.microsoft.com/office/drawing/2014/main" id="{CD17B7F9-1A10-17E1-A005-7A8525A6ABE8}"/>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2" name="Google Shape;4030;p80">
              <a:extLst>
                <a:ext uri="{FF2B5EF4-FFF2-40B4-BE49-F238E27FC236}">
                  <a16:creationId xmlns:a16="http://schemas.microsoft.com/office/drawing/2014/main" id="{C94B080A-E3C7-2E3B-8593-370C5BEA850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3" name="Google Shape;4031;p80">
              <a:extLst>
                <a:ext uri="{FF2B5EF4-FFF2-40B4-BE49-F238E27FC236}">
                  <a16:creationId xmlns:a16="http://schemas.microsoft.com/office/drawing/2014/main" id="{126A7531-C755-315B-38CC-F72346EE3857}"/>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4" name="Google Shape;4032;p80">
              <a:extLst>
                <a:ext uri="{FF2B5EF4-FFF2-40B4-BE49-F238E27FC236}">
                  <a16:creationId xmlns:a16="http://schemas.microsoft.com/office/drawing/2014/main" id="{351C1E12-DA50-2C45-D2CB-EA4F2B8C6530}"/>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5" name="Google Shape;4033;p80">
              <a:extLst>
                <a:ext uri="{FF2B5EF4-FFF2-40B4-BE49-F238E27FC236}">
                  <a16:creationId xmlns:a16="http://schemas.microsoft.com/office/drawing/2014/main" id="{082F0F5B-2B2B-B695-21DD-DF51C176C37B}"/>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6" name="Google Shape;4034;p80">
              <a:extLst>
                <a:ext uri="{FF2B5EF4-FFF2-40B4-BE49-F238E27FC236}">
                  <a16:creationId xmlns:a16="http://schemas.microsoft.com/office/drawing/2014/main" id="{E4476665-D380-204A-09CF-1FEB02F48BFF}"/>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7" name="Google Shape;4035;p80">
              <a:extLst>
                <a:ext uri="{FF2B5EF4-FFF2-40B4-BE49-F238E27FC236}">
                  <a16:creationId xmlns:a16="http://schemas.microsoft.com/office/drawing/2014/main" id="{4AB77318-B46B-8EB5-A02E-FA10A3CF59F2}"/>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8" name="Google Shape;4036;p80">
              <a:extLst>
                <a:ext uri="{FF2B5EF4-FFF2-40B4-BE49-F238E27FC236}">
                  <a16:creationId xmlns:a16="http://schemas.microsoft.com/office/drawing/2014/main" id="{73D7C8EA-33EE-EC75-3F04-1DEA12E4F9CB}"/>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9" name="Google Shape;4037;p80">
              <a:extLst>
                <a:ext uri="{FF2B5EF4-FFF2-40B4-BE49-F238E27FC236}">
                  <a16:creationId xmlns:a16="http://schemas.microsoft.com/office/drawing/2014/main" id="{F6710F5C-6AD2-DC13-40DB-C2C57C62574C}"/>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0" name="Google Shape;4038;p80">
              <a:extLst>
                <a:ext uri="{FF2B5EF4-FFF2-40B4-BE49-F238E27FC236}">
                  <a16:creationId xmlns:a16="http://schemas.microsoft.com/office/drawing/2014/main" id="{E04F33F7-ACA8-93A8-A305-DB0B0185C5D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1" name="Google Shape;4039;p80">
              <a:extLst>
                <a:ext uri="{FF2B5EF4-FFF2-40B4-BE49-F238E27FC236}">
                  <a16:creationId xmlns:a16="http://schemas.microsoft.com/office/drawing/2014/main" id="{048EE552-A9FA-56FA-C0EB-3A3B83F477E3}"/>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2" name="Google Shape;4040;p80">
              <a:extLst>
                <a:ext uri="{FF2B5EF4-FFF2-40B4-BE49-F238E27FC236}">
                  <a16:creationId xmlns:a16="http://schemas.microsoft.com/office/drawing/2014/main" id="{3D5F83DC-360F-2382-EBA6-3A3D35FBC9D1}"/>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3" name="Google Shape;4041;p80">
              <a:extLst>
                <a:ext uri="{FF2B5EF4-FFF2-40B4-BE49-F238E27FC236}">
                  <a16:creationId xmlns:a16="http://schemas.microsoft.com/office/drawing/2014/main" id="{46B78904-1B41-3649-CE9F-82F264CC7F5E}"/>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4" name="Google Shape;4042;p80">
              <a:extLst>
                <a:ext uri="{FF2B5EF4-FFF2-40B4-BE49-F238E27FC236}">
                  <a16:creationId xmlns:a16="http://schemas.microsoft.com/office/drawing/2014/main" id="{D1981B6E-C8C3-721F-375C-CEDC7DC3CFF9}"/>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5" name="Google Shape;4043;p80">
              <a:extLst>
                <a:ext uri="{FF2B5EF4-FFF2-40B4-BE49-F238E27FC236}">
                  <a16:creationId xmlns:a16="http://schemas.microsoft.com/office/drawing/2014/main" id="{F1096B35-02E3-9C03-5EE5-7522B8FB5CA6}"/>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6" name="Google Shape;4044;p80">
              <a:extLst>
                <a:ext uri="{FF2B5EF4-FFF2-40B4-BE49-F238E27FC236}">
                  <a16:creationId xmlns:a16="http://schemas.microsoft.com/office/drawing/2014/main" id="{F30A9861-9537-D976-82B0-D07427284E76}"/>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7" name="Google Shape;4045;p80">
              <a:extLst>
                <a:ext uri="{FF2B5EF4-FFF2-40B4-BE49-F238E27FC236}">
                  <a16:creationId xmlns:a16="http://schemas.microsoft.com/office/drawing/2014/main" id="{7462D910-0756-98EE-EAB1-D31730F97DDE}"/>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8" name="Google Shape;4046;p80">
              <a:extLst>
                <a:ext uri="{FF2B5EF4-FFF2-40B4-BE49-F238E27FC236}">
                  <a16:creationId xmlns:a16="http://schemas.microsoft.com/office/drawing/2014/main" id="{A29A7AE6-B8C6-CF42-4E9F-17BC40B5007A}"/>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9" name="Google Shape;4047;p80">
              <a:extLst>
                <a:ext uri="{FF2B5EF4-FFF2-40B4-BE49-F238E27FC236}">
                  <a16:creationId xmlns:a16="http://schemas.microsoft.com/office/drawing/2014/main" id="{8FA1F5B5-EB5F-C2F2-D885-584619B45C06}"/>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80" name="Google Shape;3541;p80">
            <a:extLst>
              <a:ext uri="{FF2B5EF4-FFF2-40B4-BE49-F238E27FC236}">
                <a16:creationId xmlns:a16="http://schemas.microsoft.com/office/drawing/2014/main" id="{700A8B27-16E7-46F3-4F94-EFA1E0BEDF6B}"/>
              </a:ext>
            </a:extLst>
          </p:cNvPr>
          <p:cNvGrpSpPr/>
          <p:nvPr/>
        </p:nvGrpSpPr>
        <p:grpSpPr>
          <a:xfrm>
            <a:off x="474776" y="409950"/>
            <a:ext cx="2546773" cy="845820"/>
            <a:chOff x="2700100" y="4201800"/>
            <a:chExt cx="1951425" cy="616500"/>
          </a:xfrm>
        </p:grpSpPr>
        <p:sp>
          <p:nvSpPr>
            <p:cNvPr id="381" name="Google Shape;3542;p80">
              <a:extLst>
                <a:ext uri="{FF2B5EF4-FFF2-40B4-BE49-F238E27FC236}">
                  <a16:creationId xmlns:a16="http://schemas.microsoft.com/office/drawing/2014/main" id="{31E05CA8-1B11-1031-BACE-149BA79C7558}"/>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2" name="Google Shape;3543;p80">
              <a:extLst>
                <a:ext uri="{FF2B5EF4-FFF2-40B4-BE49-F238E27FC236}">
                  <a16:creationId xmlns:a16="http://schemas.microsoft.com/office/drawing/2014/main" id="{12EFCF4B-503D-7FC8-A4DA-FF8130554535}"/>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3" name="Google Shape;3544;p80">
              <a:extLst>
                <a:ext uri="{FF2B5EF4-FFF2-40B4-BE49-F238E27FC236}">
                  <a16:creationId xmlns:a16="http://schemas.microsoft.com/office/drawing/2014/main" id="{42713749-A35C-ABB9-6807-A1BDC713F20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4" name="Google Shape;3545;p80">
              <a:extLst>
                <a:ext uri="{FF2B5EF4-FFF2-40B4-BE49-F238E27FC236}">
                  <a16:creationId xmlns:a16="http://schemas.microsoft.com/office/drawing/2014/main" id="{AF845499-0941-EA7A-67EC-E7413A6E4150}"/>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5" name="Google Shape;3546;p80">
              <a:extLst>
                <a:ext uri="{FF2B5EF4-FFF2-40B4-BE49-F238E27FC236}">
                  <a16:creationId xmlns:a16="http://schemas.microsoft.com/office/drawing/2014/main" id="{7CC3664C-2AC7-0347-F7D7-392C70C13CF7}"/>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6" name="Google Shape;3547;p80">
              <a:extLst>
                <a:ext uri="{FF2B5EF4-FFF2-40B4-BE49-F238E27FC236}">
                  <a16:creationId xmlns:a16="http://schemas.microsoft.com/office/drawing/2014/main" id="{7C391D78-B3A7-41CE-C583-20D61E72EC6C}"/>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7" name="Google Shape;3548;p80">
              <a:extLst>
                <a:ext uri="{FF2B5EF4-FFF2-40B4-BE49-F238E27FC236}">
                  <a16:creationId xmlns:a16="http://schemas.microsoft.com/office/drawing/2014/main" id="{B40D1F8E-8151-2983-5CAC-0CA014CD7CCD}"/>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8" name="Google Shape;3549;p80">
              <a:extLst>
                <a:ext uri="{FF2B5EF4-FFF2-40B4-BE49-F238E27FC236}">
                  <a16:creationId xmlns:a16="http://schemas.microsoft.com/office/drawing/2014/main" id="{F1E38B19-678B-A0AC-C242-E4C05DAD22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9" name="Google Shape;3550;p80">
              <a:extLst>
                <a:ext uri="{FF2B5EF4-FFF2-40B4-BE49-F238E27FC236}">
                  <a16:creationId xmlns:a16="http://schemas.microsoft.com/office/drawing/2014/main" id="{AB4C9ED8-EC34-6C72-D192-DE59D889E7BB}"/>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0" name="Google Shape;3551;p80">
              <a:extLst>
                <a:ext uri="{FF2B5EF4-FFF2-40B4-BE49-F238E27FC236}">
                  <a16:creationId xmlns:a16="http://schemas.microsoft.com/office/drawing/2014/main" id="{69FDA86C-0049-0B04-5FF4-10271B3BDA2A}"/>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1" name="Google Shape;3552;p80">
              <a:extLst>
                <a:ext uri="{FF2B5EF4-FFF2-40B4-BE49-F238E27FC236}">
                  <a16:creationId xmlns:a16="http://schemas.microsoft.com/office/drawing/2014/main" id="{D762DD5F-49D9-4B8F-D40F-A0931FFA4A9F}"/>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2" name="Google Shape;3553;p80">
              <a:extLst>
                <a:ext uri="{FF2B5EF4-FFF2-40B4-BE49-F238E27FC236}">
                  <a16:creationId xmlns:a16="http://schemas.microsoft.com/office/drawing/2014/main" id="{AA948C05-CE51-1C98-F411-AEFA468271EF}"/>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3" name="Google Shape;3554;p80">
              <a:extLst>
                <a:ext uri="{FF2B5EF4-FFF2-40B4-BE49-F238E27FC236}">
                  <a16:creationId xmlns:a16="http://schemas.microsoft.com/office/drawing/2014/main" id="{54C5EE28-92EC-7719-E131-8D0F32CEB2EF}"/>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4" name="Google Shape;3555;p80">
              <a:extLst>
                <a:ext uri="{FF2B5EF4-FFF2-40B4-BE49-F238E27FC236}">
                  <a16:creationId xmlns:a16="http://schemas.microsoft.com/office/drawing/2014/main" id="{054CEC7B-6687-B01F-B581-67788D9D002C}"/>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5" name="Google Shape;3556;p80">
              <a:extLst>
                <a:ext uri="{FF2B5EF4-FFF2-40B4-BE49-F238E27FC236}">
                  <a16:creationId xmlns:a16="http://schemas.microsoft.com/office/drawing/2014/main" id="{2BA9E05C-4090-32A3-BA0E-ADD3C2D3A9E4}"/>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6" name="Google Shape;3557;p80">
              <a:extLst>
                <a:ext uri="{FF2B5EF4-FFF2-40B4-BE49-F238E27FC236}">
                  <a16:creationId xmlns:a16="http://schemas.microsoft.com/office/drawing/2014/main" id="{98BA5C26-4474-6D00-FFD5-FC2E24C96018}"/>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7" name="Google Shape;3558;p80">
              <a:extLst>
                <a:ext uri="{FF2B5EF4-FFF2-40B4-BE49-F238E27FC236}">
                  <a16:creationId xmlns:a16="http://schemas.microsoft.com/office/drawing/2014/main" id="{885F2B42-8770-B716-C36B-2F7997D190BF}"/>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8" name="Google Shape;3559;p80">
              <a:extLst>
                <a:ext uri="{FF2B5EF4-FFF2-40B4-BE49-F238E27FC236}">
                  <a16:creationId xmlns:a16="http://schemas.microsoft.com/office/drawing/2014/main" id="{63D39677-82B2-815E-6AEE-889FA219363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9" name="Google Shape;3560;p80">
              <a:extLst>
                <a:ext uri="{FF2B5EF4-FFF2-40B4-BE49-F238E27FC236}">
                  <a16:creationId xmlns:a16="http://schemas.microsoft.com/office/drawing/2014/main" id="{7B61D5A4-330E-254F-E4CB-EA5D99A09E26}"/>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0" name="Google Shape;3561;p80">
              <a:extLst>
                <a:ext uri="{FF2B5EF4-FFF2-40B4-BE49-F238E27FC236}">
                  <a16:creationId xmlns:a16="http://schemas.microsoft.com/office/drawing/2014/main" id="{E836581C-A602-D081-F2EC-ED3CE09BD3D6}"/>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3562;p80">
              <a:extLst>
                <a:ext uri="{FF2B5EF4-FFF2-40B4-BE49-F238E27FC236}">
                  <a16:creationId xmlns:a16="http://schemas.microsoft.com/office/drawing/2014/main" id="{F0969F90-7F47-A3D0-81BF-2B73BA55D90D}"/>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3563;p80">
              <a:extLst>
                <a:ext uri="{FF2B5EF4-FFF2-40B4-BE49-F238E27FC236}">
                  <a16:creationId xmlns:a16="http://schemas.microsoft.com/office/drawing/2014/main" id="{DA1CE532-C1A1-CAD2-DABB-4449ABB15470}"/>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3564;p80">
              <a:extLst>
                <a:ext uri="{FF2B5EF4-FFF2-40B4-BE49-F238E27FC236}">
                  <a16:creationId xmlns:a16="http://schemas.microsoft.com/office/drawing/2014/main" id="{3A962545-8A0A-C3EC-307E-AD25DE7E9D9B}"/>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3565;p80">
              <a:extLst>
                <a:ext uri="{FF2B5EF4-FFF2-40B4-BE49-F238E27FC236}">
                  <a16:creationId xmlns:a16="http://schemas.microsoft.com/office/drawing/2014/main" id="{FADDF2A2-00DE-2281-64A9-B17C18988FD0}"/>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3566;p80">
              <a:extLst>
                <a:ext uri="{FF2B5EF4-FFF2-40B4-BE49-F238E27FC236}">
                  <a16:creationId xmlns:a16="http://schemas.microsoft.com/office/drawing/2014/main" id="{287B913D-734E-9EB1-B13F-413E666CD57F}"/>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6" name="Google Shape;3567;p80">
              <a:extLst>
                <a:ext uri="{FF2B5EF4-FFF2-40B4-BE49-F238E27FC236}">
                  <a16:creationId xmlns:a16="http://schemas.microsoft.com/office/drawing/2014/main" id="{C3BFD2D0-F44F-97D3-3B86-4426025E8CCC}"/>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7" name="Google Shape;3568;p80">
              <a:extLst>
                <a:ext uri="{FF2B5EF4-FFF2-40B4-BE49-F238E27FC236}">
                  <a16:creationId xmlns:a16="http://schemas.microsoft.com/office/drawing/2014/main" id="{EDDB4E81-02CC-7FFD-011E-3006D087E61A}"/>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3569;p80">
              <a:extLst>
                <a:ext uri="{FF2B5EF4-FFF2-40B4-BE49-F238E27FC236}">
                  <a16:creationId xmlns:a16="http://schemas.microsoft.com/office/drawing/2014/main" id="{07366AF2-275E-FC9A-E0BE-E8378CAF5CA1}"/>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3570;p80">
              <a:extLst>
                <a:ext uri="{FF2B5EF4-FFF2-40B4-BE49-F238E27FC236}">
                  <a16:creationId xmlns:a16="http://schemas.microsoft.com/office/drawing/2014/main" id="{81B181A3-DEB6-F691-BF4F-8F2C702853E0}"/>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3571;p80">
              <a:extLst>
                <a:ext uri="{FF2B5EF4-FFF2-40B4-BE49-F238E27FC236}">
                  <a16:creationId xmlns:a16="http://schemas.microsoft.com/office/drawing/2014/main" id="{FCD96E55-CBF1-EABC-F497-D59BF87BC03A}"/>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3572;p80">
              <a:extLst>
                <a:ext uri="{FF2B5EF4-FFF2-40B4-BE49-F238E27FC236}">
                  <a16:creationId xmlns:a16="http://schemas.microsoft.com/office/drawing/2014/main" id="{3DBBF11A-23A8-8263-D0BD-F5F524280518}"/>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3573;p80">
              <a:extLst>
                <a:ext uri="{FF2B5EF4-FFF2-40B4-BE49-F238E27FC236}">
                  <a16:creationId xmlns:a16="http://schemas.microsoft.com/office/drawing/2014/main" id="{51FA431F-644E-4B5B-DD42-F0216579E44F}"/>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3574;p80">
              <a:extLst>
                <a:ext uri="{FF2B5EF4-FFF2-40B4-BE49-F238E27FC236}">
                  <a16:creationId xmlns:a16="http://schemas.microsoft.com/office/drawing/2014/main" id="{85F19BEF-F341-7C8C-E115-BF6E4E80873F}"/>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4" name="Google Shape;3575;p80">
              <a:extLst>
                <a:ext uri="{FF2B5EF4-FFF2-40B4-BE49-F238E27FC236}">
                  <a16:creationId xmlns:a16="http://schemas.microsoft.com/office/drawing/2014/main" id="{E237B2E3-0A2C-3944-5EE0-C765A8890C53}"/>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5" name="Google Shape;3576;p80">
              <a:extLst>
                <a:ext uri="{FF2B5EF4-FFF2-40B4-BE49-F238E27FC236}">
                  <a16:creationId xmlns:a16="http://schemas.microsoft.com/office/drawing/2014/main" id="{ADD79B96-9668-6BCE-02A4-55BD4AB6B800}"/>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6" name="Google Shape;3577;p80">
              <a:extLst>
                <a:ext uri="{FF2B5EF4-FFF2-40B4-BE49-F238E27FC236}">
                  <a16:creationId xmlns:a16="http://schemas.microsoft.com/office/drawing/2014/main" id="{A83A4001-FC70-EC27-FE26-7E7741E72DA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7" name="Google Shape;3578;p80">
              <a:extLst>
                <a:ext uri="{FF2B5EF4-FFF2-40B4-BE49-F238E27FC236}">
                  <a16:creationId xmlns:a16="http://schemas.microsoft.com/office/drawing/2014/main" id="{6B301349-82DB-6E72-4953-6A03CEDFC6F1}"/>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8" name="Google Shape;3579;p80">
              <a:extLst>
                <a:ext uri="{FF2B5EF4-FFF2-40B4-BE49-F238E27FC236}">
                  <a16:creationId xmlns:a16="http://schemas.microsoft.com/office/drawing/2014/main" id="{9E2D47AB-AA9C-0BFD-3B17-56A00A042085}"/>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9" name="Google Shape;3580;p80">
              <a:extLst>
                <a:ext uri="{FF2B5EF4-FFF2-40B4-BE49-F238E27FC236}">
                  <a16:creationId xmlns:a16="http://schemas.microsoft.com/office/drawing/2014/main" id="{767BA33E-538F-C9B9-875F-91D7C8FB0FEF}"/>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0" name="Google Shape;3581;p80">
              <a:extLst>
                <a:ext uri="{FF2B5EF4-FFF2-40B4-BE49-F238E27FC236}">
                  <a16:creationId xmlns:a16="http://schemas.microsoft.com/office/drawing/2014/main" id="{528C95CB-8E38-7A3C-4331-2679426305A8}"/>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1" name="Google Shape;3582;p80">
              <a:extLst>
                <a:ext uri="{FF2B5EF4-FFF2-40B4-BE49-F238E27FC236}">
                  <a16:creationId xmlns:a16="http://schemas.microsoft.com/office/drawing/2014/main" id="{9028F044-27EF-7439-C388-2449327BBEF8}"/>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2" name="Google Shape;3583;p80">
              <a:extLst>
                <a:ext uri="{FF2B5EF4-FFF2-40B4-BE49-F238E27FC236}">
                  <a16:creationId xmlns:a16="http://schemas.microsoft.com/office/drawing/2014/main" id="{DD926B47-357F-A014-7B33-37E84C2D8BC9}"/>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3" name="Google Shape;3584;p80">
              <a:extLst>
                <a:ext uri="{FF2B5EF4-FFF2-40B4-BE49-F238E27FC236}">
                  <a16:creationId xmlns:a16="http://schemas.microsoft.com/office/drawing/2014/main" id="{C89684B1-5A95-403E-7CBE-E90B46CDBFD8}"/>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4" name="Google Shape;3585;p80">
              <a:extLst>
                <a:ext uri="{FF2B5EF4-FFF2-40B4-BE49-F238E27FC236}">
                  <a16:creationId xmlns:a16="http://schemas.microsoft.com/office/drawing/2014/main" id="{8BC0BFC7-6FB5-E831-5288-E726A0493667}"/>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5" name="Google Shape;3586;p80">
              <a:extLst>
                <a:ext uri="{FF2B5EF4-FFF2-40B4-BE49-F238E27FC236}">
                  <a16:creationId xmlns:a16="http://schemas.microsoft.com/office/drawing/2014/main" id="{6FF9EE49-0478-38FD-6763-B7FC1789DB47}"/>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6" name="Google Shape;3587;p80">
              <a:extLst>
                <a:ext uri="{FF2B5EF4-FFF2-40B4-BE49-F238E27FC236}">
                  <a16:creationId xmlns:a16="http://schemas.microsoft.com/office/drawing/2014/main" id="{7F042DD9-2A6A-A302-14AA-3ECC52D21791}"/>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7" name="Google Shape;3588;p80">
              <a:extLst>
                <a:ext uri="{FF2B5EF4-FFF2-40B4-BE49-F238E27FC236}">
                  <a16:creationId xmlns:a16="http://schemas.microsoft.com/office/drawing/2014/main" id="{CD6FEFD2-1EE1-35E7-ADFF-FEBEAEEE3345}"/>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8" name="Google Shape;3589;p80">
              <a:extLst>
                <a:ext uri="{FF2B5EF4-FFF2-40B4-BE49-F238E27FC236}">
                  <a16:creationId xmlns:a16="http://schemas.microsoft.com/office/drawing/2014/main" id="{6C64A8B6-218B-1A9A-12F1-7E2E8C0B15E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9" name="Google Shape;3590;p80">
              <a:extLst>
                <a:ext uri="{FF2B5EF4-FFF2-40B4-BE49-F238E27FC236}">
                  <a16:creationId xmlns:a16="http://schemas.microsoft.com/office/drawing/2014/main" id="{98343345-F94C-4B67-A2E6-CD6772258FE7}"/>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0" name="Google Shape;3591;p80">
              <a:extLst>
                <a:ext uri="{FF2B5EF4-FFF2-40B4-BE49-F238E27FC236}">
                  <a16:creationId xmlns:a16="http://schemas.microsoft.com/office/drawing/2014/main" id="{E8314630-1C51-E490-F3AA-C35204A42660}"/>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1" name="Google Shape;3592;p80">
              <a:extLst>
                <a:ext uri="{FF2B5EF4-FFF2-40B4-BE49-F238E27FC236}">
                  <a16:creationId xmlns:a16="http://schemas.microsoft.com/office/drawing/2014/main" id="{50FFA4C9-8329-3299-430D-4FE28B63935C}"/>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2" name="Google Shape;3593;p80">
              <a:extLst>
                <a:ext uri="{FF2B5EF4-FFF2-40B4-BE49-F238E27FC236}">
                  <a16:creationId xmlns:a16="http://schemas.microsoft.com/office/drawing/2014/main" id="{9836148A-60C4-8F56-98E8-7D53F922F3B0}"/>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3" name="Google Shape;3594;p80">
              <a:extLst>
                <a:ext uri="{FF2B5EF4-FFF2-40B4-BE49-F238E27FC236}">
                  <a16:creationId xmlns:a16="http://schemas.microsoft.com/office/drawing/2014/main" id="{8288F3EF-CC13-815F-BDBF-BD67CCA1F1DD}"/>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4" name="Google Shape;3595;p80">
              <a:extLst>
                <a:ext uri="{FF2B5EF4-FFF2-40B4-BE49-F238E27FC236}">
                  <a16:creationId xmlns:a16="http://schemas.microsoft.com/office/drawing/2014/main" id="{659AC484-D031-DD5D-BDEC-377697760002}"/>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5" name="Google Shape;3596;p80">
              <a:extLst>
                <a:ext uri="{FF2B5EF4-FFF2-40B4-BE49-F238E27FC236}">
                  <a16:creationId xmlns:a16="http://schemas.microsoft.com/office/drawing/2014/main" id="{824A5798-DAE7-AC8D-55D0-83B4E8FE3817}"/>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36" name="Google Shape;1718;p59">
            <a:extLst>
              <a:ext uri="{FF2B5EF4-FFF2-40B4-BE49-F238E27FC236}">
                <a16:creationId xmlns:a16="http://schemas.microsoft.com/office/drawing/2014/main" id="{6D43C86B-12D2-297D-9A70-635BE2CAAFC8}"/>
              </a:ext>
            </a:extLst>
          </p:cNvPr>
          <p:cNvSpPr/>
          <p:nvPr/>
        </p:nvSpPr>
        <p:spPr>
          <a:xfrm flipH="1">
            <a:off x="3264196" y="4271750"/>
            <a:ext cx="8697432" cy="1661218"/>
          </a:xfrm>
          <a:prstGeom prst="roundRect">
            <a:avLst>
              <a:gd name="adj" fmla="val 30219"/>
            </a:avLst>
          </a:prstGeom>
          <a:solidFill>
            <a:schemeClr val="accent5">
              <a:lumMod val="20000"/>
              <a:lumOff val="80000"/>
            </a:schemeClr>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Theo em, chúng ta nên sử dụng sơ đồ tư duy vào những công việc gì?</a:t>
            </a:r>
            <a:endPar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endParaRPr>
          </a:p>
        </p:txBody>
      </p:sp>
    </p:spTree>
    <p:extLst>
      <p:ext uri="{BB962C8B-B14F-4D97-AF65-F5344CB8AC3E}">
        <p14:creationId xmlns:p14="http://schemas.microsoft.com/office/powerpoint/2010/main" val="414825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1000"/>
                                        <p:tgtEl>
                                          <p:spTgt spid="224"/>
                                        </p:tgtEl>
                                      </p:cBhvr>
                                    </p:animEffect>
                                    <p:anim calcmode="lin" valueType="num">
                                      <p:cBhvr>
                                        <p:cTn id="8" dur="1000" fill="hold"/>
                                        <p:tgtEl>
                                          <p:spTgt spid="224"/>
                                        </p:tgtEl>
                                        <p:attrNameLst>
                                          <p:attrName>ppt_x</p:attrName>
                                        </p:attrNameLst>
                                      </p:cBhvr>
                                      <p:tavLst>
                                        <p:tav tm="0">
                                          <p:val>
                                            <p:strVal val="#ppt_x"/>
                                          </p:val>
                                        </p:tav>
                                        <p:tav tm="100000">
                                          <p:val>
                                            <p:strVal val="#ppt_x"/>
                                          </p:val>
                                        </p:tav>
                                      </p:tavLst>
                                    </p:anim>
                                    <p:anim calcmode="lin" valueType="num">
                                      <p:cBhvr>
                                        <p:cTn id="9" dur="1000" fill="hold"/>
                                        <p:tgtEl>
                                          <p:spTgt spid="2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223"/>
                                        </p:tgtEl>
                                        <p:attrNameLst>
                                          <p:attrName>style.visibility</p:attrName>
                                        </p:attrNameLst>
                                      </p:cBhvr>
                                      <p:to>
                                        <p:strVal val="visible"/>
                                      </p:to>
                                    </p:set>
                                    <p:animEffect transition="in" filter="wipe(left)">
                                      <p:cBhvr>
                                        <p:cTn id="14" dur="1000"/>
                                        <p:tgtEl>
                                          <p:spTgt spid="2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000" fill="hold">
                                          <p:stCondLst>
                                            <p:cond delay="0"/>
                                          </p:stCondLst>
                                        </p:cTn>
                                        <p:tgtEl>
                                          <p:spTgt spid="436"/>
                                        </p:tgtEl>
                                        <p:attrNameLst>
                                          <p:attrName>style.visibility</p:attrName>
                                        </p:attrNameLst>
                                      </p:cBhvr>
                                      <p:to>
                                        <p:strVal val="visible"/>
                                      </p:to>
                                    </p:set>
                                    <p:animEffect transition="in" filter="wipe(left)">
                                      <p:cBhvr>
                                        <p:cTn id="19" dur="10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animBg="1"/>
      <p:bldP spid="223" grpId="1" animBg="1"/>
      <p:bldP spid="224" grpId="0" animBg="1"/>
      <p:bldP spid="224" grpId="1" animBg="1"/>
      <p:bldP spid="436" grpId="0" animBg="1"/>
      <p:bldP spid="43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800A8157-02C9-7955-63FB-83B917B4BB0A}"/>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9EB16EAF-378F-5C3D-E6FD-1ED50DB09667}"/>
              </a:ext>
            </a:extLst>
          </p:cNvPr>
          <p:cNvSpPr txBox="1"/>
          <p:nvPr/>
        </p:nvSpPr>
        <p:spPr>
          <a:xfrm>
            <a:off x="2156874" y="2057457"/>
            <a:ext cx="9350029"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Chia sẻ với người thân về kinh nghiệm sử dụng các câu hỏi 5W1H và sơ đồ tư duy trong sinh hoạt và học tập.</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1457A6DC-46A2-46AA-D4A8-1C145B8976AE}"/>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9" name="TextBox 18">
            <a:extLst>
              <a:ext uri="{FF2B5EF4-FFF2-40B4-BE49-F238E27FC236}">
                <a16:creationId xmlns:a16="http://schemas.microsoft.com/office/drawing/2014/main" id="{B76053BC-8225-52CB-5158-1EFE97C589D9}"/>
              </a:ext>
            </a:extLst>
          </p:cNvPr>
          <p:cNvSpPr txBox="1"/>
          <p:nvPr/>
        </p:nvSpPr>
        <p:spPr>
          <a:xfrm>
            <a:off x="2082446" y="3328364"/>
            <a:ext cx="9350029" cy="1569660"/>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Tìm hiểu về đồ tái chế, chuẩn bị nội dung chia sẻ về ý tưởng, cách làm đồ tái chế để tham gia Hội chợ Đồ tái chế trong tiết SHDC tới.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03481260-FC8E-38CD-B4A2-B32680C4D628}"/>
              </a:ext>
            </a:extLst>
          </p:cNvPr>
          <p:cNvPicPr>
            <a:picLocks noChangeAspect="1"/>
          </p:cNvPicPr>
          <p:nvPr/>
        </p:nvPicPr>
        <p:blipFill>
          <a:blip r:embed="rId3"/>
          <a:stretch>
            <a:fillRect/>
          </a:stretch>
        </p:blipFill>
        <p:spPr>
          <a:xfrm rot="737208" flipH="1">
            <a:off x="890332" y="3245713"/>
            <a:ext cx="919996" cy="919996"/>
          </a:xfrm>
          <a:prstGeom prst="rect">
            <a:avLst/>
          </a:prstGeom>
        </p:spPr>
      </p:pic>
      <p:sp>
        <p:nvSpPr>
          <p:cNvPr id="21" name="TextBox 20">
            <a:extLst>
              <a:ext uri="{FF2B5EF4-FFF2-40B4-BE49-F238E27FC236}">
                <a16:creationId xmlns:a16="http://schemas.microsoft.com/office/drawing/2014/main" id="{C60A8646-15FA-631D-AA23-18D2571B7475}"/>
              </a:ext>
            </a:extLst>
          </p:cNvPr>
          <p:cNvSpPr txBox="1"/>
          <p:nvPr/>
        </p:nvSpPr>
        <p:spPr>
          <a:xfrm>
            <a:off x="2156874" y="5000493"/>
            <a:ext cx="9350029" cy="1077218"/>
          </a:xfrm>
          <a:prstGeom prst="rect">
            <a:avLst/>
          </a:prstGeom>
          <a:noFill/>
        </p:spPr>
        <p:txBody>
          <a:bodyPr wrap="square" rtlCol="0">
            <a:spAutoFit/>
          </a:bodyPr>
          <a:lstStyle/>
          <a:p>
            <a:pPr lvl="0" algn="just">
              <a:defRPr/>
            </a:pPr>
            <a:r>
              <a:rPr lang="en-US" sz="3200" dirty="0" err="1">
                <a:solidFill>
                  <a:prstClr val="black"/>
                </a:solidFill>
                <a:latin typeface="Calibri" panose="020F0502020204030204" pitchFamily="34" charset="0"/>
                <a:cs typeface="Calibri" panose="020F0502020204030204" pitchFamily="34" charset="0"/>
              </a:rPr>
              <a:t>Làm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đồ</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chế</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để</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chuẩn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bị</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tham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Hội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Đồ</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chế</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FE72F375-B1B4-202D-C3E7-C2B4A507785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5" name="Picture 24">
            <a:extLst>
              <a:ext uri="{FF2B5EF4-FFF2-40B4-BE49-F238E27FC236}">
                <a16:creationId xmlns:a16="http://schemas.microsoft.com/office/drawing/2014/main" id="{A811E5C2-A0B3-5E56-CF32-2325EEF5DADA}"/>
              </a:ext>
            </a:extLst>
          </p:cNvPr>
          <p:cNvPicPr>
            <a:picLocks noChangeAspect="1"/>
          </p:cNvPicPr>
          <p:nvPr/>
        </p:nvPicPr>
        <p:blipFill>
          <a:blip r:embed="rId4"/>
          <a:stretch>
            <a:fillRect/>
          </a:stretch>
        </p:blipFill>
        <p:spPr>
          <a:xfrm>
            <a:off x="4181181" y="180840"/>
            <a:ext cx="4127350" cy="1286367"/>
          </a:xfrm>
          <a:prstGeom prst="rect">
            <a:avLst/>
          </a:prstGeom>
        </p:spPr>
      </p:pic>
    </p:spTree>
    <p:extLst>
      <p:ext uri="{BB962C8B-B14F-4D97-AF65-F5344CB8AC3E}">
        <p14:creationId xmlns:p14="http://schemas.microsoft.com/office/powerpoint/2010/main" val="2987592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9"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0015"/>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descr="组 8"/>
          <p:cNvPicPr>
            <a:picLocks noChangeAspect="1"/>
          </p:cNvPicPr>
          <p:nvPr/>
        </p:nvPicPr>
        <p:blipFill>
          <a:blip r:embed="rId6"/>
          <a:stretch>
            <a:fillRect/>
          </a:stretch>
        </p:blipFill>
        <p:spPr>
          <a:xfrm>
            <a:off x="0" y="-247650"/>
            <a:ext cx="12192000" cy="4318000"/>
          </a:xfrm>
          <a:prstGeom prst="rect">
            <a:avLst/>
          </a:prstGeom>
        </p:spPr>
      </p:pic>
      <p:pic>
        <p:nvPicPr>
          <p:cNvPr id="4" name="Picture 3">
            <a:extLst>
              <a:ext uri="{FF2B5EF4-FFF2-40B4-BE49-F238E27FC236}">
                <a16:creationId xmlns:a16="http://schemas.microsoft.com/office/drawing/2014/main" id="{3771E05F-471B-5E12-5B94-0DDD87548015}"/>
              </a:ext>
            </a:extLst>
          </p:cNvPr>
          <p:cNvPicPr>
            <a:picLocks noChangeAspect="1"/>
          </p:cNvPicPr>
          <p:nvPr/>
        </p:nvPicPr>
        <p:blipFill>
          <a:blip r:embed="rId7"/>
          <a:stretch>
            <a:fillRect/>
          </a:stretch>
        </p:blipFill>
        <p:spPr>
          <a:xfrm>
            <a:off x="1710467" y="1432780"/>
            <a:ext cx="6242674" cy="4491770"/>
          </a:xfrm>
          <a:prstGeom prst="rect">
            <a:avLst/>
          </a:prstGeom>
        </p:spPr>
      </p:pic>
    </p:spTree>
    <p:extLst>
      <p:ext uri="{BB962C8B-B14F-4D97-AF65-F5344CB8AC3E}">
        <p14:creationId xmlns:p14="http://schemas.microsoft.com/office/powerpoint/2010/main" val="167492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sp>
        <p:nvSpPr>
          <p:cNvPr id="5" name="Rectangle 4"/>
          <p:cNvSpPr/>
          <p:nvPr/>
        </p:nvSpPr>
        <p:spPr>
          <a:xfrm>
            <a:off x="2504050" y="92585"/>
            <a:ext cx="7445326" cy="9061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iny" panose="02000903060500060000" pitchFamily="2" charset="0"/>
                <a:ea typeface="+mn-ea"/>
                <a:cs typeface="Times New Roman" pitchFamily="18" charset="0"/>
              </a:rPr>
              <a:t>GIÚP HỌC SINH QUA ĐƯỜNG</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24034"/>
          <a:stretch/>
        </p:blipFill>
        <p:spPr>
          <a:xfrm>
            <a:off x="4038601" y="5213131"/>
            <a:ext cx="2459421" cy="1672406"/>
          </a:xfrm>
          <a:prstGeom prst="rect">
            <a:avLst/>
          </a:prstGeom>
        </p:spPr>
      </p:pic>
      <p:sp>
        <p:nvSpPr>
          <p:cNvPr id="7" name="TextBox 6"/>
          <p:cNvSpPr txBox="1"/>
          <p:nvPr/>
        </p:nvSpPr>
        <p:spPr>
          <a:xfrm>
            <a:off x="4468210" y="5318865"/>
            <a:ext cx="16002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6" action="ppaction://hlinksldjump"/>
              </a:rPr>
              <a:t>PLAY</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 name="AnToanGiaoThongBeat-V.A-38933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0200" y="1981200"/>
            <a:ext cx="609600" cy="609600"/>
          </a:xfrm>
          <a:prstGeom prst="rect">
            <a:avLst/>
          </a:prstGeom>
        </p:spPr>
      </p:pic>
    </p:spTree>
    <p:extLst>
      <p:ext uri="{BB962C8B-B14F-4D97-AF65-F5344CB8AC3E}">
        <p14:creationId xmlns:p14="http://schemas.microsoft.com/office/powerpoint/2010/main" val="492963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3223"/>
            <a:ext cx="12179458" cy="353477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2457646" y="3247023"/>
            <a:ext cx="1732280" cy="369223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1304"/>
          <a:stretch/>
        </p:blipFill>
        <p:spPr>
          <a:xfrm>
            <a:off x="12542" y="0"/>
            <a:ext cx="12179457" cy="3792746"/>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2058021" y="1485155"/>
            <a:ext cx="799253" cy="1646852"/>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5479674" y="1496569"/>
            <a:ext cx="914400" cy="1648505"/>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3231369" y="1485156"/>
            <a:ext cx="945163" cy="1689539"/>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14">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4184276" y="1265778"/>
            <a:ext cx="1295399" cy="1908916"/>
          </a:xfrm>
          <a:prstGeom prst="rect">
            <a:avLst/>
          </a:prstGeom>
        </p:spPr>
      </p:pic>
      <p:pic>
        <p:nvPicPr>
          <p:cNvPr id="15" name="Picture 1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10464974" y="3553564"/>
            <a:ext cx="2743200" cy="2341672"/>
          </a:xfrm>
          <a:prstGeom prst="rect">
            <a:avLst/>
          </a:prstGeom>
        </p:spPr>
      </p:pic>
      <p:pic>
        <p:nvPicPr>
          <p:cNvPr id="16" name="Picture 15"/>
          <p:cNvPicPr>
            <a:picLocks noChangeAspect="1"/>
          </p:cNvPicPr>
          <p:nvPr/>
        </p:nvPicPr>
        <p:blipFill>
          <a:blip r:embed="rId17">
            <a:extLst>
              <a:ext uri="{BEBA8EAE-BF5A-486C-A8C5-ECC9F3942E4B}">
                <a14:imgProps xmlns:a14="http://schemas.microsoft.com/office/drawing/2010/main">
                  <a14:imgLayer r:embed="rId18">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10210800" y="4724400"/>
            <a:ext cx="3233737" cy="2296342"/>
          </a:xfrm>
          <a:prstGeom prst="rect">
            <a:avLst/>
          </a:prstGeom>
        </p:spPr>
      </p:pic>
      <p:pic>
        <p:nvPicPr>
          <p:cNvPr id="1026" name="Picture 2">
            <a:hlinkClick r:id="rId19" action="ppaction://hlinksldjump"/>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121160" y="2791010"/>
            <a:ext cx="1662305" cy="459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22" action="ppaction://hlinksldjump"/>
          </p:cNvPr>
          <p:cNvSpPr/>
          <p:nvPr/>
        </p:nvSpPr>
        <p:spPr>
          <a:xfrm>
            <a:off x="455684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1" name="Flowchart: Connector 20">
            <a:hlinkClick r:id="rId23" action="ppaction://hlinksldjump"/>
          </p:cNvPr>
          <p:cNvSpPr/>
          <p:nvPr/>
        </p:nvSpPr>
        <p:spPr>
          <a:xfrm>
            <a:off x="350520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2" name="Flowchart: Connector 21">
            <a:hlinkClick r:id="rId24" action="ppaction://hlinksldjump"/>
          </p:cNvPr>
          <p:cNvSpPr/>
          <p:nvPr/>
        </p:nvSpPr>
        <p:spPr>
          <a:xfrm>
            <a:off x="2217392" y="3343835"/>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Flowchart: Connector 22">
            <a:hlinkClick r:id="rId25" action="ppaction://hlinksldjump"/>
          </p:cNvPr>
          <p:cNvSpPr/>
          <p:nvPr/>
        </p:nvSpPr>
        <p:spPr>
          <a:xfrm>
            <a:off x="5893843"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2" name="Rectangle: Rounded Corners 1">
            <a:extLst>
              <a:ext uri="{FF2B5EF4-FFF2-40B4-BE49-F238E27FC236}">
                <a16:creationId xmlns:a16="http://schemas.microsoft.com/office/drawing/2014/main" id="{E248A306-6E85-402E-893B-D389F4846CC8}"/>
              </a:ext>
            </a:extLst>
          </p:cNvPr>
          <p:cNvSpPr/>
          <p:nvPr/>
        </p:nvSpPr>
        <p:spPr>
          <a:xfrm>
            <a:off x="4591342" y="5762619"/>
            <a:ext cx="4989980" cy="963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số</a:t>
            </a:r>
            <a:r>
              <a:rPr kumimoji="0" lang="en-US" sz="1800" b="0" i="0" u="none" strike="noStrike" kern="1200" cap="none" spc="0" normalizeH="0" baseline="0" noProof="0" dirty="0">
                <a:ln>
                  <a:noFill/>
                </a:ln>
                <a:solidFill>
                  <a:prstClr val="white"/>
                </a:solidFill>
                <a:effectLst/>
                <a:uLnTx/>
                <a:uFillTx/>
                <a:latin typeface="Calibri"/>
                <a:ea typeface="+mn-ea"/>
                <a:cs typeface="+mn-cs"/>
              </a:rPr>
              <a:t> 1,2,3,4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hỏi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Trả</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lời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xong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về</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thì</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bạn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nhỏ</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đó</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để</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Hết</a:t>
            </a:r>
            <a:r>
              <a:rPr kumimoji="0" lang="en-US" sz="1800" b="0" i="0" u="none" strike="noStrike" kern="1200" cap="none" spc="0" normalizeH="0" baseline="0" noProof="0" dirty="0">
                <a:ln>
                  <a:noFill/>
                </a:ln>
                <a:solidFill>
                  <a:prstClr val="white"/>
                </a:solidFill>
                <a:effectLst/>
                <a:uLnTx/>
                <a:uFillTx/>
                <a:latin typeface="Calibri"/>
                <a:ea typeface="+mn-ea"/>
                <a:cs typeface="+mn-cs"/>
              </a:rPr>
              <a:t> 4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đèn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giao</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thông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1465046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3"/>
                                        </p:tgtEl>
                                        <p:attrNameLst>
                                          <p:attrName>r</p:attrName>
                                        </p:attrNameLst>
                                      </p:cBhvr>
                                    </p:animRot>
                                    <p:animRot by="-240000">
                                      <p:cBhvr>
                                        <p:cTn id="19" dur="600" fill="hold">
                                          <p:stCondLst>
                                            <p:cond delay="600"/>
                                          </p:stCondLst>
                                        </p:cTn>
                                        <p:tgtEl>
                                          <p:spTgt spid="13"/>
                                        </p:tgtEl>
                                        <p:attrNameLst>
                                          <p:attrName>r</p:attrName>
                                        </p:attrNameLst>
                                      </p:cBhvr>
                                    </p:animRot>
                                    <p:animRot by="240000">
                                      <p:cBhvr>
                                        <p:cTn id="20" dur="600" fill="hold">
                                          <p:stCondLst>
                                            <p:cond delay="1200"/>
                                          </p:stCondLst>
                                        </p:cTn>
                                        <p:tgtEl>
                                          <p:spTgt spid="13"/>
                                        </p:tgtEl>
                                        <p:attrNameLst>
                                          <p:attrName>r</p:attrName>
                                        </p:attrNameLst>
                                      </p:cBhvr>
                                    </p:animRot>
                                    <p:animRot by="-240000">
                                      <p:cBhvr>
                                        <p:cTn id="21" dur="600" fill="hold">
                                          <p:stCondLst>
                                            <p:cond delay="1800"/>
                                          </p:stCondLst>
                                        </p:cTn>
                                        <p:tgtEl>
                                          <p:spTgt spid="13"/>
                                        </p:tgtEl>
                                        <p:attrNameLst>
                                          <p:attrName>r</p:attrName>
                                        </p:attrNameLst>
                                      </p:cBhvr>
                                    </p:animRot>
                                    <p:animRot by="120000">
                                      <p:cBhvr>
                                        <p:cTn id="22" dur="600" fill="hold">
                                          <p:stCondLst>
                                            <p:cond delay="24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5" presetClass="path" presetSubtype="0" fill="hold" nodeType="withEffect">
                                  <p:stCondLst>
                                    <p:cond delay="0"/>
                                  </p:stCondLst>
                                  <p:childTnLst>
                                    <p:animMotion origin="layout" path="M -2.08333E-6 0 L -0.48659 0.00347 " pathEditMode="relative" rAng="0" ptsTypes="AA">
                                      <p:cBhvr>
                                        <p:cTn id="30" dur="2000" fill="hold"/>
                                        <p:tgtEl>
                                          <p:spTgt spid="16"/>
                                        </p:tgtEl>
                                        <p:attrNameLst>
                                          <p:attrName>ppt_x</p:attrName>
                                          <p:attrName>ppt_y</p:attrName>
                                        </p:attrNameLst>
                                      </p:cBhvr>
                                      <p:rCtr x="-24336" y="162"/>
                                    </p:animMotion>
                                  </p:childTnLst>
                                </p:cTn>
                              </p:par>
                              <p:par>
                                <p:cTn id="31" presetID="35" presetClass="path" presetSubtype="0" fill="hold" nodeType="withEffect">
                                  <p:stCondLst>
                                    <p:cond delay="0"/>
                                  </p:stCondLst>
                                  <p:childTnLst>
                                    <p:animMotion origin="layout" path="M -3.33333E-6 1.11111E-6 L -0.51653 1.11111E-6 " pathEditMode="relative" rAng="0" ptsTypes="AA">
                                      <p:cBhvr>
                                        <p:cTn id="32" dur="3000" fill="hold"/>
                                        <p:tgtEl>
                                          <p:spTgt spid="15"/>
                                        </p:tgtEl>
                                        <p:attrNameLst>
                                          <p:attrName>ppt_x</p:attrName>
                                          <p:attrName>ppt_y</p:attrName>
                                        </p:attrNameLst>
                                      </p:cBhvr>
                                      <p:rCtr x="-25833" y="0"/>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94444E-6 1.66089E-6 L -0.00504 1.17995 " pathEditMode="relative" rAng="0" ptsTypes="AA">
                                      <p:cBhvr>
                                        <p:cTn id="36" dur="5250" fill="hold"/>
                                        <p:tgtEl>
                                          <p:spTgt spid="10"/>
                                        </p:tgtEl>
                                        <p:attrNameLst>
                                          <p:attrName>ppt_x</p:attrName>
                                          <p:attrName>ppt_y</p:attrName>
                                        </p:attrNameLst>
                                      </p:cBhvr>
                                      <p:rCtr x="-260" y="589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50" presetClass="path" presetSubtype="0" fill="hold" nodeType="clickEffect">
                                  <p:stCondLst>
                                    <p:cond delay="0"/>
                                  </p:stCondLst>
                                  <p:childTnLst>
                                    <p:animMotion origin="layout" path="M -3.33333E-6 -4.33587E-6 L 0.05313 -4.33587E-6 C 0.07674 -4.33587E-6 0.10625 0.34535 0.10625 0.62486 L 0.10625 1.24972 " pathEditMode="relative" rAng="0" ptsTypes="FfFF">
                                      <p:cBhvr>
                                        <p:cTn id="41" dur="5250" fill="hold"/>
                                        <p:tgtEl>
                                          <p:spTgt spid="8"/>
                                        </p:tgtEl>
                                        <p:attrNameLst>
                                          <p:attrName>ppt_x</p:attrName>
                                          <p:attrName>ppt_y</p:attrName>
                                        </p:attrNameLst>
                                      </p:cBhvr>
                                      <p:rCtr x="5313" y="62486"/>
                                    </p:animMotion>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46"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0" presetClass="path" presetSubtype="0" fill="hold" nodeType="clickEffect">
                                  <p:stCondLst>
                                    <p:cond delay="0"/>
                                  </p:stCondLst>
                                  <p:childTnLst>
                                    <p:animMotion origin="layout" path="M 8.33333E-7 -4.44444E-6 L -0.11172 -4.44444E-6 C -0.16198 -4.44444E-6 -0.22344 0.3507 -0.22344 0.63542 L -0.22344 1.27061 " pathEditMode="relative" rAng="0" ptsTypes="AAAA">
                                      <p:cBhvr>
                                        <p:cTn id="51" dur="4750" fill="hold"/>
                                        <p:tgtEl>
                                          <p:spTgt spid="9"/>
                                        </p:tgtEl>
                                        <p:attrNameLst>
                                          <p:attrName>ppt_x</p:attrName>
                                          <p:attrName>ppt_y</p:attrName>
                                        </p:attrNameLst>
                                      </p:cBhvr>
                                      <p:rCtr x="-11172" y="63519"/>
                                    </p:animMotion>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297295" y="2078119"/>
            <a:ext cx="752256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Câu</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1: Con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gì</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ăn</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lửa</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với</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than?</a:t>
            </a:r>
          </a:p>
        </p:txBody>
      </p:sp>
      <p:sp>
        <p:nvSpPr>
          <p:cNvPr id="2" name="Rectangle: Rounded Corners 1">
            <a:extLst>
              <a:ext uri="{FF2B5EF4-FFF2-40B4-BE49-F238E27FC236}">
                <a16:creationId xmlns:a16="http://schemas.microsoft.com/office/drawing/2014/main" id="{6F4334DE-2653-7DAF-8EEA-15BADD39C2CC}"/>
              </a:ext>
            </a:extLst>
          </p:cNvPr>
          <p:cNvSpPr/>
          <p:nvPr/>
        </p:nvSpPr>
        <p:spPr>
          <a:xfrm>
            <a:off x="4075043" y="4601816"/>
            <a:ext cx="4562062" cy="9442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Con </a:t>
            </a:r>
            <a:r>
              <a:rPr lang="en-US" sz="4400" b="1" dirty="0" err="1">
                <a:solidFill>
                  <a:srgbClr val="FF0000"/>
                </a:solidFill>
              </a:rPr>
              <a:t>tàu</a:t>
            </a:r>
            <a:endParaRPr lang="en-US" sz="4400" b="1" dirty="0">
              <a:solidFill>
                <a:srgbClr val="FF0000"/>
              </a:solidFill>
            </a:endParaRPr>
          </a:p>
        </p:txBody>
      </p:sp>
    </p:spTree>
    <p:extLst>
      <p:ext uri="{BB962C8B-B14F-4D97-AF65-F5344CB8AC3E}">
        <p14:creationId xmlns:p14="http://schemas.microsoft.com/office/powerpoint/2010/main" val="539492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DE91D7-AAC0-3F53-5719-99ADDBED1CC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3" name="Right Arrow 23">
            <a:hlinkClick r:id="rId6" action="ppaction://hlinksldjump"/>
            <a:extLst>
              <a:ext uri="{FF2B5EF4-FFF2-40B4-BE49-F238E27FC236}">
                <a16:creationId xmlns:a16="http://schemas.microsoft.com/office/drawing/2014/main" id="{C52B6417-080F-9FA4-362A-BCD5779D62BC}"/>
              </a:ext>
            </a:extLst>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718A9594-D583-259A-4EC7-A01F54D7FE78}"/>
              </a:ext>
            </a:extLst>
          </p:cNvPr>
          <p:cNvSpPr txBox="1"/>
          <p:nvPr/>
        </p:nvSpPr>
        <p:spPr>
          <a:xfrm>
            <a:off x="2297295" y="2078119"/>
            <a:ext cx="7522566" cy="2123658"/>
          </a:xfrm>
          <a:prstGeom prst="rect">
            <a:avLst/>
          </a:prstGeom>
          <a:noFill/>
        </p:spPr>
        <p:txBody>
          <a:bodyPr wrap="square" rtlCol="0">
            <a:spAutoFit/>
          </a:bodyPr>
          <a:lstStyle/>
          <a:p>
            <a:pPr lvl="0" algn="ctr"/>
            <a:r>
              <a:rPr lang="vi-VN" sz="4400" b="1" dirty="0">
                <a:solidFill>
                  <a:prstClr val="white"/>
                </a:solidFill>
                <a:latin typeface="Calibri" panose="020F0502020204030204" pitchFamily="34" charset="0"/>
                <a:cs typeface="Calibri" panose="020F0502020204030204" pitchFamily="34" charset="0"/>
              </a:rPr>
              <a:t>Câu 2: Vừa bằng các vung, vùng xuống ao, đào chẳng thấy, lấy chẳng được, là cái gì?</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330851C5-D632-3D74-2B4B-14E6F653222B}"/>
              </a:ext>
            </a:extLst>
          </p:cNvPr>
          <p:cNvSpPr/>
          <p:nvPr/>
        </p:nvSpPr>
        <p:spPr>
          <a:xfrm>
            <a:off x="4075043" y="4601816"/>
            <a:ext cx="4562062" cy="9442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Mặt</a:t>
            </a:r>
            <a:r>
              <a:rPr lang="en-US" sz="4400" b="1" dirty="0">
                <a:solidFill>
                  <a:srgbClr val="FF0000"/>
                </a:solidFill>
              </a:rPr>
              <a:t> </a:t>
            </a:r>
            <a:r>
              <a:rPr lang="en-US" sz="4400" b="1" dirty="0" err="1">
                <a:solidFill>
                  <a:srgbClr val="FF0000"/>
                </a:solidFill>
              </a:rPr>
              <a:t>trăng</a:t>
            </a:r>
            <a:endParaRPr lang="en-US" sz="4400" b="1" dirty="0">
              <a:solidFill>
                <a:srgbClr val="FF0000"/>
              </a:solidFill>
            </a:endParaRPr>
          </a:p>
        </p:txBody>
      </p:sp>
    </p:spTree>
    <p:extLst>
      <p:ext uri="{BB962C8B-B14F-4D97-AF65-F5344CB8AC3E}">
        <p14:creationId xmlns:p14="http://schemas.microsoft.com/office/powerpoint/2010/main" val="922017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7CEC71-4920-C60E-4781-89C47D60B9C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3" name="Right Arrow 23">
            <a:hlinkClick r:id="rId6" action="ppaction://hlinksldjump"/>
            <a:extLst>
              <a:ext uri="{FF2B5EF4-FFF2-40B4-BE49-F238E27FC236}">
                <a16:creationId xmlns:a16="http://schemas.microsoft.com/office/drawing/2014/main" id="{15BFD1E6-36E2-B2D4-4D5D-931B50CAAFB4}"/>
              </a:ext>
            </a:extLst>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D0A99CCF-791C-19B3-9390-B5D3AB3F92A8}"/>
              </a:ext>
            </a:extLst>
          </p:cNvPr>
          <p:cNvSpPr txBox="1"/>
          <p:nvPr/>
        </p:nvSpPr>
        <p:spPr>
          <a:xfrm>
            <a:off x="2278245" y="2344819"/>
            <a:ext cx="7522566" cy="830997"/>
          </a:xfrm>
          <a:prstGeom prst="rect">
            <a:avLst/>
          </a:prstGeom>
          <a:noFill/>
        </p:spPr>
        <p:txBody>
          <a:bodyPr wrap="square" rtlCol="0">
            <a:spAutoFit/>
          </a:bodyPr>
          <a:lstStyle/>
          <a:p>
            <a:pPr lvl="0" algn="ctr"/>
            <a:r>
              <a:rPr lang="vi-VN" sz="4800" b="1" dirty="0">
                <a:solidFill>
                  <a:prstClr val="white"/>
                </a:solidFill>
                <a:latin typeface="Calibri" panose="020F0502020204030204" pitchFamily="34" charset="0"/>
                <a:cs typeface="Calibri" panose="020F0502020204030204" pitchFamily="34" charset="0"/>
              </a:rPr>
              <a:t>Câu 3: Lịch nào dài nhất?</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C7EE98A8-1528-C92D-6ADD-2F12A4A6D594}"/>
              </a:ext>
            </a:extLst>
          </p:cNvPr>
          <p:cNvSpPr/>
          <p:nvPr/>
        </p:nvSpPr>
        <p:spPr>
          <a:xfrm>
            <a:off x="4075043" y="4601816"/>
            <a:ext cx="4562062" cy="9442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Lịch</a:t>
            </a:r>
            <a:r>
              <a:rPr lang="en-US" sz="4400" b="1" dirty="0">
                <a:solidFill>
                  <a:srgbClr val="FF0000"/>
                </a:solidFill>
              </a:rPr>
              <a:t> </a:t>
            </a:r>
            <a:r>
              <a:rPr lang="en-US" sz="4400" b="1" dirty="0" err="1">
                <a:solidFill>
                  <a:srgbClr val="FF0000"/>
                </a:solidFill>
              </a:rPr>
              <a:t>sự</a:t>
            </a:r>
            <a:endParaRPr lang="en-US" sz="4400" b="1" dirty="0">
              <a:solidFill>
                <a:srgbClr val="FF0000"/>
              </a:solidFill>
            </a:endParaRPr>
          </a:p>
        </p:txBody>
      </p:sp>
    </p:spTree>
    <p:extLst>
      <p:ext uri="{BB962C8B-B14F-4D97-AF65-F5344CB8AC3E}">
        <p14:creationId xmlns:p14="http://schemas.microsoft.com/office/powerpoint/2010/main" val="667964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B99266-FE2E-7C5A-EB68-C7F0B305CC0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3" name="Right Arrow 23">
            <a:hlinkClick r:id="rId6" action="ppaction://hlinksldjump"/>
            <a:extLst>
              <a:ext uri="{FF2B5EF4-FFF2-40B4-BE49-F238E27FC236}">
                <a16:creationId xmlns:a16="http://schemas.microsoft.com/office/drawing/2014/main" id="{7C7385FA-5541-2742-6CA6-8A5F6298E6FB}"/>
              </a:ext>
            </a:extLst>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71FEE871-00AC-6747-26A8-E04D12C49050}"/>
              </a:ext>
            </a:extLst>
          </p:cNvPr>
          <p:cNvSpPr txBox="1"/>
          <p:nvPr/>
        </p:nvSpPr>
        <p:spPr>
          <a:xfrm>
            <a:off x="2335395" y="2078119"/>
            <a:ext cx="7522566" cy="2308324"/>
          </a:xfrm>
          <a:prstGeom prst="rect">
            <a:avLst/>
          </a:prstGeom>
          <a:noFill/>
        </p:spPr>
        <p:txBody>
          <a:bodyPr wrap="square" rtlCol="0">
            <a:spAutoFit/>
          </a:bodyPr>
          <a:lstStyle/>
          <a:p>
            <a:pPr lvl="0" algn="ctr"/>
            <a:r>
              <a:rPr lang="vi-VN" sz="4800" b="1" dirty="0">
                <a:solidFill>
                  <a:prstClr val="white"/>
                </a:solidFill>
                <a:latin typeface="Calibri" panose="020F0502020204030204" pitchFamily="34" charset="0"/>
                <a:cs typeface="Calibri" panose="020F0502020204030204" pitchFamily="34" charset="0"/>
              </a:rPr>
              <a:t>Câu 4: Cái gì đánh cha, đánh má, đánh anh, đánh chị, đánh em?</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E7FA3544-87BA-EF08-0965-45B383DA3929}"/>
              </a:ext>
            </a:extLst>
          </p:cNvPr>
          <p:cNvSpPr/>
          <p:nvPr/>
        </p:nvSpPr>
        <p:spPr>
          <a:xfrm>
            <a:off x="4075043" y="4601816"/>
            <a:ext cx="4562062" cy="137035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Bàn</a:t>
            </a:r>
            <a:r>
              <a:rPr lang="en-US" sz="4400" b="1" dirty="0">
                <a:solidFill>
                  <a:srgbClr val="FF0000"/>
                </a:solidFill>
              </a:rPr>
              <a:t> </a:t>
            </a:r>
            <a:r>
              <a:rPr lang="en-US" sz="4400" b="1" dirty="0" err="1">
                <a:solidFill>
                  <a:srgbClr val="FF0000"/>
                </a:solidFill>
              </a:rPr>
              <a:t>chải</a:t>
            </a:r>
            <a:r>
              <a:rPr lang="en-US" sz="4400" b="1" dirty="0">
                <a:solidFill>
                  <a:srgbClr val="FF0000"/>
                </a:solidFill>
              </a:rPr>
              <a:t> </a:t>
            </a:r>
            <a:r>
              <a:rPr lang="en-US" sz="4400" b="1" dirty="0" err="1">
                <a:solidFill>
                  <a:srgbClr val="FF0000"/>
                </a:solidFill>
              </a:rPr>
              <a:t>đánh</a:t>
            </a:r>
            <a:r>
              <a:rPr lang="en-US" sz="4400" b="1" dirty="0">
                <a:solidFill>
                  <a:srgbClr val="FF0000"/>
                </a:solidFill>
              </a:rPr>
              <a:t> </a:t>
            </a:r>
            <a:r>
              <a:rPr lang="en-US" sz="4400" b="1" dirty="0" err="1">
                <a:solidFill>
                  <a:srgbClr val="FF0000"/>
                </a:solidFill>
              </a:rPr>
              <a:t>răng</a:t>
            </a:r>
            <a:endParaRPr lang="en-US" sz="4400" b="1" dirty="0">
              <a:solidFill>
                <a:srgbClr val="FF0000"/>
              </a:solidFill>
            </a:endParaRPr>
          </a:p>
        </p:txBody>
      </p:sp>
    </p:spTree>
    <p:extLst>
      <p:ext uri="{BB962C8B-B14F-4D97-AF65-F5344CB8AC3E}">
        <p14:creationId xmlns:p14="http://schemas.microsoft.com/office/powerpoint/2010/main" val="295809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125</TotalTime>
  <Words>1237</Words>
  <Application>Microsoft Office PowerPoint</Application>
  <PresentationFormat>Widescreen</PresentationFormat>
  <Paragraphs>104</Paragraphs>
  <Slides>38</Slides>
  <Notes>19</Notes>
  <HiddenSlides>0</HiddenSlides>
  <MMClips>1</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38</vt:i4>
      </vt:variant>
    </vt:vector>
  </HeadingPairs>
  <TitlesOfParts>
    <vt:vector size="67" baseType="lpstr">
      <vt:lpstr>微软雅黑</vt:lpstr>
      <vt:lpstr>宋体</vt:lpstr>
      <vt:lpstr>Arial</vt:lpstr>
      <vt:lpstr>Calibri</vt:lpstr>
      <vt:lpstr>Calibri Light</vt:lpstr>
      <vt:lpstr>Cambria</vt:lpstr>
      <vt:lpstr>Coiny</vt:lpstr>
      <vt:lpstr>等线</vt:lpstr>
      <vt:lpstr>等线 Light</vt:lpstr>
      <vt:lpstr>Georgia</vt:lpstr>
      <vt:lpstr>Lato</vt:lpstr>
      <vt:lpstr>Patrick Hand</vt:lpstr>
      <vt:lpstr>Roboto Condensed Light</vt:lpstr>
      <vt:lpstr>Times New Roman</vt:lpstr>
      <vt:lpstr>Wingdings</vt:lpstr>
      <vt:lpstr>字魂36号-正文宋楷</vt:lpstr>
      <vt:lpstr>字魂59号-创粗黑</vt:lpstr>
      <vt:lpstr>字魂64号-萌趣软糖体</vt:lpstr>
      <vt:lpstr>思源黑体 CN Bold</vt:lpstr>
      <vt:lpstr>自定义设计方案</vt:lpstr>
      <vt:lpstr>1_自定义设计方案</vt:lpstr>
      <vt:lpstr>1_Office Theme</vt:lpstr>
      <vt:lpstr>Office Theme</vt:lpstr>
      <vt:lpstr>2_Office 主题</vt:lpstr>
      <vt:lpstr>1_Simple Light</vt:lpstr>
      <vt:lpstr>2_Office Theme</vt:lpstr>
      <vt:lpstr>Office 主题​​</vt:lpstr>
      <vt:lpstr>Custom Design</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2023-07-26T13:12:40Z</dcterms:created>
  <dcterms:modified xsi:type="dcterms:W3CDTF">2025-02-10T01:48:01Z</dcterms:modified>
</cp:coreProperties>
</file>