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</p:sldMasterIdLst>
  <p:notesMasterIdLst>
    <p:notesMasterId r:id="rId33"/>
  </p:notesMasterIdLst>
  <p:sldIdLst>
    <p:sldId id="355" r:id="rId6"/>
    <p:sldId id="320" r:id="rId7"/>
    <p:sldId id="377" r:id="rId8"/>
    <p:sldId id="257" r:id="rId9"/>
    <p:sldId id="378" r:id="rId10"/>
    <p:sldId id="343" r:id="rId11"/>
    <p:sldId id="317" r:id="rId12"/>
    <p:sldId id="325" r:id="rId13"/>
    <p:sldId id="374" r:id="rId14"/>
    <p:sldId id="376" r:id="rId15"/>
    <p:sldId id="347" r:id="rId16"/>
    <p:sldId id="351" r:id="rId17"/>
    <p:sldId id="348" r:id="rId18"/>
    <p:sldId id="308" r:id="rId19"/>
    <p:sldId id="344" r:id="rId20"/>
    <p:sldId id="345" r:id="rId21"/>
    <p:sldId id="346" r:id="rId22"/>
    <p:sldId id="379" r:id="rId23"/>
    <p:sldId id="380" r:id="rId24"/>
    <p:sldId id="350" r:id="rId25"/>
    <p:sldId id="349" r:id="rId26"/>
    <p:sldId id="381" r:id="rId27"/>
    <p:sldId id="352" r:id="rId28"/>
    <p:sldId id="260" r:id="rId29"/>
    <p:sldId id="383" r:id="rId30"/>
    <p:sldId id="384" r:id="rId31"/>
    <p:sldId id="35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1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0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4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16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27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7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3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1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125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40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4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7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94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447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62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78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830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27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4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14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41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46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1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41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215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07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1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9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078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08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05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6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24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904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41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27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9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77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9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062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70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74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26F70-AABF-0C04-E697-6F409EA869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D8F7F-8AB6-5969-C7BF-46A05E55D58F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9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em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sv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27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svg"/><Relationship Id="rId5" Type="http://schemas.openxmlformats.org/officeDocument/2006/relationships/image" Target="../media/image40.png"/><Relationship Id="rId4" Type="http://schemas.openxmlformats.org/officeDocument/2006/relationships/image" Target="../media/image27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4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microsoft.com/office/2007/relationships/hdphoto" Target="../media/hdphoto12.wdp"/><Relationship Id="rId12" Type="http://schemas.openxmlformats.org/officeDocument/2006/relationships/slide" Target="slide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4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/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064FA-9A1F-0405-A2D1-CF8957B2EED2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1FF5C860-6A3F-4B74-9124-D1E3500FDF57}"/>
              </a:ext>
            </a:extLst>
          </p:cNvPr>
          <p:cNvSpPr/>
          <p:nvPr/>
        </p:nvSpPr>
        <p:spPr>
          <a:xfrm>
            <a:off x="-886691" y="1006764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462</Words>
  <Application>Microsoft Office PowerPoint</Application>
  <PresentationFormat>Widescreen</PresentationFormat>
  <Paragraphs>45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Lato</vt:lpstr>
      <vt:lpstr>LNTH-Dinomiko</vt:lpstr>
      <vt:lpstr>LNTH-LuoLuoNotangYuanTi 1</vt:lpstr>
      <vt:lpstr>Patrick Hand</vt:lpstr>
      <vt:lpstr>Roboto Condensed Light</vt:lpstr>
      <vt:lpstr>SVN-A Love Of Thunder</vt:lpstr>
      <vt:lpstr>SVN-Kitten</vt:lpstr>
      <vt:lpstr>字魂131号-酷乐潮玩体</vt:lpstr>
      <vt:lpstr>字魂59号-创粗黑</vt:lpstr>
      <vt:lpstr>Office 主题​​</vt:lpstr>
      <vt:lpstr>第一PPT，www.1ppt.com</vt:lpstr>
      <vt:lpstr>End of Course Jeopardy by Slidesgo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2023-04-23T02:37:13Z</dcterms:created>
  <dcterms:modified xsi:type="dcterms:W3CDTF">2025-02-10T01:46:07Z</dcterms:modified>
</cp:coreProperties>
</file>