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44"/>
  </p:notesMasterIdLst>
  <p:sldIdLst>
    <p:sldId id="257" r:id="rId4"/>
    <p:sldId id="330" r:id="rId5"/>
    <p:sldId id="265" r:id="rId6"/>
    <p:sldId id="311" r:id="rId7"/>
    <p:sldId id="313" r:id="rId8"/>
    <p:sldId id="315" r:id="rId9"/>
    <p:sldId id="331" r:id="rId10"/>
    <p:sldId id="332" r:id="rId11"/>
    <p:sldId id="317" r:id="rId12"/>
    <p:sldId id="316" r:id="rId13"/>
    <p:sldId id="294" r:id="rId14"/>
    <p:sldId id="333" r:id="rId15"/>
    <p:sldId id="334" r:id="rId16"/>
    <p:sldId id="335" r:id="rId17"/>
    <p:sldId id="318" r:id="rId18"/>
    <p:sldId id="336" r:id="rId19"/>
    <p:sldId id="337" r:id="rId20"/>
    <p:sldId id="338" r:id="rId21"/>
    <p:sldId id="339" r:id="rId22"/>
    <p:sldId id="341" r:id="rId23"/>
    <p:sldId id="342" r:id="rId24"/>
    <p:sldId id="343" r:id="rId25"/>
    <p:sldId id="344" r:id="rId26"/>
    <p:sldId id="11534" r:id="rId27"/>
    <p:sldId id="2007577338" r:id="rId28"/>
    <p:sldId id="347" r:id="rId29"/>
    <p:sldId id="348" r:id="rId30"/>
    <p:sldId id="2007577339" r:id="rId31"/>
    <p:sldId id="319" r:id="rId32"/>
    <p:sldId id="373" r:id="rId33"/>
    <p:sldId id="349" r:id="rId34"/>
    <p:sldId id="11548" r:id="rId35"/>
    <p:sldId id="2007577343" r:id="rId36"/>
    <p:sldId id="2007577340" r:id="rId37"/>
    <p:sldId id="2007577344" r:id="rId38"/>
    <p:sldId id="2007577345" r:id="rId39"/>
    <p:sldId id="2007577347" r:id="rId40"/>
    <p:sldId id="2007577346" r:id="rId41"/>
    <p:sldId id="2007577348" r:id="rId42"/>
    <p:sldId id="34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4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076F1-FEDB-4023-BA4C-14852DE2A307}"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DF45F-6D7B-4409-9739-C45EA239625B}" type="slidenum">
              <a:rPr lang="en-US" smtClean="0"/>
              <a:t>‹#›</a:t>
            </a:fld>
            <a:endParaRPr lang="en-US"/>
          </a:p>
        </p:txBody>
      </p:sp>
    </p:spTree>
    <p:extLst>
      <p:ext uri="{BB962C8B-B14F-4D97-AF65-F5344CB8AC3E}">
        <p14:creationId xmlns:p14="http://schemas.microsoft.com/office/powerpoint/2010/main" val="72138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34DF45F-6D7B-4409-9739-C45EA239625B}" type="slidenum">
              <a:rPr lang="en-US" smtClean="0"/>
              <a:t>7</a:t>
            </a:fld>
            <a:endParaRPr lang="en-US"/>
          </a:p>
        </p:txBody>
      </p:sp>
    </p:spTree>
    <p:extLst>
      <p:ext uri="{BB962C8B-B14F-4D97-AF65-F5344CB8AC3E}">
        <p14:creationId xmlns:p14="http://schemas.microsoft.com/office/powerpoint/2010/main" val="4782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211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t>40</a:t>
            </a:fld>
            <a:endParaRPr lang="en-US"/>
          </a:p>
        </p:txBody>
      </p:sp>
    </p:spTree>
    <p:extLst>
      <p:ext uri="{BB962C8B-B14F-4D97-AF65-F5344CB8AC3E}">
        <p14:creationId xmlns:p14="http://schemas.microsoft.com/office/powerpoint/2010/main" val="268417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0DF1-3275-0A4A-3AB2-10AECE95C0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7E0F0-CCD5-72CC-32DF-28FA38678B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3B20-772F-A552-78A9-47569CBF6CC3}"/>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B6A39F60-FA39-2929-3454-93AC6A93A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1FF8B-34D0-8CE3-2B21-FCA925D0793A}"/>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406987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50E6-61FD-9D14-1E69-9990A75FBD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A5749-0B40-F1AC-411A-22D896279BE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47196C-F8AC-29C0-EE58-453C74275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B1874-ABE3-9B20-5CB8-ED16EAEC3115}"/>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6" name="Footer Placeholder 5">
            <a:extLst>
              <a:ext uri="{FF2B5EF4-FFF2-40B4-BE49-F238E27FC236}">
                <a16:creationId xmlns:a16="http://schemas.microsoft.com/office/drawing/2014/main" id="{CBC5799C-F7F1-154E-3DE1-622091F3E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A177B-3785-3695-92A7-3B7E618DD4E6}"/>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5020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2F3D5-BA23-A985-B4CF-25F76C030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12084-71C8-2A93-23C0-F368BF1603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2CD05-07D5-B420-5467-C78EA0DAD7CB}"/>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BF301511-9BE2-E13F-F6D1-50BB71E0C8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3AA75-0A40-2C20-9C4C-DDB8BD0A0BAE}"/>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585665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A78D5-40D1-AB38-2B30-B9600F7A226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FE26E-707D-016A-042B-A27BCBECAE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C4AF6-A4FC-28F0-88B2-781B6EBA1632}"/>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D4D60C92-1161-BC89-DD60-CAF807A9D8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43FAFA-06E4-A76F-BF59-904290FEE4B8}"/>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530157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1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7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64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69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50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23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7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0DF1-3275-0A4A-3AB2-10AECE95C0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D7E0F0-CCD5-72CC-32DF-28FA38678B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13B20-772F-A552-78A9-47569CBF6CC3}"/>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B6A39F60-FA39-2929-3454-93AC6A93AD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91FF8B-34D0-8CE3-2B21-FCA925D0793A}"/>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74584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8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77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44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4859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974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6048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8706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739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806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8700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EB13-2031-6A50-38FF-93C687805F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53687EC-3218-0389-D65F-380E9F14E79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8359F-2A0F-2612-0839-CD6ED9E9DFFD}"/>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F69CEC1E-09F9-86E7-DE17-3E3208455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74092-D289-6658-C37D-EFAF3D172E14}"/>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80909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27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3501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07412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2700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5453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521778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18375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79069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04016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80102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76456-2ACA-F66E-F1D6-81A2572A2E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DF3CE7-8A0F-49D9-9BB5-365CD0A12B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0D23C-D5BA-3487-59CF-58D31CF2EF9E}"/>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5" name="Footer Placeholder 4">
            <a:extLst>
              <a:ext uri="{FF2B5EF4-FFF2-40B4-BE49-F238E27FC236}">
                <a16:creationId xmlns:a16="http://schemas.microsoft.com/office/drawing/2014/main" id="{EC886E82-99AA-ABB7-1622-D64DE55924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EF1439-48E0-55A3-84EA-0034F256501B}"/>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155833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4418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41636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3191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191499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180664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10/2/2025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51200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7101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06CA-0569-74DF-3C5E-4C93CDD1FC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7D955C-266C-0B55-2563-4AD3842415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EFC2B-F70C-FC06-EB2D-B9673D9C2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EB56B-88AA-1380-E64D-970CD846DB9F}"/>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6" name="Footer Placeholder 5">
            <a:extLst>
              <a:ext uri="{FF2B5EF4-FFF2-40B4-BE49-F238E27FC236}">
                <a16:creationId xmlns:a16="http://schemas.microsoft.com/office/drawing/2014/main" id="{B8EE054F-9B37-C697-F53A-4497BF999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83215-CEA0-6F51-84B7-B828BDEFFF59}"/>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53499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F356-56D9-6C41-1EB7-138AA5D33A6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5E34F9-F6E3-628B-442F-69B942E39B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3E6C7-A2CB-1E74-ECCB-821248A6EC0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EE8E28-6676-A9EA-1D9D-35ECD94C80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DE9941-E46D-EC9E-6DCD-F3A22DD033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06652-CE65-906C-8B96-D131BAE8E3E1}"/>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8" name="Footer Placeholder 7">
            <a:extLst>
              <a:ext uri="{FF2B5EF4-FFF2-40B4-BE49-F238E27FC236}">
                <a16:creationId xmlns:a16="http://schemas.microsoft.com/office/drawing/2014/main" id="{824AA07A-6A05-9E1C-E959-22D45D2CB6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F09E1A9-C73F-2746-DD5D-0D93F83B03A2}"/>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087104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F749-7145-AD32-89C8-5B49B7289C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0804E7-BD65-1A65-4EFF-50D7F1E16408}"/>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4" name="Footer Placeholder 3">
            <a:extLst>
              <a:ext uri="{FF2B5EF4-FFF2-40B4-BE49-F238E27FC236}">
                <a16:creationId xmlns:a16="http://schemas.microsoft.com/office/drawing/2014/main" id="{C1A037B8-7F69-F654-A3F5-BCA52E5FA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954D49-0EAC-05B1-32EC-58DA166DE033}"/>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02424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69C07-EB58-B887-48E0-FB57E0F51712}"/>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3" name="Footer Placeholder 2">
            <a:extLst>
              <a:ext uri="{FF2B5EF4-FFF2-40B4-BE49-F238E27FC236}">
                <a16:creationId xmlns:a16="http://schemas.microsoft.com/office/drawing/2014/main" id="{3E1F8D0A-D8EF-B6B5-65EC-75CBBE5FB6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097CEB-1F5F-0DB7-5566-E43F29C605A2}"/>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32363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679A9-DD31-3830-E4D8-4A4D13344F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90096-AB93-E715-70FC-6CEB173E3F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7F5595-5D5D-EF8D-B17C-D1898E0F1E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F0B10-C43E-E930-1505-958FFCE342FC}"/>
              </a:ext>
            </a:extLst>
          </p:cNvPr>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t>10/2/2025</a:t>
            </a:fld>
            <a:endParaRPr lang="en-US"/>
          </a:p>
        </p:txBody>
      </p:sp>
      <p:sp>
        <p:nvSpPr>
          <p:cNvPr id="6" name="Footer Placeholder 5">
            <a:extLst>
              <a:ext uri="{FF2B5EF4-FFF2-40B4-BE49-F238E27FC236}">
                <a16:creationId xmlns:a16="http://schemas.microsoft.com/office/drawing/2014/main" id="{C863E2BA-D22D-2540-6EF6-1A4453492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8B714B-3A9F-ADC5-D658-63CFE0589B8F}"/>
              </a:ext>
            </a:extLst>
          </p:cNvPr>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t>‹#›</a:t>
            </a:fld>
            <a:endParaRPr lang="en-US"/>
          </a:p>
        </p:txBody>
      </p:sp>
    </p:spTree>
    <p:extLst>
      <p:ext uri="{BB962C8B-B14F-4D97-AF65-F5344CB8AC3E}">
        <p14:creationId xmlns:p14="http://schemas.microsoft.com/office/powerpoint/2010/main" val="267960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3B7604E-2A3C-14B2-60D6-A16876DB1E23}"/>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2468224" y="238125"/>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A6A4AE1-3EEE-4506-3F94-92710679E4D8}"/>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6687909" y="1437866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B60DE8FC-6259-92A2-17A8-AB12FAB6BD2C}"/>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4663166" y="-6554560"/>
            <a:ext cx="1247775" cy="1247775"/>
          </a:xfrm>
          <a:prstGeom prst="rect">
            <a:avLst/>
          </a:prstGeom>
        </p:spPr>
      </p:pic>
    </p:spTree>
    <p:extLst>
      <p:ext uri="{BB962C8B-B14F-4D97-AF65-F5344CB8AC3E}">
        <p14:creationId xmlns:p14="http://schemas.microsoft.com/office/powerpoint/2010/main" val="766071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591955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657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png"/><Relationship Id="rId4" Type="http://schemas.openxmlformats.org/officeDocument/2006/relationships/image" Target="../media/image8.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8" Type="http://schemas.openxmlformats.org/officeDocument/2006/relationships/customXml" Target="../ink/ink5.xm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customXml" Target="../ink/ink2.xml"/><Relationship Id="rId25" Type="http://schemas.openxmlformats.org/officeDocument/2006/relationships/image" Target="../media/image63.png"/><Relationship Id="rId2" Type="http://schemas.openxmlformats.org/officeDocument/2006/relationships/notesSlide" Target="../notesSlides/notesSlide4.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41.xml"/><Relationship Id="rId6" Type="http://schemas.openxmlformats.org/officeDocument/2006/relationships/image" Target="../media/image59.png"/><Relationship Id="rId11" Type="http://schemas.openxmlformats.org/officeDocument/2006/relationships/image" Target="../media/image61.png"/><Relationship Id="rId24" Type="http://schemas.microsoft.com/office/2007/relationships/hdphoto" Target="../media/hdphoto11.wdp"/><Relationship Id="rId5" Type="http://schemas.openxmlformats.org/officeDocument/2006/relationships/image" Target="../media/image58.png"/><Relationship Id="rId23" Type="http://schemas.openxmlformats.org/officeDocument/2006/relationships/image" Target="../media/image62.png"/><Relationship Id="rId10" Type="http://schemas.openxmlformats.org/officeDocument/2006/relationships/image" Target="NULL"/><Relationship Id="rId4" Type="http://schemas.openxmlformats.org/officeDocument/2006/relationships/image" Target="../media/image57.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69.png"/><Relationship Id="rId4" Type="http://schemas.openxmlformats.org/officeDocument/2006/relationships/image" Target="../media/image65.png"/><Relationship Id="rId9"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g"/><Relationship Id="rId1" Type="http://schemas.openxmlformats.org/officeDocument/2006/relationships/slideLayout" Target="../slideLayouts/slideLayout36.xml"/><Relationship Id="rId6" Type="http://schemas.microsoft.com/office/2007/relationships/hdphoto" Target="../media/hdphoto12.wdp"/><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jpg"/><Relationship Id="rId7" Type="http://schemas.microsoft.com/office/2007/relationships/hdphoto" Target="../media/hdphoto12.wdp"/><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jpg"/><Relationship Id="rId10" Type="http://schemas.openxmlformats.org/officeDocument/2006/relationships/image" Target="../media/image71.png"/><Relationship Id="rId4" Type="http://schemas.openxmlformats.org/officeDocument/2006/relationships/image" Target="../media/image65.png"/><Relationship Id="rId9"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36.xml"/><Relationship Id="rId6" Type="http://schemas.microsoft.com/office/2007/relationships/hdphoto" Target="../media/hdphoto15.wdp"/><Relationship Id="rId5" Type="http://schemas.openxmlformats.org/officeDocument/2006/relationships/image" Target="../media/image76.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57.png"/><Relationship Id="rId12" Type="http://schemas.microsoft.com/office/2007/relationships/hdphoto" Target="../media/hdphoto18.wdp"/><Relationship Id="rId2" Type="http://schemas.openxmlformats.org/officeDocument/2006/relationships/image" Target="../media/image79.png"/><Relationship Id="rId1" Type="http://schemas.openxmlformats.org/officeDocument/2006/relationships/slideLayout" Target="../slideLayouts/slideLayout41.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slide" Target="slide26.xml"/><Relationship Id="rId2" Type="http://schemas.openxmlformats.org/officeDocument/2006/relationships/image" Target="../media/image79.png"/><Relationship Id="rId1" Type="http://schemas.openxmlformats.org/officeDocument/2006/relationships/slideLayout" Target="../slideLayouts/slideLayout41.xml"/><Relationship Id="rId6" Type="http://schemas.openxmlformats.org/officeDocument/2006/relationships/image" Target="../media/image84.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image" Target="../media/image81.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41.xml"/><Relationship Id="rId5" Type="http://schemas.openxmlformats.org/officeDocument/2006/relationships/image" Target="../media/image88.png"/><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slide" Target="slide26.xml"/><Relationship Id="rId2" Type="http://schemas.openxmlformats.org/officeDocument/2006/relationships/image" Target="../media/image79.png"/><Relationship Id="rId1" Type="http://schemas.openxmlformats.org/officeDocument/2006/relationships/slideLayout" Target="../slideLayouts/slideLayout41.xml"/><Relationship Id="rId6" Type="http://schemas.openxmlformats.org/officeDocument/2006/relationships/image" Target="../media/image84.png"/><Relationship Id="rId5" Type="http://schemas.openxmlformats.org/officeDocument/2006/relationships/image" Target="../media/image57.png"/><Relationship Id="rId10" Type="http://schemas.microsoft.com/office/2007/relationships/hdphoto" Target="../media/hdphoto8.wdp"/><Relationship Id="rId4" Type="http://schemas.openxmlformats.org/officeDocument/2006/relationships/image" Target="../media/image81.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19.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0.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13.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E66C15-207E-6AB8-E692-C71A5451B43E}"/>
              </a:ext>
            </a:extLst>
          </p:cNvPr>
          <p:cNvPicPr>
            <a:picLocks noChangeAspect="1"/>
          </p:cNvPicPr>
          <p:nvPr/>
        </p:nvPicPr>
        <p:blipFill>
          <a:blip r:embed="rId3"/>
          <a:stretch>
            <a:fillRect/>
          </a:stretch>
        </p:blipFill>
        <p:spPr>
          <a:xfrm rot="20522941">
            <a:off x="-520298" y="420987"/>
            <a:ext cx="5637488" cy="2437909"/>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9" name="Picture 8">
            <a:extLst>
              <a:ext uri="{FF2B5EF4-FFF2-40B4-BE49-F238E27FC236}">
                <a16:creationId xmlns:a16="http://schemas.microsoft.com/office/drawing/2014/main" id="{507E3443-8DDE-6D92-8EFB-A3FD882AE48C}"/>
              </a:ext>
            </a:extLst>
          </p:cNvPr>
          <p:cNvPicPr>
            <a:picLocks noChangeAspect="1"/>
          </p:cNvPicPr>
          <p:nvPr/>
        </p:nvPicPr>
        <p:blipFill>
          <a:blip r:embed="rId6"/>
          <a:stretch>
            <a:fillRect/>
          </a:stretch>
        </p:blipFill>
        <p:spPr>
          <a:xfrm>
            <a:off x="4575098" y="937169"/>
            <a:ext cx="6761050" cy="2517866"/>
          </a:xfrm>
          <a:prstGeom prst="rect">
            <a:avLst/>
          </a:prstGeom>
        </p:spPr>
      </p:pic>
    </p:spTree>
    <p:extLst>
      <p:ext uri="{BB962C8B-B14F-4D97-AF65-F5344CB8AC3E}">
        <p14:creationId xmlns:p14="http://schemas.microsoft.com/office/powerpoint/2010/main" val="12686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092065" y="3522812"/>
              <a:ext cx="4052251" cy="1200329"/>
            </a:xfrm>
            <a:prstGeom prst="rect">
              <a:avLst/>
            </a:prstGeom>
            <a:noFill/>
          </p:spPr>
          <p:txBody>
            <a:bodyPr wrap="square" rtlCol="0">
              <a:spAutoFit/>
            </a:bodyPr>
            <a:lstStyle/>
            <a:p>
              <a:pPr marL="0" marR="0" algn="ctr">
                <a:spcBef>
                  <a:spcPts val="0"/>
                </a:spcBef>
                <a:spcAft>
                  <a:spcPts val="0"/>
                </a:spcAft>
              </a:pPr>
              <a:r>
                <a:rPr lang="nl-NL" sz="3600" b="1" dirty="0">
                  <a:effectLst/>
                  <a:latin typeface="Cambria" panose="02040503050406030204" pitchFamily="18" charset="0"/>
                  <a:ea typeface="Cambria" panose="02040503050406030204" pitchFamily="18" charset="0"/>
                </a:rPr>
                <a:t>Gia đình em có những nguồn thu nhập nào?</a:t>
              </a:r>
              <a:endParaRPr lang="en-US" sz="3600" b="1" dirty="0">
                <a:effectLst/>
                <a:latin typeface="Cambria" panose="02040503050406030204" pitchFamily="18" charset="0"/>
                <a:ea typeface="Cambria" panose="02040503050406030204" pitchFamily="18" charset="0"/>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569660"/>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Trong những nguồn thu ấy, nguồn thu nào là cố định hằng tháng, nguồn thu nào là đột xuất?</a:t>
              </a:r>
              <a:endParaRPr lang="en-US" sz="3200" b="1" dirty="0">
                <a:effectLst/>
                <a:latin typeface="Cambria" panose="02040503050406030204" pitchFamily="18" charset="0"/>
                <a:ea typeface="Cambria" panose="02040503050406030204" pitchFamily="18" charset="0"/>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092065" y="3522812"/>
              <a:ext cx="4052251" cy="1274451"/>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Những khoản chi cố định hàng tháng của gia đình em là gì? Có khoản chi nào phát sinh không?</a:t>
              </a:r>
            </a:p>
          </p:txBody>
        </p:sp>
      </p:grpSp>
    </p:spTree>
    <p:extLst>
      <p:ext uri="{BB962C8B-B14F-4D97-AF65-F5344CB8AC3E}">
        <p14:creationId xmlns:p14="http://schemas.microsoft.com/office/powerpoint/2010/main" val="143753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0" y="2466800"/>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39769" y="4066984"/>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83688" y="3864650"/>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2" name="组合 34">
            <a:extLst>
              <a:ext uri="{FF2B5EF4-FFF2-40B4-BE49-F238E27FC236}">
                <a16:creationId xmlns:a16="http://schemas.microsoft.com/office/drawing/2014/main" id="{4A31B7F4-39E5-BB1E-38BB-5D4E6E4EEB5C}"/>
              </a:ext>
            </a:extLst>
          </p:cNvPr>
          <p:cNvGrpSpPr/>
          <p:nvPr/>
        </p:nvGrpSpPr>
        <p:grpSpPr>
          <a:xfrm>
            <a:off x="7004990" y="2001538"/>
            <a:ext cx="2445249" cy="3163650"/>
            <a:chOff x="6575164" y="2607715"/>
            <a:chExt cx="1104351" cy="3163650"/>
          </a:xfrm>
        </p:grpSpPr>
        <p:sp>
          <p:nvSpPr>
            <p:cNvPr id="3" name="圆角矩形 54">
              <a:extLst>
                <a:ext uri="{FF2B5EF4-FFF2-40B4-BE49-F238E27FC236}">
                  <a16:creationId xmlns:a16="http://schemas.microsoft.com/office/drawing/2014/main" id="{E1160B65-2673-A401-D391-D304F8FEFEA0}"/>
                </a:ext>
              </a:extLst>
            </p:cNvPr>
            <p:cNvSpPr/>
            <p:nvPr/>
          </p:nvSpPr>
          <p:spPr>
            <a:xfrm rot="21444755">
              <a:off x="6575164" y="2607715"/>
              <a:ext cx="1104351" cy="3163650"/>
            </a:xfrm>
            <a:prstGeom prst="roundRect">
              <a:avLst/>
            </a:prstGeom>
            <a:solidFill>
              <a:schemeClr val="accent6">
                <a:lumMod val="60000"/>
                <a:lumOff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5" name="圆角矩形 55">
              <a:extLst>
                <a:ext uri="{FF2B5EF4-FFF2-40B4-BE49-F238E27FC236}">
                  <a16:creationId xmlns:a16="http://schemas.microsoft.com/office/drawing/2014/main" id="{1E80F722-9C42-5E31-876A-56C81CD4DCB9}"/>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5" name="椭圆 9">
              <a:extLst>
                <a:ext uri="{FF2B5EF4-FFF2-40B4-BE49-F238E27FC236}">
                  <a16:creationId xmlns:a16="http://schemas.microsoft.com/office/drawing/2014/main" id="{E71BF3D4-17B7-C8AF-7F42-C01AE6898B4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7" name="文本框 11">
              <a:extLst>
                <a:ext uri="{FF2B5EF4-FFF2-40B4-BE49-F238E27FC236}">
                  <a16:creationId xmlns:a16="http://schemas.microsoft.com/office/drawing/2014/main" id="{04CC8EA8-BEA7-2CBC-94CF-80F39459B4BB}"/>
                </a:ext>
              </a:extLst>
            </p:cNvPr>
            <p:cNvSpPr txBox="1"/>
            <p:nvPr/>
          </p:nvSpPr>
          <p:spPr>
            <a:xfrm rot="21420000">
              <a:off x="6662323" y="3006594"/>
              <a:ext cx="966856" cy="2246769"/>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cố định: Tiền ăn, tiền điện, nước, tiền học,....</a:t>
              </a:r>
              <a:endParaRPr lang="en-US" sz="2800" b="1" dirty="0">
                <a:effectLst/>
                <a:latin typeface="Cambria" panose="02040503050406030204" pitchFamily="18" charset="0"/>
                <a:ea typeface="Cambria" panose="02040503050406030204" pitchFamily="18" charset="0"/>
              </a:endParaRPr>
            </a:p>
          </p:txBody>
        </p:sp>
      </p:grpSp>
      <p:grpSp>
        <p:nvGrpSpPr>
          <p:cNvPr id="28" name="组合 32">
            <a:extLst>
              <a:ext uri="{FF2B5EF4-FFF2-40B4-BE49-F238E27FC236}">
                <a16:creationId xmlns:a16="http://schemas.microsoft.com/office/drawing/2014/main" id="{3BBD5C0A-1465-AE50-5510-F87FE8407749}"/>
              </a:ext>
            </a:extLst>
          </p:cNvPr>
          <p:cNvGrpSpPr/>
          <p:nvPr/>
        </p:nvGrpSpPr>
        <p:grpSpPr>
          <a:xfrm>
            <a:off x="563095" y="2041734"/>
            <a:ext cx="2455522" cy="3163650"/>
            <a:chOff x="1933968" y="2627361"/>
            <a:chExt cx="1119668" cy="3163650"/>
          </a:xfrm>
        </p:grpSpPr>
        <p:sp>
          <p:nvSpPr>
            <p:cNvPr id="29" name="圆角矩形 40">
              <a:extLst>
                <a:ext uri="{FF2B5EF4-FFF2-40B4-BE49-F238E27FC236}">
                  <a16:creationId xmlns:a16="http://schemas.microsoft.com/office/drawing/2014/main" id="{77EE75A7-5530-5368-BF8F-BA1662CEEF92}"/>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圆角矩形 42">
              <a:extLst>
                <a:ext uri="{FF2B5EF4-FFF2-40B4-BE49-F238E27FC236}">
                  <a16:creationId xmlns:a16="http://schemas.microsoft.com/office/drawing/2014/main" id="{B4B8C3AA-893F-043B-1222-D18114789337}"/>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圆角矩形 43">
              <a:extLst>
                <a:ext uri="{FF2B5EF4-FFF2-40B4-BE49-F238E27FC236}">
                  <a16:creationId xmlns:a16="http://schemas.microsoft.com/office/drawing/2014/main" id="{C27D1FE5-CDE9-B9BA-628F-477E5C1DE6A3}"/>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椭圆 22">
              <a:extLst>
                <a:ext uri="{FF2B5EF4-FFF2-40B4-BE49-F238E27FC236}">
                  <a16:creationId xmlns:a16="http://schemas.microsoft.com/office/drawing/2014/main" id="{033E44B3-6211-1527-C5FF-58986089DD70}"/>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4" name="文本框 24">
              <a:extLst>
                <a:ext uri="{FF2B5EF4-FFF2-40B4-BE49-F238E27FC236}">
                  <a16:creationId xmlns:a16="http://schemas.microsoft.com/office/drawing/2014/main" id="{79572EB0-6907-DD4A-1CD5-CFFEFBDBC23C}"/>
                </a:ext>
              </a:extLst>
            </p:cNvPr>
            <p:cNvSpPr txBox="1"/>
            <p:nvPr/>
          </p:nvSpPr>
          <p:spPr>
            <a:xfrm rot="21420000">
              <a:off x="1979689" y="3258599"/>
              <a:ext cx="976991" cy="181588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Các nguồn thu nhập: Tiền lương của bố, mẹ</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5" name="组合 33">
            <a:extLst>
              <a:ext uri="{FF2B5EF4-FFF2-40B4-BE49-F238E27FC236}">
                <a16:creationId xmlns:a16="http://schemas.microsoft.com/office/drawing/2014/main" id="{EC533CE8-DA05-7A84-FFAA-CF820601A4B9}"/>
              </a:ext>
            </a:extLst>
          </p:cNvPr>
          <p:cNvGrpSpPr/>
          <p:nvPr/>
        </p:nvGrpSpPr>
        <p:grpSpPr>
          <a:xfrm>
            <a:off x="3429584" y="1475716"/>
            <a:ext cx="3298003" cy="4031232"/>
            <a:chOff x="4253197" y="2057054"/>
            <a:chExt cx="1122406" cy="3163650"/>
          </a:xfrm>
        </p:grpSpPr>
        <p:grpSp>
          <p:nvGrpSpPr>
            <p:cNvPr id="36" name="组合 12">
              <a:extLst>
                <a:ext uri="{FF2B5EF4-FFF2-40B4-BE49-F238E27FC236}">
                  <a16:creationId xmlns:a16="http://schemas.microsoft.com/office/drawing/2014/main" id="{6C9FBD64-8599-2063-52E4-D08E72FC4D3F}"/>
                </a:ext>
              </a:extLst>
            </p:cNvPr>
            <p:cNvGrpSpPr/>
            <p:nvPr/>
          </p:nvGrpSpPr>
          <p:grpSpPr>
            <a:xfrm>
              <a:off x="4253197" y="2057054"/>
              <a:ext cx="1122406" cy="3163650"/>
              <a:chOff x="4681669" y="2166879"/>
              <a:chExt cx="1122406" cy="3163650"/>
            </a:xfrm>
            <a:solidFill>
              <a:srgbClr val="FDD74D"/>
            </a:solidFill>
          </p:grpSpPr>
          <p:sp>
            <p:nvSpPr>
              <p:cNvPr id="38" name="圆角矩形 46">
                <a:extLst>
                  <a:ext uri="{FF2B5EF4-FFF2-40B4-BE49-F238E27FC236}">
                    <a16:creationId xmlns:a16="http://schemas.microsoft.com/office/drawing/2014/main" id="{2DC32203-2899-C0F3-7555-3A32342F05AA}"/>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9" name="圆角矩形 48">
                <a:extLst>
                  <a:ext uri="{FF2B5EF4-FFF2-40B4-BE49-F238E27FC236}">
                    <a16:creationId xmlns:a16="http://schemas.microsoft.com/office/drawing/2014/main" id="{FB2A8FDB-2A41-5878-AA35-96B1166B63C8}"/>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0" name="圆角矩形 49">
                <a:extLst>
                  <a:ext uri="{FF2B5EF4-FFF2-40B4-BE49-F238E27FC236}">
                    <a16:creationId xmlns:a16="http://schemas.microsoft.com/office/drawing/2014/main" id="{3D2E6F7D-32C2-70EE-0E8C-AD031FF37150}"/>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1" name="椭圆 16">
                <a:extLst>
                  <a:ext uri="{FF2B5EF4-FFF2-40B4-BE49-F238E27FC236}">
                    <a16:creationId xmlns:a16="http://schemas.microsoft.com/office/drawing/2014/main" id="{466CA203-C865-A599-9BCF-E3C112370BA2}"/>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3" name="文本框 18">
                <a:extLst>
                  <a:ext uri="{FF2B5EF4-FFF2-40B4-BE49-F238E27FC236}">
                    <a16:creationId xmlns:a16="http://schemas.microsoft.com/office/drawing/2014/main" id="{9364240E-DF21-DD11-6C69-198BA33C4BB0}"/>
                  </a:ext>
                </a:extLst>
              </p:cNvPr>
              <p:cNvSpPr txBox="1"/>
              <p:nvPr/>
            </p:nvSpPr>
            <p:spPr>
              <a:xfrm>
                <a:off x="4741266" y="2548302"/>
                <a:ext cx="982387" cy="2391230"/>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nl-NL" sz="2400" b="1" dirty="0">
                    <a:effectLst/>
                    <a:latin typeface="Cambria" panose="02040503050406030204" pitchFamily="18" charset="0"/>
                    <a:ea typeface="Cambria" panose="02040503050406030204" pitchFamily="18" charset="0"/>
                  </a:rPr>
                  <a:t>Nguồn thu cố định hàng tháng là tiền lương của bố mẹ</a:t>
                </a:r>
              </a:p>
              <a:p>
                <a:pPr marL="342900" marR="0" indent="-342900" algn="just">
                  <a:spcBef>
                    <a:spcPts val="0"/>
                  </a:spcBef>
                  <a:spcAft>
                    <a:spcPts val="0"/>
                  </a:spcAft>
                  <a:buFont typeface="Arial" panose="020B0604020202020204" pitchFamily="34" charset="0"/>
                  <a:buChar char="•"/>
                </a:pPr>
                <a:r>
                  <a:rPr lang="nl-NL" sz="2400" b="1" dirty="0">
                    <a:latin typeface="Cambria" panose="02040503050406030204" pitchFamily="18" charset="0"/>
                    <a:ea typeface="Cambria" panose="02040503050406030204" pitchFamily="18" charset="0"/>
                  </a:rPr>
                  <a:t>N</a:t>
                </a:r>
                <a:r>
                  <a:rPr lang="nl-NL" sz="2400" b="1" dirty="0">
                    <a:effectLst/>
                    <a:latin typeface="Cambria" panose="02040503050406030204" pitchFamily="18" charset="0"/>
                    <a:ea typeface="Cambria" panose="02040503050406030204" pitchFamily="18" charset="0"/>
                  </a:rPr>
                  <a:t>guồn thu đột xuất là được ông bà cho, bố mẹ được thưởng,...</a:t>
                </a:r>
                <a:endParaRPr lang="en-US" sz="2400" b="1" dirty="0">
                  <a:effectLst/>
                  <a:latin typeface="Cambria" panose="02040503050406030204" pitchFamily="18" charset="0"/>
                  <a:ea typeface="Cambria" panose="02040503050406030204" pitchFamily="18" charset="0"/>
                </a:endParaRPr>
              </a:p>
            </p:txBody>
          </p:sp>
        </p:grpSp>
        <p:sp>
          <p:nvSpPr>
            <p:cNvPr id="37" name="椭圆 26">
              <a:extLst>
                <a:ext uri="{FF2B5EF4-FFF2-40B4-BE49-F238E27FC236}">
                  <a16:creationId xmlns:a16="http://schemas.microsoft.com/office/drawing/2014/main" id="{3FDE000C-0830-60EA-2ACC-4091C732092C}"/>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44" name="任意多边形 66">
            <a:extLst>
              <a:ext uri="{FF2B5EF4-FFF2-40B4-BE49-F238E27FC236}">
                <a16:creationId xmlns:a16="http://schemas.microsoft.com/office/drawing/2014/main" id="{53C0CDDF-7A75-E485-4DE1-9784F6E57456}"/>
              </a:ext>
            </a:extLst>
          </p:cNvPr>
          <p:cNvSpPr/>
          <p:nvPr/>
        </p:nvSpPr>
        <p:spPr>
          <a:xfrm>
            <a:off x="7342084" y="1263722"/>
            <a:ext cx="2241719" cy="10215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5" name="任意多边形 65">
            <a:extLst>
              <a:ext uri="{FF2B5EF4-FFF2-40B4-BE49-F238E27FC236}">
                <a16:creationId xmlns:a16="http://schemas.microsoft.com/office/drawing/2014/main" id="{EEE3ADC8-1E0F-9FD0-C71A-D87A34C26D0A}"/>
              </a:ext>
            </a:extLst>
          </p:cNvPr>
          <p:cNvSpPr/>
          <p:nvPr/>
        </p:nvSpPr>
        <p:spPr>
          <a:xfrm>
            <a:off x="4765225" y="1362952"/>
            <a:ext cx="2589086" cy="732976"/>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6" name="任意多边形 64">
            <a:extLst>
              <a:ext uri="{FF2B5EF4-FFF2-40B4-BE49-F238E27FC236}">
                <a16:creationId xmlns:a16="http://schemas.microsoft.com/office/drawing/2014/main" id="{08F05312-29C2-139F-FF3E-58E52EC8480F}"/>
              </a:ext>
            </a:extLst>
          </p:cNvPr>
          <p:cNvSpPr/>
          <p:nvPr/>
        </p:nvSpPr>
        <p:spPr>
          <a:xfrm>
            <a:off x="1878836" y="1280320"/>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7" name="任意多边形 63">
            <a:extLst>
              <a:ext uri="{FF2B5EF4-FFF2-40B4-BE49-F238E27FC236}">
                <a16:creationId xmlns:a16="http://schemas.microsoft.com/office/drawing/2014/main" id="{27622580-23D9-85F4-84F3-E48C9E5E1050}"/>
              </a:ext>
            </a:extLst>
          </p:cNvPr>
          <p:cNvSpPr/>
          <p:nvPr/>
        </p:nvSpPr>
        <p:spPr>
          <a:xfrm>
            <a:off x="421584" y="1773777"/>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nvGrpSpPr>
          <p:cNvPr id="58" name="组合 34">
            <a:extLst>
              <a:ext uri="{FF2B5EF4-FFF2-40B4-BE49-F238E27FC236}">
                <a16:creationId xmlns:a16="http://schemas.microsoft.com/office/drawing/2014/main" id="{7296E90C-788B-78A8-3430-592DFFE4EC5E}"/>
              </a:ext>
            </a:extLst>
          </p:cNvPr>
          <p:cNvGrpSpPr/>
          <p:nvPr/>
        </p:nvGrpSpPr>
        <p:grpSpPr>
          <a:xfrm>
            <a:off x="9686545" y="1521150"/>
            <a:ext cx="2445249" cy="3460373"/>
            <a:chOff x="6575164" y="2607715"/>
            <a:chExt cx="1104351" cy="3209965"/>
          </a:xfrm>
          <a:solidFill>
            <a:schemeClr val="accent2">
              <a:lumMod val="60000"/>
              <a:lumOff val="40000"/>
            </a:schemeClr>
          </a:solidFill>
        </p:grpSpPr>
        <p:sp>
          <p:nvSpPr>
            <p:cNvPr id="59" name="圆角矩形 54">
              <a:extLst>
                <a:ext uri="{FF2B5EF4-FFF2-40B4-BE49-F238E27FC236}">
                  <a16:creationId xmlns:a16="http://schemas.microsoft.com/office/drawing/2014/main" id="{468DA3B8-0112-2CBF-2C5D-31F261FBEABE}"/>
                </a:ext>
              </a:extLst>
            </p:cNvPr>
            <p:cNvSpPr/>
            <p:nvPr/>
          </p:nvSpPr>
          <p:spPr>
            <a:xfrm rot="21444755">
              <a:off x="6575164" y="2607715"/>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0" name="圆角矩形 55">
              <a:extLst>
                <a:ext uri="{FF2B5EF4-FFF2-40B4-BE49-F238E27FC236}">
                  <a16:creationId xmlns:a16="http://schemas.microsoft.com/office/drawing/2014/main" id="{C4F6083D-1E23-CAE6-B7BB-BD5C682C2895}"/>
                </a:ext>
              </a:extLst>
            </p:cNvPr>
            <p:cNvSpPr/>
            <p:nvPr/>
          </p:nvSpPr>
          <p:spPr>
            <a:xfrm rot="21436152">
              <a:off x="6642767" y="2673939"/>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1" name="椭圆 9">
              <a:extLst>
                <a:ext uri="{FF2B5EF4-FFF2-40B4-BE49-F238E27FC236}">
                  <a16:creationId xmlns:a16="http://schemas.microsoft.com/office/drawing/2014/main" id="{8901CD4D-EC0F-878D-2589-AD4E54A3DDD7}"/>
                </a:ext>
              </a:extLst>
            </p:cNvPr>
            <p:cNvSpPr/>
            <p:nvPr/>
          </p:nvSpPr>
          <p:spPr>
            <a:xfrm>
              <a:off x="6912292" y="2644500"/>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2" name="文本框 11">
              <a:extLst>
                <a:ext uri="{FF2B5EF4-FFF2-40B4-BE49-F238E27FC236}">
                  <a16:creationId xmlns:a16="http://schemas.microsoft.com/office/drawing/2014/main" id="{9FB6EB20-8E25-2CCC-62C0-2F096FC51828}"/>
                </a:ext>
              </a:extLst>
            </p:cNvPr>
            <p:cNvSpPr txBox="1"/>
            <p:nvPr/>
          </p:nvSpPr>
          <p:spPr>
            <a:xfrm rot="21420000">
              <a:off x="6685523" y="2709137"/>
              <a:ext cx="966856" cy="3108543"/>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phát sinh: </a:t>
              </a:r>
              <a:r>
                <a:rPr lang="vi-VN" sz="2800" b="1" dirty="0">
                  <a:effectLst/>
                  <a:latin typeface="Cambria" panose="02040503050406030204" pitchFamily="18" charset="0"/>
                  <a:ea typeface="Cambria" panose="02040503050406030204" pitchFamily="18" charset="0"/>
                </a:rPr>
                <a:t>Sinh nhật bạn bè, sinh nhật người thân, đám cưới, ....</a:t>
              </a:r>
              <a:endParaRPr lang="en-US" sz="2800" b="1" dirty="0">
                <a:effectLst/>
                <a:latin typeface="Cambria" panose="02040503050406030204" pitchFamily="18" charset="0"/>
                <a:ea typeface="Cambria" panose="02040503050406030204" pitchFamily="18" charset="0"/>
              </a:endParaRPr>
            </a:p>
          </p:txBody>
        </p:sp>
      </p:grpSp>
      <p:sp>
        <p:nvSpPr>
          <p:cNvPr id="63" name="任意多边形 65">
            <a:extLst>
              <a:ext uri="{FF2B5EF4-FFF2-40B4-BE49-F238E27FC236}">
                <a16:creationId xmlns:a16="http://schemas.microsoft.com/office/drawing/2014/main" id="{2822E804-9511-7796-8B39-0C92F96E6D66}"/>
              </a:ext>
            </a:extLst>
          </p:cNvPr>
          <p:cNvSpPr/>
          <p:nvPr/>
        </p:nvSpPr>
        <p:spPr>
          <a:xfrm>
            <a:off x="9446816" y="1301308"/>
            <a:ext cx="1421257" cy="486395"/>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Tree>
    <p:extLst>
      <p:ext uri="{BB962C8B-B14F-4D97-AF65-F5344CB8AC3E}">
        <p14:creationId xmlns:p14="http://schemas.microsoft.com/office/powerpoint/2010/main" val="415519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335296" y="130651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algn="ctr">
                <a:lnSpc>
                  <a:spcPct val="120000"/>
                </a:lnSpc>
                <a:spcBef>
                  <a:spcPts val="0"/>
                </a:spcBef>
                <a:spcAft>
                  <a:spcPts val="0"/>
                </a:spcAft>
              </a:pPr>
              <a:r>
                <a:rPr lang="nl-NL" sz="4000" dirty="0">
                  <a:effectLst/>
                  <a:latin typeface="Cambria" panose="02040503050406030204" pitchFamily="18" charset="0"/>
                  <a:ea typeface="Cambria" panose="02040503050406030204" pitchFamily="18" charset="0"/>
                </a:rPr>
                <a:t>Thế nào là chi tiêu tiết kiệm?</a:t>
              </a:r>
              <a:endParaRPr lang="en-US" sz="4000" dirty="0">
                <a:effectLst/>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754326"/>
          </a:xfrm>
          <a:prstGeom prst="rect">
            <a:avLst/>
          </a:prstGeom>
          <a:noFill/>
        </p:spPr>
        <p:txBody>
          <a:bodyPr wrap="square" rtlCol="0">
            <a:spAutoFit/>
          </a:bodyPr>
          <a:lstStyle/>
          <a:p>
            <a:pPr algn="just"/>
            <a:r>
              <a:rPr lang="nl-NL" sz="3600" b="1" dirty="0">
                <a:solidFill>
                  <a:srgbClr val="FF0000"/>
                </a:solidFill>
                <a:latin typeface="Cambria" panose="02040503050406030204" pitchFamily="18" charset="0"/>
                <a:ea typeface="Cambria" panose="02040503050406030204" pitchFamily="18" charset="0"/>
              </a:rPr>
              <a:t>Chi tiết kiệm là m</a:t>
            </a:r>
            <a:r>
              <a:rPr lang="nl-NL" sz="3600" b="1" dirty="0">
                <a:solidFill>
                  <a:srgbClr val="FF0000"/>
                </a:solidFill>
                <a:effectLst/>
                <a:latin typeface="Cambria" panose="02040503050406030204" pitchFamily="18" charset="0"/>
                <a:ea typeface="Cambria" panose="02040503050406030204" pitchFamily="18" charset="0"/>
              </a:rPr>
              <a:t>ua vừa đủ, phù hợp với tài chính gia đình, không mua thừa mà không dùng đến.</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5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863029" y="1306515"/>
            <a:ext cx="10900881" cy="1832589"/>
            <a:chOff x="613391" y="3437823"/>
            <a:chExt cx="5869296" cy="2271022"/>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18608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Lợi ích của việc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938992"/>
          </a:xfrm>
          <a:prstGeom prst="rect">
            <a:avLst/>
          </a:prstGeom>
          <a:noFill/>
        </p:spPr>
        <p:txBody>
          <a:bodyPr wrap="square" rtlCol="0">
            <a:spAutoFit/>
          </a:bodyPr>
          <a:lstStyle/>
          <a:p>
            <a:pPr lvl="0" algn="just"/>
            <a:r>
              <a:rPr lang="nl-NL" sz="4000" b="1" dirty="0">
                <a:solidFill>
                  <a:srgbClr val="FF0000"/>
                </a:solidFill>
                <a:latin typeface="Cambria" panose="02040503050406030204" pitchFamily="18" charset="0"/>
                <a:ea typeface="Cambria" panose="02040503050406030204" pitchFamily="18" charset="0"/>
              </a:rPr>
              <a:t>Khi chi tiêu tiết kiệm, hợp lý, gia đình sẽ không gặp khó khăn về tài chính.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567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2434788" cy="2181443"/>
            <a:chOff x="60503" y="4095202"/>
            <a:chExt cx="30934566" cy="9648065"/>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3" y="4399788"/>
              <a:ext cx="30474256" cy="9343479"/>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Việc chi tiêu phù hợp với các khoản thu là rất cần thiết đối với mỗi gia đình. Khi cân đối được thu – chi và chi tiêu tiết kiệm, các gia đình sẽ không gặp khó khăn về tài chính.</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97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3" name="组合 26">
            <a:extLst>
              <a:ext uri="{FF2B5EF4-FFF2-40B4-BE49-F238E27FC236}">
                <a16:creationId xmlns:a16="http://schemas.microsoft.com/office/drawing/2014/main" id="{9DBDA382-8CAC-6060-25D3-B96633C66B0F}"/>
              </a:ext>
            </a:extLst>
          </p:cNvPr>
          <p:cNvGrpSpPr/>
          <p:nvPr/>
        </p:nvGrpSpPr>
        <p:grpSpPr>
          <a:xfrm>
            <a:off x="1376392" y="51540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4000" dirty="0">
                  <a:solidFill>
                    <a:prstClr val="black"/>
                  </a:solidFill>
                  <a:latin typeface="Cambria" panose="02040503050406030204" pitchFamily="18" charset="0"/>
                  <a:ea typeface="Cambria" panose="02040503050406030204" pitchFamily="18" charset="0"/>
                </a:rPr>
                <a:t>B</a:t>
              </a: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kíp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08571D48-E457-BA7D-0CB2-B983E7ABFEF1}"/>
              </a:ext>
            </a:extLst>
          </p:cNvPr>
          <p:cNvSpPr txBox="1"/>
          <p:nvPr/>
        </p:nvSpPr>
        <p:spPr>
          <a:xfrm>
            <a:off x="1962363" y="2065106"/>
            <a:ext cx="7839182" cy="4362733"/>
          </a:xfrm>
          <a:prstGeom prst="rect">
            <a:avLst/>
          </a:prstGeom>
          <a:noFill/>
        </p:spPr>
        <p:txBody>
          <a:bodyPr wrap="square" rtlCol="0">
            <a:spAutoFit/>
          </a:bodyPr>
          <a:lstStyle/>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Mua sắm vừa đủ dùng: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thừa mà không thiếu.</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Có khoản tiền dự phòng –</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riêng khi cần đến.</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nên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không thấp thỏm lo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ăn thì sẽ n</a:t>
            </a:r>
            <a:r>
              <a:rPr lang="en-US" sz="2400" b="0" i="1" u="none" strike="noStrike" dirty="0">
                <a:solidFill>
                  <a:srgbClr val="002060"/>
                </a:solidFill>
                <a:effectLst/>
                <a:latin typeface="Cambria" panose="02040503050406030204" pitchFamily="18" charset="0"/>
                <a:ea typeface="Cambria" panose="02040503050406030204" pitchFamily="18" charset="0"/>
              </a:rPr>
              <a:t>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co thì được ấm”.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(Thuỵ Anh)</a:t>
            </a:r>
            <a:endParaRPr lang="vi-VN" sz="2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222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lvl="0" algn="ctr"/>
            <a:r>
              <a:rPr lang="nl-NL" sz="6000" b="1" dirty="0">
                <a:solidFill>
                  <a:prstClr val="black"/>
                </a:solidFill>
                <a:latin typeface="Cambria" panose="02040503050406030204" pitchFamily="18" charset="0"/>
                <a:ea typeface="Cambria" panose="02040503050406030204" pitchFamily="18" charset="0"/>
              </a:rPr>
              <a:t>2. Thực hành chi tiêu tiết kiệm trong gia đình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016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246580"/>
            <a:ext cx="11616371" cy="6421347"/>
          </a:xfrm>
          <a:custGeom>
            <a:avLst/>
            <a:gdLst>
              <a:gd name="connsiteX0" fmla="*/ 0 w 11616371"/>
              <a:gd name="connsiteY0" fmla="*/ 1070246 h 6421347"/>
              <a:gd name="connsiteX1" fmla="*/ 1070246 w 11616371"/>
              <a:gd name="connsiteY1" fmla="*/ 0 h 6421347"/>
              <a:gd name="connsiteX2" fmla="*/ 1472971 w 11616371"/>
              <a:gd name="connsiteY2" fmla="*/ 0 h 6421347"/>
              <a:gd name="connsiteX3" fmla="*/ 2254731 w 11616371"/>
              <a:gd name="connsiteY3" fmla="*/ 0 h 6421347"/>
              <a:gd name="connsiteX4" fmla="*/ 3036491 w 11616371"/>
              <a:gd name="connsiteY4" fmla="*/ 0 h 6421347"/>
              <a:gd name="connsiteX5" fmla="*/ 3533975 w 11616371"/>
              <a:gd name="connsiteY5" fmla="*/ 0 h 6421347"/>
              <a:gd name="connsiteX6" fmla="*/ 4220976 w 11616371"/>
              <a:gd name="connsiteY6" fmla="*/ 0 h 6421347"/>
              <a:gd name="connsiteX7" fmla="*/ 4907977 w 11616371"/>
              <a:gd name="connsiteY7" fmla="*/ 0 h 6421347"/>
              <a:gd name="connsiteX8" fmla="*/ 5405461 w 11616371"/>
              <a:gd name="connsiteY8" fmla="*/ 0 h 6421347"/>
              <a:gd name="connsiteX9" fmla="*/ 5902944 w 11616371"/>
              <a:gd name="connsiteY9" fmla="*/ 0 h 6421347"/>
              <a:gd name="connsiteX10" fmla="*/ 6400428 w 11616371"/>
              <a:gd name="connsiteY10" fmla="*/ 0 h 6421347"/>
              <a:gd name="connsiteX11" fmla="*/ 7087429 w 11616371"/>
              <a:gd name="connsiteY11" fmla="*/ 0 h 6421347"/>
              <a:gd name="connsiteX12" fmla="*/ 7584913 w 11616371"/>
              <a:gd name="connsiteY12" fmla="*/ 0 h 6421347"/>
              <a:gd name="connsiteX13" fmla="*/ 8082396 w 11616371"/>
              <a:gd name="connsiteY13" fmla="*/ 0 h 6421347"/>
              <a:gd name="connsiteX14" fmla="*/ 8864156 w 11616371"/>
              <a:gd name="connsiteY14" fmla="*/ 0 h 6421347"/>
              <a:gd name="connsiteX15" fmla="*/ 9361640 w 11616371"/>
              <a:gd name="connsiteY15" fmla="*/ 0 h 6421347"/>
              <a:gd name="connsiteX16" fmla="*/ 10546125 w 11616371"/>
              <a:gd name="connsiteY16" fmla="*/ 0 h 6421347"/>
              <a:gd name="connsiteX17" fmla="*/ 11616371 w 11616371"/>
              <a:gd name="connsiteY17" fmla="*/ 1070246 h 6421347"/>
              <a:gd name="connsiteX18" fmla="*/ 11616371 w 11616371"/>
              <a:gd name="connsiteY18" fmla="*/ 1562544 h 6421347"/>
              <a:gd name="connsiteX19" fmla="*/ 11616371 w 11616371"/>
              <a:gd name="connsiteY19" fmla="*/ 2183268 h 6421347"/>
              <a:gd name="connsiteX20" fmla="*/ 11616371 w 11616371"/>
              <a:gd name="connsiteY20" fmla="*/ 2675567 h 6421347"/>
              <a:gd name="connsiteX21" fmla="*/ 11616371 w 11616371"/>
              <a:gd name="connsiteY21" fmla="*/ 3296291 h 6421347"/>
              <a:gd name="connsiteX22" fmla="*/ 11616371 w 11616371"/>
              <a:gd name="connsiteY22" fmla="*/ 3702972 h 6421347"/>
              <a:gd name="connsiteX23" fmla="*/ 11616371 w 11616371"/>
              <a:gd name="connsiteY23" fmla="*/ 4195270 h 6421347"/>
              <a:gd name="connsiteX24" fmla="*/ 11616371 w 11616371"/>
              <a:gd name="connsiteY24" fmla="*/ 4687568 h 6421347"/>
              <a:gd name="connsiteX25" fmla="*/ 11616371 w 11616371"/>
              <a:gd name="connsiteY25" fmla="*/ 5351101 h 6421347"/>
              <a:gd name="connsiteX26" fmla="*/ 10546125 w 11616371"/>
              <a:gd name="connsiteY26" fmla="*/ 6421347 h 6421347"/>
              <a:gd name="connsiteX27" fmla="*/ 9859124 w 11616371"/>
              <a:gd name="connsiteY27" fmla="*/ 6421347 h 6421347"/>
              <a:gd name="connsiteX28" fmla="*/ 9456399 w 11616371"/>
              <a:gd name="connsiteY28" fmla="*/ 6421347 h 6421347"/>
              <a:gd name="connsiteX29" fmla="*/ 9148433 w 11616371"/>
              <a:gd name="connsiteY29" fmla="*/ 6421347 h 6421347"/>
              <a:gd name="connsiteX30" fmla="*/ 8650949 w 11616371"/>
              <a:gd name="connsiteY30" fmla="*/ 6421347 h 6421347"/>
              <a:gd name="connsiteX31" fmla="*/ 8248224 w 11616371"/>
              <a:gd name="connsiteY31" fmla="*/ 6421347 h 6421347"/>
              <a:gd name="connsiteX32" fmla="*/ 7940258 w 11616371"/>
              <a:gd name="connsiteY32" fmla="*/ 6421347 h 6421347"/>
              <a:gd name="connsiteX33" fmla="*/ 7253257 w 11616371"/>
              <a:gd name="connsiteY33" fmla="*/ 6421347 h 6421347"/>
              <a:gd name="connsiteX34" fmla="*/ 6661015 w 11616371"/>
              <a:gd name="connsiteY34" fmla="*/ 6421347 h 6421347"/>
              <a:gd name="connsiteX35" fmla="*/ 6068772 w 11616371"/>
              <a:gd name="connsiteY35" fmla="*/ 6421347 h 6421347"/>
              <a:gd name="connsiteX36" fmla="*/ 5571289 w 11616371"/>
              <a:gd name="connsiteY36" fmla="*/ 6421347 h 6421347"/>
              <a:gd name="connsiteX37" fmla="*/ 5073805 w 11616371"/>
              <a:gd name="connsiteY37" fmla="*/ 6421347 h 6421347"/>
              <a:gd name="connsiteX38" fmla="*/ 4386804 w 11616371"/>
              <a:gd name="connsiteY38" fmla="*/ 6421347 h 6421347"/>
              <a:gd name="connsiteX39" fmla="*/ 3889320 w 11616371"/>
              <a:gd name="connsiteY39" fmla="*/ 6421347 h 6421347"/>
              <a:gd name="connsiteX40" fmla="*/ 3581354 w 11616371"/>
              <a:gd name="connsiteY40" fmla="*/ 6421347 h 6421347"/>
              <a:gd name="connsiteX41" fmla="*/ 2989111 w 11616371"/>
              <a:gd name="connsiteY41" fmla="*/ 6421347 h 6421347"/>
              <a:gd name="connsiteX42" fmla="*/ 2586387 w 11616371"/>
              <a:gd name="connsiteY42" fmla="*/ 6421347 h 6421347"/>
              <a:gd name="connsiteX43" fmla="*/ 2278421 w 11616371"/>
              <a:gd name="connsiteY43" fmla="*/ 6421347 h 6421347"/>
              <a:gd name="connsiteX44" fmla="*/ 1970455 w 11616371"/>
              <a:gd name="connsiteY44" fmla="*/ 6421347 h 6421347"/>
              <a:gd name="connsiteX45" fmla="*/ 1070246 w 11616371"/>
              <a:gd name="connsiteY45" fmla="*/ 6421347 h 6421347"/>
              <a:gd name="connsiteX46" fmla="*/ 0 w 11616371"/>
              <a:gd name="connsiteY46" fmla="*/ 5351101 h 6421347"/>
              <a:gd name="connsiteX47" fmla="*/ 0 w 11616371"/>
              <a:gd name="connsiteY47" fmla="*/ 4773186 h 6421347"/>
              <a:gd name="connsiteX48" fmla="*/ 0 w 11616371"/>
              <a:gd name="connsiteY48" fmla="*/ 4152462 h 6421347"/>
              <a:gd name="connsiteX49" fmla="*/ 0 w 11616371"/>
              <a:gd name="connsiteY49" fmla="*/ 3531738 h 6421347"/>
              <a:gd name="connsiteX50" fmla="*/ 0 w 11616371"/>
              <a:gd name="connsiteY50" fmla="*/ 3039439 h 6421347"/>
              <a:gd name="connsiteX51" fmla="*/ 0 w 11616371"/>
              <a:gd name="connsiteY51" fmla="*/ 2504332 h 6421347"/>
              <a:gd name="connsiteX52" fmla="*/ 0 w 11616371"/>
              <a:gd name="connsiteY52" fmla="*/ 2097651 h 6421347"/>
              <a:gd name="connsiteX53" fmla="*/ 0 w 11616371"/>
              <a:gd name="connsiteY53" fmla="*/ 1562544 h 6421347"/>
              <a:gd name="connsiteX54" fmla="*/ 0 w 11616371"/>
              <a:gd name="connsiteY54" fmla="*/ 1070246 h 642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371" h="6421347" fill="none" extrusionOk="0">
                <a:moveTo>
                  <a:pt x="0" y="1070246"/>
                </a:moveTo>
                <a:cubicBezTo>
                  <a:pt x="119059" y="457402"/>
                  <a:pt x="529008" y="25839"/>
                  <a:pt x="1070246" y="0"/>
                </a:cubicBezTo>
                <a:cubicBezTo>
                  <a:pt x="1197021" y="-1838"/>
                  <a:pt x="1282972" y="43577"/>
                  <a:pt x="1472971" y="0"/>
                </a:cubicBezTo>
                <a:cubicBezTo>
                  <a:pt x="1662971" y="-43577"/>
                  <a:pt x="1885192" y="82586"/>
                  <a:pt x="2254731" y="0"/>
                </a:cubicBezTo>
                <a:cubicBezTo>
                  <a:pt x="2624270" y="-82586"/>
                  <a:pt x="2842476" y="88235"/>
                  <a:pt x="3036491" y="0"/>
                </a:cubicBezTo>
                <a:cubicBezTo>
                  <a:pt x="3230506" y="-88235"/>
                  <a:pt x="3375873" y="27021"/>
                  <a:pt x="3533975" y="0"/>
                </a:cubicBezTo>
                <a:cubicBezTo>
                  <a:pt x="3692077" y="-27021"/>
                  <a:pt x="3890946" y="50691"/>
                  <a:pt x="4220976" y="0"/>
                </a:cubicBezTo>
                <a:cubicBezTo>
                  <a:pt x="4551006" y="-50691"/>
                  <a:pt x="4627313" y="69294"/>
                  <a:pt x="4907977" y="0"/>
                </a:cubicBezTo>
                <a:cubicBezTo>
                  <a:pt x="5188641" y="-69294"/>
                  <a:pt x="5173039" y="22781"/>
                  <a:pt x="5405461" y="0"/>
                </a:cubicBezTo>
                <a:cubicBezTo>
                  <a:pt x="5637883" y="-22781"/>
                  <a:pt x="5696480" y="1472"/>
                  <a:pt x="5902944" y="0"/>
                </a:cubicBezTo>
                <a:cubicBezTo>
                  <a:pt x="6109408" y="-1472"/>
                  <a:pt x="6276616" y="45993"/>
                  <a:pt x="6400428" y="0"/>
                </a:cubicBezTo>
                <a:cubicBezTo>
                  <a:pt x="6524240" y="-45993"/>
                  <a:pt x="6763581" y="62449"/>
                  <a:pt x="7087429" y="0"/>
                </a:cubicBezTo>
                <a:cubicBezTo>
                  <a:pt x="7411277" y="-62449"/>
                  <a:pt x="7456525" y="59458"/>
                  <a:pt x="7584913" y="0"/>
                </a:cubicBezTo>
                <a:cubicBezTo>
                  <a:pt x="7713301" y="-59458"/>
                  <a:pt x="7898686" y="12398"/>
                  <a:pt x="8082396" y="0"/>
                </a:cubicBezTo>
                <a:cubicBezTo>
                  <a:pt x="8266106" y="-12398"/>
                  <a:pt x="8689863" y="28238"/>
                  <a:pt x="8864156" y="0"/>
                </a:cubicBezTo>
                <a:cubicBezTo>
                  <a:pt x="9038449" y="-28238"/>
                  <a:pt x="9257435" y="26169"/>
                  <a:pt x="9361640" y="0"/>
                </a:cubicBezTo>
                <a:cubicBezTo>
                  <a:pt x="9465845" y="-26169"/>
                  <a:pt x="10122800" y="27740"/>
                  <a:pt x="10546125" y="0"/>
                </a:cubicBezTo>
                <a:cubicBezTo>
                  <a:pt x="11114874" y="-10278"/>
                  <a:pt x="11563687" y="433503"/>
                  <a:pt x="11616371" y="1070246"/>
                </a:cubicBezTo>
                <a:cubicBezTo>
                  <a:pt x="11636336" y="1316241"/>
                  <a:pt x="11615965" y="1360278"/>
                  <a:pt x="11616371" y="1562544"/>
                </a:cubicBezTo>
                <a:cubicBezTo>
                  <a:pt x="11616777" y="1764810"/>
                  <a:pt x="11579107" y="1943621"/>
                  <a:pt x="11616371" y="2183268"/>
                </a:cubicBezTo>
                <a:cubicBezTo>
                  <a:pt x="11653635" y="2422915"/>
                  <a:pt x="11596041" y="2557822"/>
                  <a:pt x="11616371" y="2675567"/>
                </a:cubicBezTo>
                <a:cubicBezTo>
                  <a:pt x="11636701" y="2793312"/>
                  <a:pt x="11548378" y="3015652"/>
                  <a:pt x="11616371" y="3296291"/>
                </a:cubicBezTo>
                <a:cubicBezTo>
                  <a:pt x="11684364" y="3576930"/>
                  <a:pt x="11599188" y="3510870"/>
                  <a:pt x="11616371" y="3702972"/>
                </a:cubicBezTo>
                <a:cubicBezTo>
                  <a:pt x="11633554" y="3895074"/>
                  <a:pt x="11578733" y="4026855"/>
                  <a:pt x="11616371" y="4195270"/>
                </a:cubicBezTo>
                <a:cubicBezTo>
                  <a:pt x="11654009" y="4363685"/>
                  <a:pt x="11616268" y="4509225"/>
                  <a:pt x="11616371" y="4687568"/>
                </a:cubicBezTo>
                <a:cubicBezTo>
                  <a:pt x="11616474" y="4865911"/>
                  <a:pt x="11575986" y="5127301"/>
                  <a:pt x="11616371" y="5351101"/>
                </a:cubicBezTo>
                <a:cubicBezTo>
                  <a:pt x="11573881" y="5951473"/>
                  <a:pt x="11118520" y="6460020"/>
                  <a:pt x="10546125" y="6421347"/>
                </a:cubicBezTo>
                <a:cubicBezTo>
                  <a:pt x="10376598" y="6472872"/>
                  <a:pt x="10149917" y="6391676"/>
                  <a:pt x="9859124" y="6421347"/>
                </a:cubicBezTo>
                <a:cubicBezTo>
                  <a:pt x="9568331" y="6451018"/>
                  <a:pt x="9570647" y="6421279"/>
                  <a:pt x="9456399" y="6421347"/>
                </a:cubicBezTo>
                <a:cubicBezTo>
                  <a:pt x="9342151" y="6421415"/>
                  <a:pt x="9277568" y="6406768"/>
                  <a:pt x="9148433" y="6421347"/>
                </a:cubicBezTo>
                <a:cubicBezTo>
                  <a:pt x="9019298" y="6435926"/>
                  <a:pt x="8862471" y="6392546"/>
                  <a:pt x="8650949" y="6421347"/>
                </a:cubicBezTo>
                <a:cubicBezTo>
                  <a:pt x="8439427" y="6450148"/>
                  <a:pt x="8418818" y="6397132"/>
                  <a:pt x="8248224" y="6421347"/>
                </a:cubicBezTo>
                <a:cubicBezTo>
                  <a:pt x="8077631" y="6445562"/>
                  <a:pt x="8093268" y="6394860"/>
                  <a:pt x="7940258" y="6421347"/>
                </a:cubicBezTo>
                <a:cubicBezTo>
                  <a:pt x="7787248" y="6447834"/>
                  <a:pt x="7399739" y="6366443"/>
                  <a:pt x="7253257" y="6421347"/>
                </a:cubicBezTo>
                <a:cubicBezTo>
                  <a:pt x="7106775" y="6476251"/>
                  <a:pt x="6847371" y="6389017"/>
                  <a:pt x="6661015" y="6421347"/>
                </a:cubicBezTo>
                <a:cubicBezTo>
                  <a:pt x="6474659" y="6453677"/>
                  <a:pt x="6221320" y="6397116"/>
                  <a:pt x="6068772" y="6421347"/>
                </a:cubicBezTo>
                <a:cubicBezTo>
                  <a:pt x="5916224" y="6445578"/>
                  <a:pt x="5732653" y="6392520"/>
                  <a:pt x="5571289" y="6421347"/>
                </a:cubicBezTo>
                <a:cubicBezTo>
                  <a:pt x="5409925" y="6450174"/>
                  <a:pt x="5293968" y="6391096"/>
                  <a:pt x="5073805" y="6421347"/>
                </a:cubicBezTo>
                <a:cubicBezTo>
                  <a:pt x="4853642" y="6451598"/>
                  <a:pt x="4721968" y="6347266"/>
                  <a:pt x="4386804" y="6421347"/>
                </a:cubicBezTo>
                <a:cubicBezTo>
                  <a:pt x="4051640" y="6495428"/>
                  <a:pt x="4027816" y="6396548"/>
                  <a:pt x="3889320" y="6421347"/>
                </a:cubicBezTo>
                <a:cubicBezTo>
                  <a:pt x="3750824" y="6446146"/>
                  <a:pt x="3697614" y="6391119"/>
                  <a:pt x="3581354" y="6421347"/>
                </a:cubicBezTo>
                <a:cubicBezTo>
                  <a:pt x="3465094" y="6451575"/>
                  <a:pt x="3264229" y="6395717"/>
                  <a:pt x="2989111" y="6421347"/>
                </a:cubicBezTo>
                <a:cubicBezTo>
                  <a:pt x="2713993" y="6446977"/>
                  <a:pt x="2737043" y="6390940"/>
                  <a:pt x="2586387" y="6421347"/>
                </a:cubicBezTo>
                <a:cubicBezTo>
                  <a:pt x="2435731" y="6451754"/>
                  <a:pt x="2431042" y="6415079"/>
                  <a:pt x="2278421" y="6421347"/>
                </a:cubicBezTo>
                <a:cubicBezTo>
                  <a:pt x="2125800" y="6427615"/>
                  <a:pt x="2048901" y="6387016"/>
                  <a:pt x="1970455" y="6421347"/>
                </a:cubicBezTo>
                <a:cubicBezTo>
                  <a:pt x="1892009" y="6455678"/>
                  <a:pt x="1376266" y="6374350"/>
                  <a:pt x="1070246" y="6421347"/>
                </a:cubicBezTo>
                <a:cubicBezTo>
                  <a:pt x="542256" y="6422994"/>
                  <a:pt x="57534" y="5876912"/>
                  <a:pt x="0" y="5351101"/>
                </a:cubicBezTo>
                <a:cubicBezTo>
                  <a:pt x="-47640" y="5114191"/>
                  <a:pt x="37576" y="4945334"/>
                  <a:pt x="0" y="4773186"/>
                </a:cubicBezTo>
                <a:cubicBezTo>
                  <a:pt x="-37576" y="4601039"/>
                  <a:pt x="3697" y="4453892"/>
                  <a:pt x="0" y="4152462"/>
                </a:cubicBezTo>
                <a:cubicBezTo>
                  <a:pt x="-3697" y="3851032"/>
                  <a:pt x="7967" y="3805695"/>
                  <a:pt x="0" y="3531738"/>
                </a:cubicBezTo>
                <a:cubicBezTo>
                  <a:pt x="-7967" y="3257781"/>
                  <a:pt x="54902" y="3253939"/>
                  <a:pt x="0" y="3039439"/>
                </a:cubicBezTo>
                <a:cubicBezTo>
                  <a:pt x="-54902" y="2824939"/>
                  <a:pt x="1272" y="2671251"/>
                  <a:pt x="0" y="2504332"/>
                </a:cubicBezTo>
                <a:cubicBezTo>
                  <a:pt x="-1272" y="2337413"/>
                  <a:pt x="27522" y="2260683"/>
                  <a:pt x="0" y="2097651"/>
                </a:cubicBezTo>
                <a:cubicBezTo>
                  <a:pt x="-27522" y="1934619"/>
                  <a:pt x="31987" y="1773707"/>
                  <a:pt x="0" y="1562544"/>
                </a:cubicBezTo>
                <a:cubicBezTo>
                  <a:pt x="-31987" y="1351381"/>
                  <a:pt x="26176" y="1199991"/>
                  <a:pt x="0" y="1070246"/>
                </a:cubicBezTo>
                <a:close/>
              </a:path>
              <a:path w="11616371" h="6421347" stroke="0" extrusionOk="0">
                <a:moveTo>
                  <a:pt x="0" y="1070246"/>
                </a:moveTo>
                <a:cubicBezTo>
                  <a:pt x="94227" y="504849"/>
                  <a:pt x="546357" y="139992"/>
                  <a:pt x="1070246" y="0"/>
                </a:cubicBezTo>
                <a:cubicBezTo>
                  <a:pt x="1314986" y="-37852"/>
                  <a:pt x="1606846" y="11806"/>
                  <a:pt x="1852006" y="0"/>
                </a:cubicBezTo>
                <a:cubicBezTo>
                  <a:pt x="2097166" y="-11806"/>
                  <a:pt x="2090756" y="17862"/>
                  <a:pt x="2159972" y="0"/>
                </a:cubicBezTo>
                <a:cubicBezTo>
                  <a:pt x="2229188" y="-17862"/>
                  <a:pt x="2617936" y="47225"/>
                  <a:pt x="2846973" y="0"/>
                </a:cubicBezTo>
                <a:cubicBezTo>
                  <a:pt x="3076010" y="-47225"/>
                  <a:pt x="3146929" y="45649"/>
                  <a:pt x="3249698" y="0"/>
                </a:cubicBezTo>
                <a:cubicBezTo>
                  <a:pt x="3352467" y="-45649"/>
                  <a:pt x="3658218" y="84698"/>
                  <a:pt x="4031458" y="0"/>
                </a:cubicBezTo>
                <a:cubicBezTo>
                  <a:pt x="4404698" y="-84698"/>
                  <a:pt x="4552802" y="34365"/>
                  <a:pt x="4813218" y="0"/>
                </a:cubicBezTo>
                <a:cubicBezTo>
                  <a:pt x="5073634" y="-34365"/>
                  <a:pt x="5059739" y="8814"/>
                  <a:pt x="5215943" y="0"/>
                </a:cubicBezTo>
                <a:cubicBezTo>
                  <a:pt x="5372147" y="-8814"/>
                  <a:pt x="5536123" y="44946"/>
                  <a:pt x="5808186" y="0"/>
                </a:cubicBezTo>
                <a:cubicBezTo>
                  <a:pt x="6080249" y="-44946"/>
                  <a:pt x="6309625" y="84814"/>
                  <a:pt x="6589946" y="0"/>
                </a:cubicBezTo>
                <a:cubicBezTo>
                  <a:pt x="6870267" y="-84814"/>
                  <a:pt x="6896852" y="563"/>
                  <a:pt x="6992670" y="0"/>
                </a:cubicBezTo>
                <a:cubicBezTo>
                  <a:pt x="7088488" y="-563"/>
                  <a:pt x="7373219" y="449"/>
                  <a:pt x="7490154" y="0"/>
                </a:cubicBezTo>
                <a:cubicBezTo>
                  <a:pt x="7607089" y="-449"/>
                  <a:pt x="7969633" y="74477"/>
                  <a:pt x="8271914" y="0"/>
                </a:cubicBezTo>
                <a:cubicBezTo>
                  <a:pt x="8574195" y="-74477"/>
                  <a:pt x="8645448" y="17486"/>
                  <a:pt x="8769398" y="0"/>
                </a:cubicBezTo>
                <a:cubicBezTo>
                  <a:pt x="8893348" y="-17486"/>
                  <a:pt x="9162971" y="42250"/>
                  <a:pt x="9456399" y="0"/>
                </a:cubicBezTo>
                <a:cubicBezTo>
                  <a:pt x="9749827" y="-42250"/>
                  <a:pt x="10139186" y="65899"/>
                  <a:pt x="10546125" y="0"/>
                </a:cubicBezTo>
                <a:cubicBezTo>
                  <a:pt x="11124455" y="-20949"/>
                  <a:pt x="11616048" y="446482"/>
                  <a:pt x="11616371" y="1070246"/>
                </a:cubicBezTo>
                <a:cubicBezTo>
                  <a:pt x="11618430" y="1267857"/>
                  <a:pt x="11592384" y="1353451"/>
                  <a:pt x="11616371" y="1562544"/>
                </a:cubicBezTo>
                <a:cubicBezTo>
                  <a:pt x="11640358" y="1771637"/>
                  <a:pt x="11601740" y="1915690"/>
                  <a:pt x="11616371" y="2054843"/>
                </a:cubicBezTo>
                <a:cubicBezTo>
                  <a:pt x="11631002" y="2193996"/>
                  <a:pt x="11615720" y="2330893"/>
                  <a:pt x="11616371" y="2461524"/>
                </a:cubicBezTo>
                <a:cubicBezTo>
                  <a:pt x="11617022" y="2592155"/>
                  <a:pt x="11599677" y="2734267"/>
                  <a:pt x="11616371" y="2953822"/>
                </a:cubicBezTo>
                <a:cubicBezTo>
                  <a:pt x="11633065" y="3173377"/>
                  <a:pt x="11585292" y="3308062"/>
                  <a:pt x="11616371" y="3488929"/>
                </a:cubicBezTo>
                <a:cubicBezTo>
                  <a:pt x="11647450" y="3669796"/>
                  <a:pt x="11607615" y="3757658"/>
                  <a:pt x="11616371" y="3895610"/>
                </a:cubicBezTo>
                <a:cubicBezTo>
                  <a:pt x="11625127" y="4033562"/>
                  <a:pt x="11602767" y="4247491"/>
                  <a:pt x="11616371" y="4387909"/>
                </a:cubicBezTo>
                <a:cubicBezTo>
                  <a:pt x="11629975" y="4528327"/>
                  <a:pt x="11534563" y="5108862"/>
                  <a:pt x="11616371" y="5351101"/>
                </a:cubicBezTo>
                <a:cubicBezTo>
                  <a:pt x="11632229" y="5945399"/>
                  <a:pt x="11046368" y="6523776"/>
                  <a:pt x="10546125" y="6421347"/>
                </a:cubicBezTo>
                <a:cubicBezTo>
                  <a:pt x="10312279" y="6469744"/>
                  <a:pt x="10239280" y="6366477"/>
                  <a:pt x="10048641" y="6421347"/>
                </a:cubicBezTo>
                <a:cubicBezTo>
                  <a:pt x="9858002" y="6476217"/>
                  <a:pt x="9474305" y="6348206"/>
                  <a:pt x="9266881" y="6421347"/>
                </a:cubicBezTo>
                <a:cubicBezTo>
                  <a:pt x="9059457" y="6494488"/>
                  <a:pt x="8802633" y="6375188"/>
                  <a:pt x="8674639" y="6421347"/>
                </a:cubicBezTo>
                <a:cubicBezTo>
                  <a:pt x="8546645" y="6467506"/>
                  <a:pt x="8519780" y="6405286"/>
                  <a:pt x="8366673" y="6421347"/>
                </a:cubicBezTo>
                <a:cubicBezTo>
                  <a:pt x="8213566" y="6437408"/>
                  <a:pt x="8006270" y="6384982"/>
                  <a:pt x="7774430" y="6421347"/>
                </a:cubicBezTo>
                <a:cubicBezTo>
                  <a:pt x="7542590" y="6457712"/>
                  <a:pt x="7266927" y="6355570"/>
                  <a:pt x="6992670" y="6421347"/>
                </a:cubicBezTo>
                <a:cubicBezTo>
                  <a:pt x="6718413" y="6487124"/>
                  <a:pt x="6616537" y="6390169"/>
                  <a:pt x="6400428" y="6421347"/>
                </a:cubicBezTo>
                <a:cubicBezTo>
                  <a:pt x="6184319" y="6452525"/>
                  <a:pt x="6160626" y="6413103"/>
                  <a:pt x="6092462" y="6421347"/>
                </a:cubicBezTo>
                <a:cubicBezTo>
                  <a:pt x="6024298" y="6429591"/>
                  <a:pt x="5922738" y="6395472"/>
                  <a:pt x="5784496" y="6421347"/>
                </a:cubicBezTo>
                <a:cubicBezTo>
                  <a:pt x="5646254" y="6447222"/>
                  <a:pt x="5340099" y="6361213"/>
                  <a:pt x="5192253" y="6421347"/>
                </a:cubicBezTo>
                <a:cubicBezTo>
                  <a:pt x="5044407" y="6481481"/>
                  <a:pt x="4776582" y="6379116"/>
                  <a:pt x="4600011" y="6421347"/>
                </a:cubicBezTo>
                <a:cubicBezTo>
                  <a:pt x="4423440" y="6463578"/>
                  <a:pt x="4398861" y="6394096"/>
                  <a:pt x="4292045" y="6421347"/>
                </a:cubicBezTo>
                <a:cubicBezTo>
                  <a:pt x="4185229" y="6448598"/>
                  <a:pt x="3948624" y="6410763"/>
                  <a:pt x="3794561" y="6421347"/>
                </a:cubicBezTo>
                <a:cubicBezTo>
                  <a:pt x="3640498" y="6431931"/>
                  <a:pt x="3487948" y="6383421"/>
                  <a:pt x="3202319" y="6421347"/>
                </a:cubicBezTo>
                <a:cubicBezTo>
                  <a:pt x="2916690" y="6459273"/>
                  <a:pt x="3010903" y="6392298"/>
                  <a:pt x="2894353" y="6421347"/>
                </a:cubicBezTo>
                <a:cubicBezTo>
                  <a:pt x="2777803" y="6450396"/>
                  <a:pt x="2469840" y="6396216"/>
                  <a:pt x="2112593" y="6421347"/>
                </a:cubicBezTo>
                <a:cubicBezTo>
                  <a:pt x="1755346" y="6446478"/>
                  <a:pt x="1900616" y="6412826"/>
                  <a:pt x="1709868" y="6421347"/>
                </a:cubicBezTo>
                <a:cubicBezTo>
                  <a:pt x="1519121" y="6429868"/>
                  <a:pt x="1384499" y="6379337"/>
                  <a:pt x="1070246" y="6421347"/>
                </a:cubicBezTo>
                <a:cubicBezTo>
                  <a:pt x="423472" y="6326739"/>
                  <a:pt x="158487" y="5991683"/>
                  <a:pt x="0" y="5351101"/>
                </a:cubicBezTo>
                <a:cubicBezTo>
                  <a:pt x="-15225" y="5244664"/>
                  <a:pt x="8404" y="5136822"/>
                  <a:pt x="0" y="4944420"/>
                </a:cubicBezTo>
                <a:cubicBezTo>
                  <a:pt x="-8404" y="4752018"/>
                  <a:pt x="20730" y="4665605"/>
                  <a:pt x="0" y="4494930"/>
                </a:cubicBezTo>
                <a:cubicBezTo>
                  <a:pt x="-20730" y="4324255"/>
                  <a:pt x="21600" y="4221048"/>
                  <a:pt x="0" y="4002632"/>
                </a:cubicBezTo>
                <a:cubicBezTo>
                  <a:pt x="-21600" y="3784216"/>
                  <a:pt x="50202" y="3665878"/>
                  <a:pt x="0" y="3467525"/>
                </a:cubicBezTo>
                <a:cubicBezTo>
                  <a:pt x="-50202" y="3269172"/>
                  <a:pt x="4206" y="3210306"/>
                  <a:pt x="0" y="2975226"/>
                </a:cubicBezTo>
                <a:cubicBezTo>
                  <a:pt x="-4206" y="2740146"/>
                  <a:pt x="3652" y="2680794"/>
                  <a:pt x="0" y="2482928"/>
                </a:cubicBezTo>
                <a:cubicBezTo>
                  <a:pt x="-3652" y="2285062"/>
                  <a:pt x="3250" y="2095075"/>
                  <a:pt x="0" y="1905013"/>
                </a:cubicBezTo>
                <a:cubicBezTo>
                  <a:pt x="-3250" y="1714951"/>
                  <a:pt x="82099" y="1291473"/>
                  <a:pt x="0" y="1070246"/>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65A91B-CCA2-49B7-7247-5498229D73A9}"/>
              </a:ext>
            </a:extLst>
          </p:cNvPr>
          <p:cNvSpPr txBox="1"/>
          <p:nvPr/>
        </p:nvSpPr>
        <p:spPr>
          <a:xfrm>
            <a:off x="996592" y="441789"/>
            <a:ext cx="1048991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trường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chi </a:t>
            </a:r>
            <a:r>
              <a:rPr lang="en-US" sz="2800" b="1" dirty="0" err="1">
                <a:solidFill>
                  <a:srgbClr val="002060"/>
                </a:solidFill>
                <a:latin typeface="Cambria" panose="02040503050406030204" pitchFamily="18" charset="0"/>
                <a:ea typeface="Cambria" panose="02040503050406030204" pitchFamily="18" charset="0"/>
              </a:rPr>
              <a:t>tiêu</a:t>
            </a:r>
            <a:r>
              <a:rPr lang="en-US" sz="28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1B256CF-F395-6739-EE33-10DC39460935}"/>
              </a:ext>
            </a:extLst>
          </p:cNvPr>
          <p:cNvPicPr>
            <a:picLocks noChangeAspect="1"/>
          </p:cNvPicPr>
          <p:nvPr/>
        </p:nvPicPr>
        <p:blipFill>
          <a:blip r:embed="rId6"/>
          <a:stretch>
            <a:fillRect/>
          </a:stretch>
        </p:blipFill>
        <p:spPr>
          <a:xfrm>
            <a:off x="623461" y="1058507"/>
            <a:ext cx="3917636" cy="2845673"/>
          </a:xfrm>
          <a:prstGeom prst="rect">
            <a:avLst/>
          </a:prstGeom>
        </p:spPr>
      </p:pic>
      <p:sp>
        <p:nvSpPr>
          <p:cNvPr id="17" name="Rectangle: Rounded Corners 16">
            <a:extLst>
              <a:ext uri="{FF2B5EF4-FFF2-40B4-BE49-F238E27FC236}">
                <a16:creationId xmlns:a16="http://schemas.microsoft.com/office/drawing/2014/main" id="{E96E8274-5C39-7D4B-1AE7-709272B5065D}"/>
              </a:ext>
            </a:extLst>
          </p:cNvPr>
          <p:cNvSpPr/>
          <p:nvPr/>
        </p:nvSpPr>
        <p:spPr>
          <a:xfrm>
            <a:off x="441788" y="4181581"/>
            <a:ext cx="3811713"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Mua quà năm mới cho các thành viên trong gia đình với tổng số tiền 1 000 000 đồng.</a:t>
            </a:r>
            <a:endParaRPr lang="en-US" sz="2000" b="1" dirty="0">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C9CB5D6-E7F9-2261-5A5F-5A56139CF6CD}"/>
              </a:ext>
            </a:extLst>
          </p:cNvPr>
          <p:cNvPicPr>
            <a:picLocks noChangeAspect="1"/>
          </p:cNvPicPr>
          <p:nvPr/>
        </p:nvPicPr>
        <p:blipFill>
          <a:blip r:embed="rId7"/>
          <a:stretch>
            <a:fillRect/>
          </a:stretch>
        </p:blipFill>
        <p:spPr>
          <a:xfrm>
            <a:off x="4787758" y="1056821"/>
            <a:ext cx="2976807" cy="2939828"/>
          </a:xfrm>
          <a:prstGeom prst="rect">
            <a:avLst/>
          </a:prstGeom>
        </p:spPr>
      </p:pic>
      <p:sp>
        <p:nvSpPr>
          <p:cNvPr id="20" name="Rectangle: Rounded Corners 19">
            <a:extLst>
              <a:ext uri="{FF2B5EF4-FFF2-40B4-BE49-F238E27FC236}">
                <a16:creationId xmlns:a16="http://schemas.microsoft.com/office/drawing/2014/main" id="{2ED0FAA3-A059-5DFC-3A65-0DBB2488B81B}"/>
              </a:ext>
            </a:extLst>
          </p:cNvPr>
          <p:cNvSpPr/>
          <p:nvPr/>
        </p:nvSpPr>
        <p:spPr>
          <a:xfrm>
            <a:off x="4613097" y="4191856"/>
            <a:ext cx="3143892"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hoa và đồ trang trí Tết với số tiền 500 000 đồng.</a:t>
            </a:r>
            <a:endParaRPr lang="en-US" sz="2000" b="1" dirty="0">
              <a:effectLst/>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7EF5106-61E9-35E3-B17D-81F888F920ED}"/>
              </a:ext>
            </a:extLst>
          </p:cNvPr>
          <p:cNvPicPr>
            <a:picLocks noChangeAspect="1"/>
          </p:cNvPicPr>
          <p:nvPr/>
        </p:nvPicPr>
        <p:blipFill>
          <a:blip r:embed="rId8"/>
          <a:stretch>
            <a:fillRect/>
          </a:stretch>
        </p:blipFill>
        <p:spPr>
          <a:xfrm>
            <a:off x="8440066" y="1263721"/>
            <a:ext cx="3425194" cy="25788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C6432E99-C73E-EA58-F5D9-5638F75DFB7C}"/>
              </a:ext>
            </a:extLst>
          </p:cNvPr>
          <p:cNvSpPr/>
          <p:nvPr/>
        </p:nvSpPr>
        <p:spPr>
          <a:xfrm>
            <a:off x="8363164" y="4181582"/>
            <a:ext cx="3369923" cy="150002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bánh kẹo và thực phẩm để mời khách khi đến thăm nhà ngày Tết với số tiền 800 000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81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92467" y="0"/>
            <a:ext cx="12000216" cy="6667927"/>
          </a:xfrm>
          <a:custGeom>
            <a:avLst/>
            <a:gdLst>
              <a:gd name="connsiteX0" fmla="*/ 0 w 12000216"/>
              <a:gd name="connsiteY0" fmla="*/ 1111343 h 6667927"/>
              <a:gd name="connsiteX1" fmla="*/ 1111343 w 12000216"/>
              <a:gd name="connsiteY1" fmla="*/ 0 h 6667927"/>
              <a:gd name="connsiteX2" fmla="*/ 1490941 w 12000216"/>
              <a:gd name="connsiteY2" fmla="*/ 0 h 6667927"/>
              <a:gd name="connsiteX3" fmla="*/ 2163865 w 12000216"/>
              <a:gd name="connsiteY3" fmla="*/ 0 h 6667927"/>
              <a:gd name="connsiteX4" fmla="*/ 2836789 w 12000216"/>
              <a:gd name="connsiteY4" fmla="*/ 0 h 6667927"/>
              <a:gd name="connsiteX5" fmla="*/ 3314163 w 12000216"/>
              <a:gd name="connsiteY5" fmla="*/ 0 h 6667927"/>
              <a:gd name="connsiteX6" fmla="*/ 3791537 w 12000216"/>
              <a:gd name="connsiteY6" fmla="*/ 0 h 6667927"/>
              <a:gd name="connsiteX7" fmla="*/ 4268910 w 12000216"/>
              <a:gd name="connsiteY7" fmla="*/ 0 h 6667927"/>
              <a:gd name="connsiteX8" fmla="*/ 4941834 w 12000216"/>
              <a:gd name="connsiteY8" fmla="*/ 0 h 6667927"/>
              <a:gd name="connsiteX9" fmla="*/ 5419208 w 12000216"/>
              <a:gd name="connsiteY9" fmla="*/ 0 h 6667927"/>
              <a:gd name="connsiteX10" fmla="*/ 5896581 w 12000216"/>
              <a:gd name="connsiteY10" fmla="*/ 0 h 6667927"/>
              <a:gd name="connsiteX11" fmla="*/ 6667281 w 12000216"/>
              <a:gd name="connsiteY11" fmla="*/ 0 h 6667927"/>
              <a:gd name="connsiteX12" fmla="*/ 7144654 w 12000216"/>
              <a:gd name="connsiteY12" fmla="*/ 0 h 6667927"/>
              <a:gd name="connsiteX13" fmla="*/ 7817578 w 12000216"/>
              <a:gd name="connsiteY13" fmla="*/ 0 h 6667927"/>
              <a:gd name="connsiteX14" fmla="*/ 8294952 w 12000216"/>
              <a:gd name="connsiteY14" fmla="*/ 0 h 6667927"/>
              <a:gd name="connsiteX15" fmla="*/ 8870101 w 12000216"/>
              <a:gd name="connsiteY15" fmla="*/ 0 h 6667927"/>
              <a:gd name="connsiteX16" fmla="*/ 9249699 w 12000216"/>
              <a:gd name="connsiteY16" fmla="*/ 0 h 6667927"/>
              <a:gd name="connsiteX17" fmla="*/ 10020398 w 12000216"/>
              <a:gd name="connsiteY17" fmla="*/ 0 h 6667927"/>
              <a:gd name="connsiteX18" fmla="*/ 10888873 w 12000216"/>
              <a:gd name="connsiteY18" fmla="*/ 0 h 6667927"/>
              <a:gd name="connsiteX19" fmla="*/ 12000216 w 12000216"/>
              <a:gd name="connsiteY19" fmla="*/ 1111343 h 6667927"/>
              <a:gd name="connsiteX20" fmla="*/ 12000216 w 12000216"/>
              <a:gd name="connsiteY20" fmla="*/ 1711451 h 6667927"/>
              <a:gd name="connsiteX21" fmla="*/ 12000216 w 12000216"/>
              <a:gd name="connsiteY21" fmla="*/ 2222653 h 6667927"/>
              <a:gd name="connsiteX22" fmla="*/ 12000216 w 12000216"/>
              <a:gd name="connsiteY22" fmla="*/ 2867213 h 6667927"/>
              <a:gd name="connsiteX23" fmla="*/ 12000216 w 12000216"/>
              <a:gd name="connsiteY23" fmla="*/ 3289511 h 6667927"/>
              <a:gd name="connsiteX24" fmla="*/ 12000216 w 12000216"/>
              <a:gd name="connsiteY24" fmla="*/ 3756261 h 6667927"/>
              <a:gd name="connsiteX25" fmla="*/ 12000216 w 12000216"/>
              <a:gd name="connsiteY25" fmla="*/ 4311917 h 6667927"/>
              <a:gd name="connsiteX26" fmla="*/ 12000216 w 12000216"/>
              <a:gd name="connsiteY26" fmla="*/ 4778667 h 6667927"/>
              <a:gd name="connsiteX27" fmla="*/ 12000216 w 12000216"/>
              <a:gd name="connsiteY27" fmla="*/ 5556584 h 6667927"/>
              <a:gd name="connsiteX28" fmla="*/ 10888873 w 12000216"/>
              <a:gd name="connsiteY28" fmla="*/ 6667927 h 6667927"/>
              <a:gd name="connsiteX29" fmla="*/ 10411499 w 12000216"/>
              <a:gd name="connsiteY29" fmla="*/ 6667927 h 6667927"/>
              <a:gd name="connsiteX30" fmla="*/ 9738575 w 12000216"/>
              <a:gd name="connsiteY30" fmla="*/ 6667927 h 6667927"/>
              <a:gd name="connsiteX31" fmla="*/ 9163427 w 12000216"/>
              <a:gd name="connsiteY31" fmla="*/ 6667927 h 6667927"/>
              <a:gd name="connsiteX32" fmla="*/ 8588278 w 12000216"/>
              <a:gd name="connsiteY32" fmla="*/ 6667927 h 6667927"/>
              <a:gd name="connsiteX33" fmla="*/ 8110904 w 12000216"/>
              <a:gd name="connsiteY33" fmla="*/ 6667927 h 6667927"/>
              <a:gd name="connsiteX34" fmla="*/ 7633531 w 12000216"/>
              <a:gd name="connsiteY34" fmla="*/ 6667927 h 6667927"/>
              <a:gd name="connsiteX35" fmla="*/ 6960607 w 12000216"/>
              <a:gd name="connsiteY35" fmla="*/ 6667927 h 6667927"/>
              <a:gd name="connsiteX36" fmla="*/ 6483233 w 12000216"/>
              <a:gd name="connsiteY36" fmla="*/ 6667927 h 6667927"/>
              <a:gd name="connsiteX37" fmla="*/ 6201410 w 12000216"/>
              <a:gd name="connsiteY37" fmla="*/ 6667927 h 6667927"/>
              <a:gd name="connsiteX38" fmla="*/ 5626261 w 12000216"/>
              <a:gd name="connsiteY38" fmla="*/ 6667927 h 6667927"/>
              <a:gd name="connsiteX39" fmla="*/ 5246663 w 12000216"/>
              <a:gd name="connsiteY39" fmla="*/ 6667927 h 6667927"/>
              <a:gd name="connsiteX40" fmla="*/ 4964840 w 12000216"/>
              <a:gd name="connsiteY40" fmla="*/ 6667927 h 6667927"/>
              <a:gd name="connsiteX41" fmla="*/ 4683017 w 12000216"/>
              <a:gd name="connsiteY41" fmla="*/ 6667927 h 6667927"/>
              <a:gd name="connsiteX42" fmla="*/ 4010093 w 12000216"/>
              <a:gd name="connsiteY42" fmla="*/ 6667927 h 6667927"/>
              <a:gd name="connsiteX43" fmla="*/ 3728270 w 12000216"/>
              <a:gd name="connsiteY43" fmla="*/ 6667927 h 6667927"/>
              <a:gd name="connsiteX44" fmla="*/ 3446447 w 12000216"/>
              <a:gd name="connsiteY44" fmla="*/ 6667927 h 6667927"/>
              <a:gd name="connsiteX45" fmla="*/ 3066849 w 12000216"/>
              <a:gd name="connsiteY45" fmla="*/ 6667927 h 6667927"/>
              <a:gd name="connsiteX46" fmla="*/ 2296150 w 12000216"/>
              <a:gd name="connsiteY46" fmla="*/ 6667927 h 6667927"/>
              <a:gd name="connsiteX47" fmla="*/ 1111343 w 12000216"/>
              <a:gd name="connsiteY47" fmla="*/ 6667927 h 6667927"/>
              <a:gd name="connsiteX48" fmla="*/ 0 w 12000216"/>
              <a:gd name="connsiteY48" fmla="*/ 5556584 h 6667927"/>
              <a:gd name="connsiteX49" fmla="*/ 0 w 12000216"/>
              <a:gd name="connsiteY49" fmla="*/ 5134286 h 6667927"/>
              <a:gd name="connsiteX50" fmla="*/ 0 w 12000216"/>
              <a:gd name="connsiteY50" fmla="*/ 4578631 h 6667927"/>
              <a:gd name="connsiteX51" fmla="*/ 0 w 12000216"/>
              <a:gd name="connsiteY51" fmla="*/ 4156333 h 6667927"/>
              <a:gd name="connsiteX52" fmla="*/ 0 w 12000216"/>
              <a:gd name="connsiteY52" fmla="*/ 3734035 h 6667927"/>
              <a:gd name="connsiteX53" fmla="*/ 0 w 12000216"/>
              <a:gd name="connsiteY53" fmla="*/ 3089475 h 6667927"/>
              <a:gd name="connsiteX54" fmla="*/ 0 w 12000216"/>
              <a:gd name="connsiteY54" fmla="*/ 2489368 h 6667927"/>
              <a:gd name="connsiteX55" fmla="*/ 0 w 12000216"/>
              <a:gd name="connsiteY55" fmla="*/ 1933713 h 6667927"/>
              <a:gd name="connsiteX56" fmla="*/ 0 w 12000216"/>
              <a:gd name="connsiteY56" fmla="*/ 1111343 h 66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00216" h="6667927" fill="none" extrusionOk="0">
                <a:moveTo>
                  <a:pt x="0" y="1111343"/>
                </a:moveTo>
                <a:cubicBezTo>
                  <a:pt x="-89631" y="497855"/>
                  <a:pt x="607474" y="-83960"/>
                  <a:pt x="1111343" y="0"/>
                </a:cubicBezTo>
                <a:cubicBezTo>
                  <a:pt x="1219362" y="-6740"/>
                  <a:pt x="1377360" y="26859"/>
                  <a:pt x="1490941" y="0"/>
                </a:cubicBezTo>
                <a:cubicBezTo>
                  <a:pt x="1604522" y="-26859"/>
                  <a:pt x="2015460" y="29325"/>
                  <a:pt x="2163865" y="0"/>
                </a:cubicBezTo>
                <a:cubicBezTo>
                  <a:pt x="2312270" y="-29325"/>
                  <a:pt x="2694409" y="36402"/>
                  <a:pt x="2836789" y="0"/>
                </a:cubicBezTo>
                <a:cubicBezTo>
                  <a:pt x="2979169" y="-36402"/>
                  <a:pt x="3145559" y="1151"/>
                  <a:pt x="3314163" y="0"/>
                </a:cubicBezTo>
                <a:cubicBezTo>
                  <a:pt x="3482767" y="-1151"/>
                  <a:pt x="3691157" y="4225"/>
                  <a:pt x="3791537" y="0"/>
                </a:cubicBezTo>
                <a:cubicBezTo>
                  <a:pt x="3891917" y="-4225"/>
                  <a:pt x="4032962" y="122"/>
                  <a:pt x="4268910" y="0"/>
                </a:cubicBezTo>
                <a:cubicBezTo>
                  <a:pt x="4504858" y="-122"/>
                  <a:pt x="4704562" y="58433"/>
                  <a:pt x="4941834" y="0"/>
                </a:cubicBezTo>
                <a:cubicBezTo>
                  <a:pt x="5179106" y="-58433"/>
                  <a:pt x="5299579" y="33129"/>
                  <a:pt x="5419208" y="0"/>
                </a:cubicBezTo>
                <a:cubicBezTo>
                  <a:pt x="5538837" y="-33129"/>
                  <a:pt x="5800664" y="11603"/>
                  <a:pt x="5896581" y="0"/>
                </a:cubicBezTo>
                <a:cubicBezTo>
                  <a:pt x="5992498" y="-11603"/>
                  <a:pt x="6287570" y="5676"/>
                  <a:pt x="6667281" y="0"/>
                </a:cubicBezTo>
                <a:cubicBezTo>
                  <a:pt x="7046992" y="-5676"/>
                  <a:pt x="6911478" y="49973"/>
                  <a:pt x="7144654" y="0"/>
                </a:cubicBezTo>
                <a:cubicBezTo>
                  <a:pt x="7377830" y="-49973"/>
                  <a:pt x="7682756" y="44751"/>
                  <a:pt x="7817578" y="0"/>
                </a:cubicBezTo>
                <a:cubicBezTo>
                  <a:pt x="7952400" y="-44751"/>
                  <a:pt x="8187270" y="15238"/>
                  <a:pt x="8294952" y="0"/>
                </a:cubicBezTo>
                <a:cubicBezTo>
                  <a:pt x="8402634" y="-15238"/>
                  <a:pt x="8725535" y="48685"/>
                  <a:pt x="8870101" y="0"/>
                </a:cubicBezTo>
                <a:cubicBezTo>
                  <a:pt x="9014667" y="-48685"/>
                  <a:pt x="9074975" y="29432"/>
                  <a:pt x="9249699" y="0"/>
                </a:cubicBezTo>
                <a:cubicBezTo>
                  <a:pt x="9424423" y="-29432"/>
                  <a:pt x="9670319" y="24602"/>
                  <a:pt x="10020398" y="0"/>
                </a:cubicBezTo>
                <a:cubicBezTo>
                  <a:pt x="10370477" y="-24602"/>
                  <a:pt x="10621896" y="56185"/>
                  <a:pt x="10888873" y="0"/>
                </a:cubicBezTo>
                <a:cubicBezTo>
                  <a:pt x="11423889" y="158731"/>
                  <a:pt x="11861143" y="604785"/>
                  <a:pt x="12000216" y="1111343"/>
                </a:cubicBezTo>
                <a:cubicBezTo>
                  <a:pt x="12066307" y="1238217"/>
                  <a:pt x="11939593" y="1568590"/>
                  <a:pt x="12000216" y="1711451"/>
                </a:cubicBezTo>
                <a:cubicBezTo>
                  <a:pt x="12060839" y="1854312"/>
                  <a:pt x="11968358" y="1972619"/>
                  <a:pt x="12000216" y="2222653"/>
                </a:cubicBezTo>
                <a:cubicBezTo>
                  <a:pt x="12032074" y="2472687"/>
                  <a:pt x="11953476" y="2566497"/>
                  <a:pt x="12000216" y="2867213"/>
                </a:cubicBezTo>
                <a:cubicBezTo>
                  <a:pt x="12046956" y="3167929"/>
                  <a:pt x="11994270" y="3169442"/>
                  <a:pt x="12000216" y="3289511"/>
                </a:cubicBezTo>
                <a:cubicBezTo>
                  <a:pt x="12006162" y="3409580"/>
                  <a:pt x="11980081" y="3536234"/>
                  <a:pt x="12000216" y="3756261"/>
                </a:cubicBezTo>
                <a:cubicBezTo>
                  <a:pt x="12020351" y="3976288"/>
                  <a:pt x="11999060" y="4107750"/>
                  <a:pt x="12000216" y="4311917"/>
                </a:cubicBezTo>
                <a:cubicBezTo>
                  <a:pt x="12001372" y="4516084"/>
                  <a:pt x="11983372" y="4615048"/>
                  <a:pt x="12000216" y="4778667"/>
                </a:cubicBezTo>
                <a:cubicBezTo>
                  <a:pt x="12017060" y="4942286"/>
                  <a:pt x="11984762" y="5343552"/>
                  <a:pt x="12000216" y="5556584"/>
                </a:cubicBezTo>
                <a:cubicBezTo>
                  <a:pt x="11969918" y="6169238"/>
                  <a:pt x="11492556" y="6647274"/>
                  <a:pt x="10888873" y="6667927"/>
                </a:cubicBezTo>
                <a:cubicBezTo>
                  <a:pt x="10682675" y="6688662"/>
                  <a:pt x="10618042" y="6617285"/>
                  <a:pt x="10411499" y="6667927"/>
                </a:cubicBezTo>
                <a:cubicBezTo>
                  <a:pt x="10204956" y="6718569"/>
                  <a:pt x="9877220" y="6616891"/>
                  <a:pt x="9738575" y="6667927"/>
                </a:cubicBezTo>
                <a:cubicBezTo>
                  <a:pt x="9599930" y="6718963"/>
                  <a:pt x="9408523" y="6607257"/>
                  <a:pt x="9163427" y="6667927"/>
                </a:cubicBezTo>
                <a:cubicBezTo>
                  <a:pt x="8918331" y="6728597"/>
                  <a:pt x="8838985" y="6643612"/>
                  <a:pt x="8588278" y="6667927"/>
                </a:cubicBezTo>
                <a:cubicBezTo>
                  <a:pt x="8337571" y="6692242"/>
                  <a:pt x="8237612" y="6624828"/>
                  <a:pt x="8110904" y="6667927"/>
                </a:cubicBezTo>
                <a:cubicBezTo>
                  <a:pt x="7984196" y="6711026"/>
                  <a:pt x="7790427" y="6617794"/>
                  <a:pt x="7633531" y="6667927"/>
                </a:cubicBezTo>
                <a:cubicBezTo>
                  <a:pt x="7476635" y="6718060"/>
                  <a:pt x="7257882" y="6614323"/>
                  <a:pt x="6960607" y="6667927"/>
                </a:cubicBezTo>
                <a:cubicBezTo>
                  <a:pt x="6663332" y="6721531"/>
                  <a:pt x="6704305" y="6626162"/>
                  <a:pt x="6483233" y="6667927"/>
                </a:cubicBezTo>
                <a:cubicBezTo>
                  <a:pt x="6262161" y="6709692"/>
                  <a:pt x="6302721" y="6656666"/>
                  <a:pt x="6201410" y="6667927"/>
                </a:cubicBezTo>
                <a:cubicBezTo>
                  <a:pt x="6100099" y="6679188"/>
                  <a:pt x="5908886" y="6646366"/>
                  <a:pt x="5626261" y="6667927"/>
                </a:cubicBezTo>
                <a:cubicBezTo>
                  <a:pt x="5343636" y="6689488"/>
                  <a:pt x="5395298" y="6650401"/>
                  <a:pt x="5246663" y="6667927"/>
                </a:cubicBezTo>
                <a:cubicBezTo>
                  <a:pt x="5098028" y="6685453"/>
                  <a:pt x="5053939" y="6648057"/>
                  <a:pt x="4964840" y="6667927"/>
                </a:cubicBezTo>
                <a:cubicBezTo>
                  <a:pt x="4875741" y="6687797"/>
                  <a:pt x="4810388" y="6662834"/>
                  <a:pt x="4683017" y="6667927"/>
                </a:cubicBezTo>
                <a:cubicBezTo>
                  <a:pt x="4555646" y="6673020"/>
                  <a:pt x="4245578" y="6629536"/>
                  <a:pt x="4010093" y="6667927"/>
                </a:cubicBezTo>
                <a:cubicBezTo>
                  <a:pt x="3774608" y="6706318"/>
                  <a:pt x="3838799" y="6653694"/>
                  <a:pt x="3728270" y="6667927"/>
                </a:cubicBezTo>
                <a:cubicBezTo>
                  <a:pt x="3617741" y="6682160"/>
                  <a:pt x="3525582" y="6639264"/>
                  <a:pt x="3446447" y="6667927"/>
                </a:cubicBezTo>
                <a:cubicBezTo>
                  <a:pt x="3367312" y="6696590"/>
                  <a:pt x="3164704" y="6646296"/>
                  <a:pt x="3066849" y="6667927"/>
                </a:cubicBezTo>
                <a:cubicBezTo>
                  <a:pt x="2968994" y="6689558"/>
                  <a:pt x="2570714" y="6661253"/>
                  <a:pt x="2296150" y="6667927"/>
                </a:cubicBezTo>
                <a:cubicBezTo>
                  <a:pt x="2021586" y="6674601"/>
                  <a:pt x="1605005" y="6537163"/>
                  <a:pt x="1111343" y="6667927"/>
                </a:cubicBezTo>
                <a:cubicBezTo>
                  <a:pt x="535740" y="6610334"/>
                  <a:pt x="16371" y="6286911"/>
                  <a:pt x="0" y="5556584"/>
                </a:cubicBezTo>
                <a:cubicBezTo>
                  <a:pt x="-36982" y="5445646"/>
                  <a:pt x="46531" y="5300650"/>
                  <a:pt x="0" y="5134286"/>
                </a:cubicBezTo>
                <a:cubicBezTo>
                  <a:pt x="-46531" y="4967922"/>
                  <a:pt x="52872" y="4795950"/>
                  <a:pt x="0" y="4578631"/>
                </a:cubicBezTo>
                <a:cubicBezTo>
                  <a:pt x="-52872" y="4361312"/>
                  <a:pt x="7245" y="4361696"/>
                  <a:pt x="0" y="4156333"/>
                </a:cubicBezTo>
                <a:cubicBezTo>
                  <a:pt x="-7245" y="3950970"/>
                  <a:pt x="24262" y="3842120"/>
                  <a:pt x="0" y="3734035"/>
                </a:cubicBezTo>
                <a:cubicBezTo>
                  <a:pt x="-24262" y="3625950"/>
                  <a:pt x="65491" y="3226755"/>
                  <a:pt x="0" y="3089475"/>
                </a:cubicBezTo>
                <a:cubicBezTo>
                  <a:pt x="-65491" y="2952195"/>
                  <a:pt x="67882" y="2672969"/>
                  <a:pt x="0" y="2489368"/>
                </a:cubicBezTo>
                <a:cubicBezTo>
                  <a:pt x="-67882" y="2305767"/>
                  <a:pt x="4898" y="2074946"/>
                  <a:pt x="0" y="1933713"/>
                </a:cubicBezTo>
                <a:cubicBezTo>
                  <a:pt x="-4898" y="1792481"/>
                  <a:pt x="75819" y="1403646"/>
                  <a:pt x="0" y="1111343"/>
                </a:cubicBezTo>
                <a:close/>
              </a:path>
              <a:path w="12000216" h="6667927" stroke="0" extrusionOk="0">
                <a:moveTo>
                  <a:pt x="0" y="1111343"/>
                </a:moveTo>
                <a:cubicBezTo>
                  <a:pt x="27652" y="505102"/>
                  <a:pt x="555612" y="120940"/>
                  <a:pt x="1111343" y="0"/>
                </a:cubicBezTo>
                <a:cubicBezTo>
                  <a:pt x="1373981" y="-33601"/>
                  <a:pt x="1507536" y="80654"/>
                  <a:pt x="1882042" y="0"/>
                </a:cubicBezTo>
                <a:cubicBezTo>
                  <a:pt x="2256548" y="-80654"/>
                  <a:pt x="2064996" y="9340"/>
                  <a:pt x="2163865" y="0"/>
                </a:cubicBezTo>
                <a:cubicBezTo>
                  <a:pt x="2262734" y="-9340"/>
                  <a:pt x="2613578" y="80040"/>
                  <a:pt x="2836789" y="0"/>
                </a:cubicBezTo>
                <a:cubicBezTo>
                  <a:pt x="3060000" y="-80040"/>
                  <a:pt x="3040804" y="5642"/>
                  <a:pt x="3216388" y="0"/>
                </a:cubicBezTo>
                <a:cubicBezTo>
                  <a:pt x="3391972" y="-5642"/>
                  <a:pt x="3619685" y="40085"/>
                  <a:pt x="3987087" y="0"/>
                </a:cubicBezTo>
                <a:cubicBezTo>
                  <a:pt x="4354489" y="-40085"/>
                  <a:pt x="4556867" y="21177"/>
                  <a:pt x="4757787" y="0"/>
                </a:cubicBezTo>
                <a:cubicBezTo>
                  <a:pt x="4958707" y="-21177"/>
                  <a:pt x="4960205" y="19212"/>
                  <a:pt x="5137385" y="0"/>
                </a:cubicBezTo>
                <a:cubicBezTo>
                  <a:pt x="5314565" y="-19212"/>
                  <a:pt x="5579658" y="10797"/>
                  <a:pt x="5712534" y="0"/>
                </a:cubicBezTo>
                <a:cubicBezTo>
                  <a:pt x="5845410" y="-10797"/>
                  <a:pt x="6190547" y="75759"/>
                  <a:pt x="6483233" y="0"/>
                </a:cubicBezTo>
                <a:cubicBezTo>
                  <a:pt x="6775919" y="-75759"/>
                  <a:pt x="6785559" y="23644"/>
                  <a:pt x="6862831" y="0"/>
                </a:cubicBezTo>
                <a:cubicBezTo>
                  <a:pt x="6940103" y="-23644"/>
                  <a:pt x="7117547" y="30494"/>
                  <a:pt x="7340205" y="0"/>
                </a:cubicBezTo>
                <a:cubicBezTo>
                  <a:pt x="7562863" y="-30494"/>
                  <a:pt x="7838641" y="13698"/>
                  <a:pt x="8110904" y="0"/>
                </a:cubicBezTo>
                <a:cubicBezTo>
                  <a:pt x="8383167" y="-13698"/>
                  <a:pt x="8432090" y="46212"/>
                  <a:pt x="8588278" y="0"/>
                </a:cubicBezTo>
                <a:cubicBezTo>
                  <a:pt x="8744466" y="-46212"/>
                  <a:pt x="9064728" y="40511"/>
                  <a:pt x="9261202" y="0"/>
                </a:cubicBezTo>
                <a:cubicBezTo>
                  <a:pt x="9457676" y="-40511"/>
                  <a:pt x="9570895" y="14279"/>
                  <a:pt x="9836351" y="0"/>
                </a:cubicBezTo>
                <a:cubicBezTo>
                  <a:pt x="10101807" y="-14279"/>
                  <a:pt x="10404016" y="14266"/>
                  <a:pt x="10888873" y="0"/>
                </a:cubicBezTo>
                <a:cubicBezTo>
                  <a:pt x="11509617" y="87765"/>
                  <a:pt x="12169427" y="478437"/>
                  <a:pt x="12000216" y="1111343"/>
                </a:cubicBezTo>
                <a:cubicBezTo>
                  <a:pt x="12024894" y="1283762"/>
                  <a:pt x="11965999" y="1531488"/>
                  <a:pt x="12000216" y="1711451"/>
                </a:cubicBezTo>
                <a:cubicBezTo>
                  <a:pt x="12034433" y="1891414"/>
                  <a:pt x="11978106" y="2005699"/>
                  <a:pt x="12000216" y="2133748"/>
                </a:cubicBezTo>
                <a:cubicBezTo>
                  <a:pt x="12022326" y="2261797"/>
                  <a:pt x="11965114" y="2422192"/>
                  <a:pt x="12000216" y="2644951"/>
                </a:cubicBezTo>
                <a:cubicBezTo>
                  <a:pt x="12035318" y="2867710"/>
                  <a:pt x="11954438" y="3037893"/>
                  <a:pt x="12000216" y="3200606"/>
                </a:cubicBezTo>
                <a:cubicBezTo>
                  <a:pt x="12045994" y="3363319"/>
                  <a:pt x="11956459" y="3429121"/>
                  <a:pt x="12000216" y="3622904"/>
                </a:cubicBezTo>
                <a:cubicBezTo>
                  <a:pt x="12043973" y="3816687"/>
                  <a:pt x="11975279" y="3908961"/>
                  <a:pt x="12000216" y="4134107"/>
                </a:cubicBezTo>
                <a:cubicBezTo>
                  <a:pt x="12025153" y="4359253"/>
                  <a:pt x="11945889" y="4511525"/>
                  <a:pt x="12000216" y="4778667"/>
                </a:cubicBezTo>
                <a:cubicBezTo>
                  <a:pt x="12054543" y="5045809"/>
                  <a:pt x="11967808" y="5397015"/>
                  <a:pt x="12000216" y="5556584"/>
                </a:cubicBezTo>
                <a:cubicBezTo>
                  <a:pt x="12010982" y="6058863"/>
                  <a:pt x="11494205" y="6726018"/>
                  <a:pt x="10888873" y="6667927"/>
                </a:cubicBezTo>
                <a:cubicBezTo>
                  <a:pt x="10772892" y="6700766"/>
                  <a:pt x="10722534" y="6654670"/>
                  <a:pt x="10607050" y="6667927"/>
                </a:cubicBezTo>
                <a:cubicBezTo>
                  <a:pt x="10491566" y="6681184"/>
                  <a:pt x="10300543" y="6637004"/>
                  <a:pt x="10031901" y="6667927"/>
                </a:cubicBezTo>
                <a:cubicBezTo>
                  <a:pt x="9763259" y="6698850"/>
                  <a:pt x="9823309" y="6637000"/>
                  <a:pt x="9750078" y="6667927"/>
                </a:cubicBezTo>
                <a:cubicBezTo>
                  <a:pt x="9676847" y="6698854"/>
                  <a:pt x="9357216" y="6667455"/>
                  <a:pt x="9174930" y="6667927"/>
                </a:cubicBezTo>
                <a:cubicBezTo>
                  <a:pt x="8992644" y="6668399"/>
                  <a:pt x="8599527" y="6595144"/>
                  <a:pt x="8404230" y="6667927"/>
                </a:cubicBezTo>
                <a:cubicBezTo>
                  <a:pt x="8208933" y="6740710"/>
                  <a:pt x="8002725" y="6640966"/>
                  <a:pt x="7829081" y="6667927"/>
                </a:cubicBezTo>
                <a:cubicBezTo>
                  <a:pt x="7655437" y="6694888"/>
                  <a:pt x="7660884" y="6647440"/>
                  <a:pt x="7547258" y="6667927"/>
                </a:cubicBezTo>
                <a:cubicBezTo>
                  <a:pt x="7433632" y="6688414"/>
                  <a:pt x="7365078" y="6642279"/>
                  <a:pt x="7265435" y="6667927"/>
                </a:cubicBezTo>
                <a:cubicBezTo>
                  <a:pt x="7165792" y="6693575"/>
                  <a:pt x="6893476" y="6616865"/>
                  <a:pt x="6690287" y="6667927"/>
                </a:cubicBezTo>
                <a:cubicBezTo>
                  <a:pt x="6487098" y="6718989"/>
                  <a:pt x="6362692" y="6656772"/>
                  <a:pt x="6115138" y="6667927"/>
                </a:cubicBezTo>
                <a:cubicBezTo>
                  <a:pt x="5867584" y="6679082"/>
                  <a:pt x="5889688" y="6653200"/>
                  <a:pt x="5833315" y="6667927"/>
                </a:cubicBezTo>
                <a:cubicBezTo>
                  <a:pt x="5776942" y="6682654"/>
                  <a:pt x="5565244" y="6647538"/>
                  <a:pt x="5355941" y="6667927"/>
                </a:cubicBezTo>
                <a:cubicBezTo>
                  <a:pt x="5146638" y="6688316"/>
                  <a:pt x="5012978" y="6656278"/>
                  <a:pt x="4780792" y="6667927"/>
                </a:cubicBezTo>
                <a:cubicBezTo>
                  <a:pt x="4548606" y="6679576"/>
                  <a:pt x="4571079" y="6659477"/>
                  <a:pt x="4498970" y="6667927"/>
                </a:cubicBezTo>
                <a:cubicBezTo>
                  <a:pt x="4426861" y="6676377"/>
                  <a:pt x="3904748" y="6579544"/>
                  <a:pt x="3728270" y="6667927"/>
                </a:cubicBezTo>
                <a:cubicBezTo>
                  <a:pt x="3551792" y="6756310"/>
                  <a:pt x="3525295" y="6636553"/>
                  <a:pt x="3348672" y="6667927"/>
                </a:cubicBezTo>
                <a:cubicBezTo>
                  <a:pt x="3172049" y="6699301"/>
                  <a:pt x="3151787" y="6658529"/>
                  <a:pt x="2969074" y="6667927"/>
                </a:cubicBezTo>
                <a:cubicBezTo>
                  <a:pt x="2786361" y="6677325"/>
                  <a:pt x="2622663" y="6605738"/>
                  <a:pt x="2393925" y="6667927"/>
                </a:cubicBezTo>
                <a:cubicBezTo>
                  <a:pt x="2165187" y="6730116"/>
                  <a:pt x="1991898" y="6662516"/>
                  <a:pt x="1623225" y="6667927"/>
                </a:cubicBezTo>
                <a:cubicBezTo>
                  <a:pt x="1254552" y="6673338"/>
                  <a:pt x="1263046" y="6616719"/>
                  <a:pt x="1111343" y="6667927"/>
                </a:cubicBezTo>
                <a:cubicBezTo>
                  <a:pt x="380733" y="6808131"/>
                  <a:pt x="97255" y="6046359"/>
                  <a:pt x="0" y="5556584"/>
                </a:cubicBezTo>
                <a:cubicBezTo>
                  <a:pt x="-27644" y="5312758"/>
                  <a:pt x="43187" y="5226793"/>
                  <a:pt x="0" y="5000929"/>
                </a:cubicBezTo>
                <a:cubicBezTo>
                  <a:pt x="-43187" y="4775066"/>
                  <a:pt x="7480" y="4734457"/>
                  <a:pt x="0" y="4489726"/>
                </a:cubicBezTo>
                <a:cubicBezTo>
                  <a:pt x="-7480" y="4244995"/>
                  <a:pt x="37429" y="4114792"/>
                  <a:pt x="0" y="3978523"/>
                </a:cubicBezTo>
                <a:cubicBezTo>
                  <a:pt x="-37429" y="3842254"/>
                  <a:pt x="41742" y="3648023"/>
                  <a:pt x="0" y="3378416"/>
                </a:cubicBezTo>
                <a:cubicBezTo>
                  <a:pt x="-41742" y="3108809"/>
                  <a:pt x="44828" y="3083734"/>
                  <a:pt x="0" y="2867213"/>
                </a:cubicBezTo>
                <a:cubicBezTo>
                  <a:pt x="-44828" y="2650692"/>
                  <a:pt x="22560" y="2476525"/>
                  <a:pt x="0" y="2311558"/>
                </a:cubicBezTo>
                <a:cubicBezTo>
                  <a:pt x="-22560" y="2146592"/>
                  <a:pt x="52176" y="2062200"/>
                  <a:pt x="0" y="1844808"/>
                </a:cubicBezTo>
                <a:cubicBezTo>
                  <a:pt x="-52176" y="1627416"/>
                  <a:pt x="68145" y="1472881"/>
                  <a:pt x="0" y="111134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605F03A-6E48-5F90-3378-6F2CFFDF9270}"/>
              </a:ext>
            </a:extLst>
          </p:cNvPr>
          <p:cNvPicPr>
            <a:picLocks noChangeAspect="1"/>
          </p:cNvPicPr>
          <p:nvPr/>
        </p:nvPicPr>
        <p:blipFill>
          <a:blip r:embed="rId6"/>
          <a:stretch>
            <a:fillRect/>
          </a:stretch>
        </p:blipFill>
        <p:spPr>
          <a:xfrm>
            <a:off x="752903" y="385870"/>
            <a:ext cx="3125442" cy="1894994"/>
          </a:xfrm>
          <a:prstGeom prst="rect">
            <a:avLst/>
          </a:prstGeom>
        </p:spPr>
      </p:pic>
      <p:sp>
        <p:nvSpPr>
          <p:cNvPr id="13" name="Rectangle: Rounded Corners 12">
            <a:extLst>
              <a:ext uri="{FF2B5EF4-FFF2-40B4-BE49-F238E27FC236}">
                <a16:creationId xmlns:a16="http://schemas.microsoft.com/office/drawing/2014/main" id="{C31AFEC1-624C-FB1C-371C-A5FF5615F614}"/>
              </a:ext>
            </a:extLst>
          </p:cNvPr>
          <p:cNvSpPr/>
          <p:nvPr/>
        </p:nvSpPr>
        <p:spPr>
          <a:xfrm>
            <a:off x="1387011" y="2178121"/>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100 000 đồng</a:t>
            </a:r>
            <a:endParaRPr lang="en-US" sz="2000" b="1" dirty="0">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65A9D9E-AF52-DAB5-0AE9-438312A20B65}"/>
              </a:ext>
            </a:extLst>
          </p:cNvPr>
          <p:cNvPicPr>
            <a:picLocks noChangeAspect="1"/>
          </p:cNvPicPr>
          <p:nvPr/>
        </p:nvPicPr>
        <p:blipFill>
          <a:blip r:embed="rId7"/>
          <a:stretch>
            <a:fillRect/>
          </a:stretch>
        </p:blipFill>
        <p:spPr>
          <a:xfrm>
            <a:off x="4572001" y="91176"/>
            <a:ext cx="1551397" cy="2720768"/>
          </a:xfrm>
          <a:prstGeom prst="rect">
            <a:avLst/>
          </a:prstGeom>
        </p:spPr>
      </p:pic>
      <p:sp>
        <p:nvSpPr>
          <p:cNvPr id="18" name="Rectangle: Rounded Corners 17">
            <a:extLst>
              <a:ext uri="{FF2B5EF4-FFF2-40B4-BE49-F238E27FC236}">
                <a16:creationId xmlns:a16="http://schemas.microsoft.com/office/drawing/2014/main" id="{C12FD402-C99B-103E-ABAD-16F43946C593}"/>
              </a:ext>
            </a:extLst>
          </p:cNvPr>
          <p:cNvSpPr/>
          <p:nvPr/>
        </p:nvSpPr>
        <p:spPr>
          <a:xfrm>
            <a:off x="4140485" y="2815119"/>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1 000 000 đồng</a:t>
            </a:r>
            <a:endParaRPr lang="en-US" sz="2000" b="1" dirty="0">
              <a:effectLst/>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8DFB0A-47DB-3C77-F203-55AF9C7E46FD}"/>
              </a:ext>
            </a:extLst>
          </p:cNvPr>
          <p:cNvPicPr>
            <a:picLocks noChangeAspect="1"/>
          </p:cNvPicPr>
          <p:nvPr/>
        </p:nvPicPr>
        <p:blipFill>
          <a:blip r:embed="rId8"/>
          <a:stretch>
            <a:fillRect/>
          </a:stretch>
        </p:blipFill>
        <p:spPr>
          <a:xfrm>
            <a:off x="6691794" y="297951"/>
            <a:ext cx="2741057" cy="2137025"/>
          </a:xfrm>
          <a:prstGeom prst="rect">
            <a:avLst/>
          </a:prstGeom>
        </p:spPr>
      </p:pic>
      <p:sp>
        <p:nvSpPr>
          <p:cNvPr id="25" name="Rectangle: Rounded Corners 24">
            <a:extLst>
              <a:ext uri="{FF2B5EF4-FFF2-40B4-BE49-F238E27FC236}">
                <a16:creationId xmlns:a16="http://schemas.microsoft.com/office/drawing/2014/main" id="{BEC2823B-8CEB-0A4B-E689-F46EF318997A}"/>
              </a:ext>
            </a:extLst>
          </p:cNvPr>
          <p:cNvSpPr/>
          <p:nvPr/>
        </p:nvSpPr>
        <p:spPr>
          <a:xfrm>
            <a:off x="7058345" y="2619910"/>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200 000 đồng</a:t>
            </a:r>
            <a:endParaRPr lang="en-US" sz="2000" b="1" dirty="0">
              <a:effectLst/>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93BE6C52-2447-76E7-35E4-03C3CE995037}"/>
              </a:ext>
            </a:extLst>
          </p:cNvPr>
          <p:cNvPicPr>
            <a:picLocks noChangeAspect="1"/>
          </p:cNvPicPr>
          <p:nvPr/>
        </p:nvPicPr>
        <p:blipFill>
          <a:blip r:embed="rId9"/>
          <a:stretch>
            <a:fillRect/>
          </a:stretch>
        </p:blipFill>
        <p:spPr>
          <a:xfrm>
            <a:off x="574496" y="3046502"/>
            <a:ext cx="1981200" cy="2552700"/>
          </a:xfrm>
          <a:prstGeom prst="rect">
            <a:avLst/>
          </a:prstGeom>
        </p:spPr>
      </p:pic>
      <p:sp>
        <p:nvSpPr>
          <p:cNvPr id="28" name="Rectangle: Rounded Corners 27">
            <a:extLst>
              <a:ext uri="{FF2B5EF4-FFF2-40B4-BE49-F238E27FC236}">
                <a16:creationId xmlns:a16="http://schemas.microsoft.com/office/drawing/2014/main" id="{C21E5117-A584-2CEB-F730-BC4029EBF212}"/>
              </a:ext>
            </a:extLst>
          </p:cNvPr>
          <p:cNvSpPr/>
          <p:nvPr/>
        </p:nvSpPr>
        <p:spPr>
          <a:xfrm>
            <a:off x="760288" y="5661060"/>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60 0000 đồng</a:t>
            </a:r>
            <a:endParaRPr lang="en-US" sz="2000" b="1" dirty="0">
              <a:effectLst/>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F4EA7644-EC1A-9167-BE84-829F803A89F3}"/>
              </a:ext>
            </a:extLst>
          </p:cNvPr>
          <p:cNvPicPr>
            <a:picLocks noChangeAspect="1"/>
          </p:cNvPicPr>
          <p:nvPr/>
        </p:nvPicPr>
        <p:blipFill>
          <a:blip r:embed="rId10"/>
          <a:stretch>
            <a:fillRect/>
          </a:stretch>
        </p:blipFill>
        <p:spPr>
          <a:xfrm>
            <a:off x="3688422" y="3623147"/>
            <a:ext cx="2224569" cy="2345282"/>
          </a:xfrm>
          <a:prstGeom prst="rect">
            <a:avLst/>
          </a:prstGeom>
        </p:spPr>
      </p:pic>
      <p:sp>
        <p:nvSpPr>
          <p:cNvPr id="31" name="Rectangle: Rounded Corners 30">
            <a:extLst>
              <a:ext uri="{FF2B5EF4-FFF2-40B4-BE49-F238E27FC236}">
                <a16:creationId xmlns:a16="http://schemas.microsoft.com/office/drawing/2014/main" id="{B69A0C40-55C3-555F-02F2-CE959E9FFD80}"/>
              </a:ext>
            </a:extLst>
          </p:cNvPr>
          <p:cNvSpPr/>
          <p:nvPr/>
        </p:nvSpPr>
        <p:spPr>
          <a:xfrm>
            <a:off x="3698697" y="5917914"/>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300 0000 đồng</a:t>
            </a:r>
            <a:endParaRPr lang="en-US" sz="2000" b="1" dirty="0">
              <a:effectLst/>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96C9395D-6493-A1A9-2287-CF87606F707B}"/>
              </a:ext>
            </a:extLst>
          </p:cNvPr>
          <p:cNvPicPr>
            <a:picLocks noChangeAspect="1"/>
          </p:cNvPicPr>
          <p:nvPr/>
        </p:nvPicPr>
        <p:blipFill>
          <a:blip r:embed="rId11"/>
          <a:stretch>
            <a:fillRect/>
          </a:stretch>
        </p:blipFill>
        <p:spPr>
          <a:xfrm>
            <a:off x="6832315" y="3693945"/>
            <a:ext cx="1997200" cy="2128290"/>
          </a:xfrm>
          <a:prstGeom prst="rect">
            <a:avLst/>
          </a:prstGeom>
        </p:spPr>
      </p:pic>
      <p:sp>
        <p:nvSpPr>
          <p:cNvPr id="34" name="Rectangle: Rounded Corners 33">
            <a:extLst>
              <a:ext uri="{FF2B5EF4-FFF2-40B4-BE49-F238E27FC236}">
                <a16:creationId xmlns:a16="http://schemas.microsoft.com/office/drawing/2014/main" id="{C91969B6-5D3B-10F7-E305-30C2CC1B2650}"/>
              </a:ext>
            </a:extLst>
          </p:cNvPr>
          <p:cNvSpPr/>
          <p:nvPr/>
        </p:nvSpPr>
        <p:spPr>
          <a:xfrm>
            <a:off x="6750121" y="5938463"/>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180 000 đồng</a:t>
            </a:r>
            <a:endParaRPr lang="en-US" sz="2000" b="1" dirty="0">
              <a:effectLst/>
              <a:latin typeface="Cambria" panose="02040503050406030204" pitchFamily="18" charset="0"/>
              <a:ea typeface="Cambria" panose="02040503050406030204" pitchFamily="18" charset="0"/>
            </a:endParaRPr>
          </a:p>
        </p:txBody>
      </p:sp>
      <p:pic>
        <p:nvPicPr>
          <p:cNvPr id="36" name="Picture 35">
            <a:extLst>
              <a:ext uri="{FF2B5EF4-FFF2-40B4-BE49-F238E27FC236}">
                <a16:creationId xmlns:a16="http://schemas.microsoft.com/office/drawing/2014/main" id="{A2865D92-A134-AED9-0A5D-68876176A2B4}"/>
              </a:ext>
            </a:extLst>
          </p:cNvPr>
          <p:cNvPicPr>
            <a:picLocks noChangeAspect="1"/>
          </p:cNvPicPr>
          <p:nvPr/>
        </p:nvPicPr>
        <p:blipFill>
          <a:blip r:embed="rId12"/>
          <a:stretch>
            <a:fillRect/>
          </a:stretch>
        </p:blipFill>
        <p:spPr>
          <a:xfrm>
            <a:off x="9698804" y="3577880"/>
            <a:ext cx="1742165" cy="2018431"/>
          </a:xfrm>
          <a:prstGeom prst="rect">
            <a:avLst/>
          </a:prstGeom>
        </p:spPr>
      </p:pic>
      <p:sp>
        <p:nvSpPr>
          <p:cNvPr id="37" name="Rectangle: Rounded Corners 36">
            <a:extLst>
              <a:ext uri="{FF2B5EF4-FFF2-40B4-BE49-F238E27FC236}">
                <a16:creationId xmlns:a16="http://schemas.microsoft.com/office/drawing/2014/main" id="{AA1DE2A3-60E4-0DA9-0191-BCE9FC5F0EAC}"/>
              </a:ext>
            </a:extLst>
          </p:cNvPr>
          <p:cNvSpPr/>
          <p:nvPr/>
        </p:nvSpPr>
        <p:spPr>
          <a:xfrm>
            <a:off x="9493321" y="5599416"/>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120 000 đồng</a:t>
            </a:r>
            <a:endParaRPr lang="en-US" sz="2000" b="1" dirty="0">
              <a:effectLst/>
              <a:latin typeface="Cambria" panose="02040503050406030204" pitchFamily="18" charset="0"/>
              <a:ea typeface="Cambria" panose="02040503050406030204" pitchFamily="18" charset="0"/>
            </a:endParaRPr>
          </a:p>
        </p:txBody>
      </p:sp>
      <p:pic>
        <p:nvPicPr>
          <p:cNvPr id="39" name="Picture 38">
            <a:extLst>
              <a:ext uri="{FF2B5EF4-FFF2-40B4-BE49-F238E27FC236}">
                <a16:creationId xmlns:a16="http://schemas.microsoft.com/office/drawing/2014/main" id="{41DDC09E-0F3F-2C40-D203-3B2BD6D65055}"/>
              </a:ext>
            </a:extLst>
          </p:cNvPr>
          <p:cNvPicPr>
            <a:picLocks noChangeAspect="1"/>
          </p:cNvPicPr>
          <p:nvPr/>
        </p:nvPicPr>
        <p:blipFill>
          <a:blip r:embed="rId13"/>
          <a:stretch>
            <a:fillRect/>
          </a:stretch>
        </p:blipFill>
        <p:spPr>
          <a:xfrm>
            <a:off x="9945384" y="606175"/>
            <a:ext cx="1958359" cy="1717390"/>
          </a:xfrm>
          <a:prstGeom prst="rect">
            <a:avLst/>
          </a:prstGeom>
        </p:spPr>
      </p:pic>
      <p:sp>
        <p:nvSpPr>
          <p:cNvPr id="40" name="Rectangle: Rounded Corners 39">
            <a:extLst>
              <a:ext uri="{FF2B5EF4-FFF2-40B4-BE49-F238E27FC236}">
                <a16:creationId xmlns:a16="http://schemas.microsoft.com/office/drawing/2014/main" id="{8A3E3FC2-6A3C-F8D2-4C2E-1289076D1211}"/>
              </a:ext>
            </a:extLst>
          </p:cNvPr>
          <p:cNvSpPr/>
          <p:nvPr/>
        </p:nvSpPr>
        <p:spPr>
          <a:xfrm>
            <a:off x="9924835" y="2589087"/>
            <a:ext cx="206510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150 000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515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6" name="图片 9" descr="图片包含 游戏机, 花, 桌子, 体育&#10;&#10;描述已自动生成">
            <a:extLst>
              <a:ext uri="{FF2B5EF4-FFF2-40B4-BE49-F238E27FC236}">
                <a16:creationId xmlns:a16="http://schemas.microsoft.com/office/drawing/2014/main" id="{EE125803-0BFA-73BA-2C14-2AA108B3E27B}"/>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157791" y="4316713"/>
            <a:ext cx="3320408" cy="2397552"/>
          </a:xfrm>
          <a:prstGeom prst="rect">
            <a:avLst/>
          </a:prstGeom>
        </p:spPr>
      </p:pic>
      <p:grpSp>
        <p:nvGrpSpPr>
          <p:cNvPr id="18" name="Group 17">
            <a:extLst>
              <a:ext uri="{FF2B5EF4-FFF2-40B4-BE49-F238E27FC236}">
                <a16:creationId xmlns:a16="http://schemas.microsoft.com/office/drawing/2014/main" id="{4C0A50B6-3FF4-3407-ACA1-80B5AC83BA89}"/>
              </a:ext>
            </a:extLst>
          </p:cNvPr>
          <p:cNvGrpSpPr/>
          <p:nvPr/>
        </p:nvGrpSpPr>
        <p:grpSpPr>
          <a:xfrm>
            <a:off x="175549" y="1163457"/>
            <a:ext cx="11422062" cy="1031631"/>
            <a:chOff x="6308591" y="1081302"/>
            <a:chExt cx="11422062" cy="1031631"/>
          </a:xfrm>
        </p:grpSpPr>
        <p:sp>
          <p:nvSpPr>
            <p:cNvPr id="19" name="Rectangle: Rounded Corners 18">
              <a:extLst>
                <a:ext uri="{FF2B5EF4-FFF2-40B4-BE49-F238E27FC236}">
                  <a16:creationId xmlns:a16="http://schemas.microsoft.com/office/drawing/2014/main" id="{90FDD9F5-8348-AEBC-9B5D-C4600E3E74D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B</a:t>
              </a:r>
              <a:r>
                <a:rPr lang="vi-VN" sz="2800" b="1" dirty="0">
                  <a:solidFill>
                    <a:srgbClr val="002060"/>
                  </a:solidFill>
                  <a:latin typeface="Calibri" panose="020F0502020204030204" pitchFamily="34" charset="0"/>
                  <a:cs typeface="Calibri" panose="020F0502020204030204" pitchFamily="34" charset="0"/>
                </a:rPr>
                <a:t>iết cách ghi chép và theo dõi được các nguồn thu, chi cá nhân.</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D0BB7CA-0E69-FFBB-F3D4-E26869E06DC6}"/>
                </a:ext>
              </a:extLst>
            </p:cNvPr>
            <p:cNvPicPr>
              <a:picLocks noChangeAspect="1"/>
            </p:cNvPicPr>
            <p:nvPr/>
          </p:nvPicPr>
          <p:blipFill>
            <a:blip r:embed="rId6"/>
            <a:stretch>
              <a:fillRect/>
            </a:stretch>
          </p:blipFill>
          <p:spPr>
            <a:xfrm>
              <a:off x="6308591" y="1081302"/>
              <a:ext cx="1031631" cy="1031631"/>
            </a:xfrm>
            <a:prstGeom prst="rect">
              <a:avLst/>
            </a:prstGeom>
          </p:spPr>
        </p:pic>
      </p:grpSp>
      <p:grpSp>
        <p:nvGrpSpPr>
          <p:cNvPr id="21" name="Group 20">
            <a:extLst>
              <a:ext uri="{FF2B5EF4-FFF2-40B4-BE49-F238E27FC236}">
                <a16:creationId xmlns:a16="http://schemas.microsoft.com/office/drawing/2014/main" id="{180FA2A3-3ED3-3057-7FA7-1FBC05435FF4}"/>
              </a:ext>
            </a:extLst>
          </p:cNvPr>
          <p:cNvGrpSpPr/>
          <p:nvPr/>
        </p:nvGrpSpPr>
        <p:grpSpPr>
          <a:xfrm>
            <a:off x="236250" y="2283032"/>
            <a:ext cx="11045688" cy="1415665"/>
            <a:chOff x="6376985" y="2204685"/>
            <a:chExt cx="11045688" cy="1415665"/>
          </a:xfrm>
        </p:grpSpPr>
        <p:sp>
          <p:nvSpPr>
            <p:cNvPr id="22" name="Rectangle: Rounded Corners 21">
              <a:extLst>
                <a:ext uri="{FF2B5EF4-FFF2-40B4-BE49-F238E27FC236}">
                  <a16:creationId xmlns:a16="http://schemas.microsoft.com/office/drawing/2014/main" id="{C2C0291A-FCA0-DB6E-0D0A-61420BE3C485}"/>
                </a:ext>
              </a:extLst>
            </p:cNvPr>
            <p:cNvSpPr/>
            <p:nvPr/>
          </p:nvSpPr>
          <p:spPr>
            <a:xfrm>
              <a:off x="6824407" y="2395884"/>
              <a:ext cx="10598266" cy="1224466"/>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Xác định được nguồn hàng hóa và mặt hàng muốn mua phù hợp với khả năng tài chính cá nhân và gia đình.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C2CB05C-6BD8-DF56-74FF-F1DE4601B2B9}"/>
                </a:ext>
              </a:extLst>
            </p:cNvPr>
            <p:cNvPicPr>
              <a:picLocks noChangeAspect="1"/>
            </p:cNvPicPr>
            <p:nvPr/>
          </p:nvPicPr>
          <p:blipFill>
            <a:blip r:embed="rId7"/>
            <a:stretch>
              <a:fillRect/>
            </a:stretch>
          </p:blipFill>
          <p:spPr>
            <a:xfrm>
              <a:off x="6376985" y="2204685"/>
              <a:ext cx="1031631" cy="1031631"/>
            </a:xfrm>
            <a:prstGeom prst="rect">
              <a:avLst/>
            </a:prstGeom>
          </p:spPr>
        </p:pic>
      </p:grpSp>
      <p:grpSp>
        <p:nvGrpSpPr>
          <p:cNvPr id="24" name="Group 23">
            <a:extLst>
              <a:ext uri="{FF2B5EF4-FFF2-40B4-BE49-F238E27FC236}">
                <a16:creationId xmlns:a16="http://schemas.microsoft.com/office/drawing/2014/main" id="{373FA192-C47C-71E5-D9F5-606EE1F3E526}"/>
              </a:ext>
            </a:extLst>
          </p:cNvPr>
          <p:cNvGrpSpPr/>
          <p:nvPr/>
        </p:nvGrpSpPr>
        <p:grpSpPr>
          <a:xfrm>
            <a:off x="142875" y="3990678"/>
            <a:ext cx="11181857" cy="1142555"/>
            <a:chOff x="6256561" y="3853734"/>
            <a:chExt cx="11181857" cy="1142555"/>
          </a:xfrm>
        </p:grpSpPr>
        <p:sp>
          <p:nvSpPr>
            <p:cNvPr id="25" name="Rectangle: Rounded Corners 24">
              <a:extLst>
                <a:ext uri="{FF2B5EF4-FFF2-40B4-BE49-F238E27FC236}">
                  <a16:creationId xmlns:a16="http://schemas.microsoft.com/office/drawing/2014/main" id="{5840FF37-22E3-A633-8818-A4BC2CD72C31}"/>
                </a:ext>
              </a:extLst>
            </p:cNvPr>
            <p:cNvSpPr/>
            <p:nvPr/>
          </p:nvSpPr>
          <p:spPr>
            <a:xfrm>
              <a:off x="6904796" y="3969854"/>
              <a:ext cx="10533622"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Hiểu được thế nào là chi tiêu tiết kiệm và lợi ích của việc chi tiêu tiết kiệm.</a:t>
              </a:r>
              <a:endParaRPr lang="en-US" sz="2800" b="1"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ADF94B5-AFEB-1F54-6E3B-B96000BA8BB6}"/>
                </a:ext>
              </a:extLst>
            </p:cNvPr>
            <p:cNvPicPr>
              <a:picLocks noChangeAspect="1"/>
            </p:cNvPicPr>
            <p:nvPr/>
          </p:nvPicPr>
          <p:blipFill>
            <a:blip r:embed="rId8"/>
            <a:stretch>
              <a:fillRect/>
            </a:stretch>
          </p:blipFill>
          <p:spPr>
            <a:xfrm>
              <a:off x="6256561" y="3853734"/>
              <a:ext cx="1031631" cy="1031631"/>
            </a:xfrm>
            <a:prstGeom prst="rect">
              <a:avLst/>
            </a:prstGeom>
          </p:spPr>
        </p:pic>
      </p:grpSp>
      <p:pic>
        <p:nvPicPr>
          <p:cNvPr id="27" name="Picture 26">
            <a:extLst>
              <a:ext uri="{FF2B5EF4-FFF2-40B4-BE49-F238E27FC236}">
                <a16:creationId xmlns:a16="http://schemas.microsoft.com/office/drawing/2014/main" id="{1FC4E768-3CFB-7148-28A5-EA14B6EDB0E6}"/>
              </a:ext>
            </a:extLst>
          </p:cNvPr>
          <p:cNvPicPr>
            <a:picLocks noChangeAspect="1"/>
          </p:cNvPicPr>
          <p:nvPr/>
        </p:nvPicPr>
        <p:blipFill>
          <a:blip r:embed="rId9"/>
          <a:stretch>
            <a:fillRect/>
          </a:stretch>
        </p:blipFill>
        <p:spPr>
          <a:xfrm>
            <a:off x="3166278" y="270775"/>
            <a:ext cx="5797798" cy="1072989"/>
          </a:xfrm>
          <a:prstGeom prst="rect">
            <a:avLst/>
          </a:prstGeom>
        </p:spPr>
      </p:pic>
    </p:spTree>
    <p:extLst>
      <p:ext uri="{BB962C8B-B14F-4D97-AF65-F5344CB8AC3E}">
        <p14:creationId xmlns:p14="http://schemas.microsoft.com/office/powerpoint/2010/main" val="403631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8000">
                                          <p:cBhvr additive="base">
                                            <p:cTn id="13" dur="10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8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109761" y="3789940"/>
              <a:ext cx="4052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tổng số tiền nhóm có.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274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số tiền ấy, nhóm dự định sẽ mua những mặt hàng nào để đáp ứng yêu cầu tình huống đặt ra?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104922" y="3622915"/>
              <a:ext cx="4052251" cy="87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sánh giá của các mặt hàng để lựa chọn mặt hàng phù hợp nhất.</a:t>
              </a:r>
            </a:p>
          </p:txBody>
        </p:sp>
      </p:grpSp>
    </p:spTree>
    <p:extLst>
      <p:ext uri="{BB962C8B-B14F-4D97-AF65-F5344CB8AC3E}">
        <p14:creationId xmlns:p14="http://schemas.microsoft.com/office/powerpoint/2010/main" val="108535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8D3F20-73F3-992B-F67A-FD6A200F33D7}"/>
              </a:ext>
            </a:extLst>
          </p:cNvPr>
          <p:cNvSpPr txBox="1"/>
          <p:nvPr/>
        </p:nvSpPr>
        <p:spPr>
          <a:xfrm>
            <a:off x="3739793" y="1674688"/>
            <a:ext cx="4469259" cy="2123658"/>
          </a:xfrm>
          <a:prstGeom prst="rect">
            <a:avLst/>
          </a:prstGeom>
          <a:noFill/>
        </p:spPr>
        <p:txBody>
          <a:bodyPr wrap="square" rtlCol="0">
            <a:spAutoFit/>
          </a:bodyPr>
          <a:lstStyle/>
          <a:p>
            <a:pPr algn="ctr"/>
            <a:r>
              <a:rPr lang="en-US" sz="4400" b="1" dirty="0">
                <a:solidFill>
                  <a:srgbClr val="002060"/>
                </a:solidFill>
                <a:effectLst/>
                <a:latin typeface="Cambria" panose="02040503050406030204" pitchFamily="18" charset="0"/>
                <a:ea typeface="Cambria" panose="02040503050406030204" pitchFamily="18" charset="0"/>
              </a:rPr>
              <a:t>Chia </a:t>
            </a:r>
            <a:r>
              <a:rPr lang="en-US" sz="4400" b="1" dirty="0" err="1">
                <a:solidFill>
                  <a:srgbClr val="002060"/>
                </a:solidFill>
                <a:effectLst/>
                <a:latin typeface="Cambria" panose="02040503050406030204" pitchFamily="18" charset="0"/>
                <a:ea typeface="Cambria" panose="02040503050406030204" pitchFamily="18" charset="0"/>
              </a:rPr>
              <a:t>sẻ</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sự</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lựa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chọn</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của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nhóm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trước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lớp</a:t>
            </a:r>
            <a:r>
              <a:rPr lang="en-US" sz="4400" b="1" dirty="0">
                <a:solidFill>
                  <a:srgbClr val="002060"/>
                </a:solidFill>
                <a:effectLst/>
                <a:latin typeface="Cambria" panose="02040503050406030204" pitchFamily="18" charset="0"/>
                <a:ea typeface="Cambria" panose="02040503050406030204" pitchFamily="18" charset="0"/>
              </a:rPr>
              <a:t> </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50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1504409" cy="1823193"/>
            <a:chOff x="60503" y="4095202"/>
            <a:chExt cx="28620022" cy="8063598"/>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5" y="4399786"/>
              <a:ext cx="27973360" cy="77590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Chúng ta có thể áp dụng cách chi tiêu này vào cuộc sống thực tế để góp phần giữ sự ổn định, cân bằng tài chính của gia đình.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35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039253"/>
          </a:xfrm>
          <a:custGeom>
            <a:avLst/>
            <a:gdLst>
              <a:gd name="connsiteX0" fmla="*/ 0 w 6851972"/>
              <a:gd name="connsiteY0" fmla="*/ 506552 h 3039253"/>
              <a:gd name="connsiteX1" fmla="*/ 506552 w 6851972"/>
              <a:gd name="connsiteY1" fmla="*/ 0 h 3039253"/>
              <a:gd name="connsiteX2" fmla="*/ 1141995 w 6851972"/>
              <a:gd name="connsiteY2" fmla="*/ 0 h 3039253"/>
              <a:gd name="connsiteX3" fmla="*/ 1141995 w 6851972"/>
              <a:gd name="connsiteY3" fmla="*/ 0 h 3039253"/>
              <a:gd name="connsiteX4" fmla="*/ 2854988 w 6851972"/>
              <a:gd name="connsiteY4" fmla="*/ 0 h 3039253"/>
              <a:gd name="connsiteX5" fmla="*/ 6345420 w 6851972"/>
              <a:gd name="connsiteY5" fmla="*/ 0 h 3039253"/>
              <a:gd name="connsiteX6" fmla="*/ 6851972 w 6851972"/>
              <a:gd name="connsiteY6" fmla="*/ 506552 h 3039253"/>
              <a:gd name="connsiteX7" fmla="*/ 6851972 w 6851972"/>
              <a:gd name="connsiteY7" fmla="*/ 1772898 h 3039253"/>
              <a:gd name="connsiteX8" fmla="*/ 6851972 w 6851972"/>
              <a:gd name="connsiteY8" fmla="*/ 1772898 h 3039253"/>
              <a:gd name="connsiteX9" fmla="*/ 6851972 w 6851972"/>
              <a:gd name="connsiteY9" fmla="*/ 2532711 h 3039253"/>
              <a:gd name="connsiteX10" fmla="*/ 6851972 w 6851972"/>
              <a:gd name="connsiteY10" fmla="*/ 2532701 h 3039253"/>
              <a:gd name="connsiteX11" fmla="*/ 6345420 w 6851972"/>
              <a:gd name="connsiteY11" fmla="*/ 3039253 h 3039253"/>
              <a:gd name="connsiteX12" fmla="*/ 2854988 w 6851972"/>
              <a:gd name="connsiteY12" fmla="*/ 3039253 h 3039253"/>
              <a:gd name="connsiteX13" fmla="*/ 1141995 w 6851972"/>
              <a:gd name="connsiteY13" fmla="*/ 3039253 h 3039253"/>
              <a:gd name="connsiteX14" fmla="*/ 1141995 w 6851972"/>
              <a:gd name="connsiteY14" fmla="*/ 3039253 h 3039253"/>
              <a:gd name="connsiteX15" fmla="*/ 506552 w 6851972"/>
              <a:gd name="connsiteY15" fmla="*/ 3039253 h 3039253"/>
              <a:gd name="connsiteX16" fmla="*/ 0 w 6851972"/>
              <a:gd name="connsiteY16" fmla="*/ 2532701 h 3039253"/>
              <a:gd name="connsiteX17" fmla="*/ 0 w 6851972"/>
              <a:gd name="connsiteY17" fmla="*/ 2532711 h 3039253"/>
              <a:gd name="connsiteX18" fmla="*/ -588036 w 6851972"/>
              <a:gd name="connsiteY18" fmla="*/ 2986856 h 3039253"/>
              <a:gd name="connsiteX19" fmla="*/ 0 w 6851972"/>
              <a:gd name="connsiteY19" fmla="*/ 1772898 h 3039253"/>
              <a:gd name="connsiteX20" fmla="*/ 0 w 6851972"/>
              <a:gd name="connsiteY20" fmla="*/ 506552 h 30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039253" fill="none" extrusionOk="0">
                <a:moveTo>
                  <a:pt x="0" y="506552"/>
                </a:moveTo>
                <a:cubicBezTo>
                  <a:pt x="-29726" y="208647"/>
                  <a:pt x="230809" y="6203"/>
                  <a:pt x="506552" y="0"/>
                </a:cubicBezTo>
                <a:cubicBezTo>
                  <a:pt x="724881" y="-20888"/>
                  <a:pt x="956998" y="21753"/>
                  <a:pt x="1141995" y="0"/>
                </a:cubicBezTo>
                <a:lnTo>
                  <a:pt x="1141995" y="0"/>
                </a:lnTo>
                <a:cubicBezTo>
                  <a:pt x="1874978" y="-635"/>
                  <a:pt x="2482067" y="51602"/>
                  <a:pt x="2854988" y="0"/>
                </a:cubicBezTo>
                <a:cubicBezTo>
                  <a:pt x="3672295" y="-167629"/>
                  <a:pt x="5107414" y="-24710"/>
                  <a:pt x="6345420" y="0"/>
                </a:cubicBezTo>
                <a:cubicBezTo>
                  <a:pt x="6641192" y="-3895"/>
                  <a:pt x="6851882" y="237827"/>
                  <a:pt x="6851972" y="506552"/>
                </a:cubicBezTo>
                <a:cubicBezTo>
                  <a:pt x="6851509" y="707795"/>
                  <a:pt x="6890356" y="1636656"/>
                  <a:pt x="6851972" y="1772898"/>
                </a:cubicBezTo>
                <a:lnTo>
                  <a:pt x="6851972" y="1772898"/>
                </a:lnTo>
                <a:cubicBezTo>
                  <a:pt x="6795998" y="2037592"/>
                  <a:pt x="6874102" y="2174552"/>
                  <a:pt x="6851972" y="2532711"/>
                </a:cubicBezTo>
                <a:cubicBezTo>
                  <a:pt x="6851971" y="2532707"/>
                  <a:pt x="6851972" y="2532702"/>
                  <a:pt x="6851972" y="2532701"/>
                </a:cubicBezTo>
                <a:cubicBezTo>
                  <a:pt x="6835386" y="2770304"/>
                  <a:pt x="6646174" y="3016818"/>
                  <a:pt x="6345420" y="3039253"/>
                </a:cubicBezTo>
                <a:cubicBezTo>
                  <a:pt x="5669660" y="3040122"/>
                  <a:pt x="4407028" y="3141813"/>
                  <a:pt x="2854988" y="3039253"/>
                </a:cubicBezTo>
                <a:cubicBezTo>
                  <a:pt x="2673705" y="2899987"/>
                  <a:pt x="1742122" y="2973501"/>
                  <a:pt x="1141995" y="3039253"/>
                </a:cubicBezTo>
                <a:lnTo>
                  <a:pt x="1141995" y="3039253"/>
                </a:lnTo>
                <a:cubicBezTo>
                  <a:pt x="896004" y="3061571"/>
                  <a:pt x="695793" y="3005059"/>
                  <a:pt x="506552" y="3039253"/>
                </a:cubicBezTo>
                <a:cubicBezTo>
                  <a:pt x="223970" y="3037420"/>
                  <a:pt x="27971" y="2799840"/>
                  <a:pt x="0" y="2532701"/>
                </a:cubicBezTo>
                <a:cubicBezTo>
                  <a:pt x="0" y="2532706"/>
                  <a:pt x="0" y="2532709"/>
                  <a:pt x="0" y="2532711"/>
                </a:cubicBezTo>
                <a:cubicBezTo>
                  <a:pt x="-232361" y="2724222"/>
                  <a:pt x="-454997" y="2947104"/>
                  <a:pt x="-588036" y="2986856"/>
                </a:cubicBezTo>
                <a:cubicBezTo>
                  <a:pt x="-596342" y="2726047"/>
                  <a:pt x="-144551" y="1950241"/>
                  <a:pt x="0" y="1772898"/>
                </a:cubicBezTo>
                <a:cubicBezTo>
                  <a:pt x="45094" y="1321345"/>
                  <a:pt x="9838" y="906904"/>
                  <a:pt x="0" y="506552"/>
                </a:cubicBezTo>
                <a:close/>
              </a:path>
              <a:path w="6851972" h="3039253" stroke="0" extrusionOk="0">
                <a:moveTo>
                  <a:pt x="0" y="506552"/>
                </a:moveTo>
                <a:cubicBezTo>
                  <a:pt x="-2360" y="230826"/>
                  <a:pt x="237285" y="-7097"/>
                  <a:pt x="506552" y="0"/>
                </a:cubicBezTo>
                <a:cubicBezTo>
                  <a:pt x="728942" y="-7415"/>
                  <a:pt x="970772" y="-40930"/>
                  <a:pt x="1141995" y="0"/>
                </a:cubicBezTo>
                <a:lnTo>
                  <a:pt x="1141995" y="0"/>
                </a:lnTo>
                <a:cubicBezTo>
                  <a:pt x="1830843" y="134844"/>
                  <a:pt x="2456857" y="-148642"/>
                  <a:pt x="2854988" y="0"/>
                </a:cubicBezTo>
                <a:cubicBezTo>
                  <a:pt x="4050381" y="-134364"/>
                  <a:pt x="4859913" y="130381"/>
                  <a:pt x="6345420" y="0"/>
                </a:cubicBezTo>
                <a:cubicBezTo>
                  <a:pt x="6616773" y="-19818"/>
                  <a:pt x="6883833" y="202093"/>
                  <a:pt x="6851972" y="506552"/>
                </a:cubicBezTo>
                <a:cubicBezTo>
                  <a:pt x="6913405" y="859371"/>
                  <a:pt x="6820681" y="1467303"/>
                  <a:pt x="6851972" y="1772898"/>
                </a:cubicBezTo>
                <a:lnTo>
                  <a:pt x="6851972" y="1772898"/>
                </a:lnTo>
                <a:cubicBezTo>
                  <a:pt x="6806893" y="2072114"/>
                  <a:pt x="6793577" y="2329971"/>
                  <a:pt x="6851972" y="2532711"/>
                </a:cubicBezTo>
                <a:cubicBezTo>
                  <a:pt x="6851973" y="2532709"/>
                  <a:pt x="6851972" y="2532705"/>
                  <a:pt x="6851972" y="2532701"/>
                </a:cubicBezTo>
                <a:cubicBezTo>
                  <a:pt x="6854282" y="2793416"/>
                  <a:pt x="6660910" y="3038092"/>
                  <a:pt x="6345420" y="3039253"/>
                </a:cubicBezTo>
                <a:cubicBezTo>
                  <a:pt x="5557139" y="2870218"/>
                  <a:pt x="4464953" y="3092553"/>
                  <a:pt x="2854988" y="3039253"/>
                </a:cubicBezTo>
                <a:cubicBezTo>
                  <a:pt x="2003125" y="3092421"/>
                  <a:pt x="1790078" y="3179536"/>
                  <a:pt x="1141995" y="3039253"/>
                </a:cubicBezTo>
                <a:lnTo>
                  <a:pt x="1141995" y="3039253"/>
                </a:lnTo>
                <a:cubicBezTo>
                  <a:pt x="1074470" y="3008467"/>
                  <a:pt x="726952" y="3094653"/>
                  <a:pt x="506552" y="3039253"/>
                </a:cubicBezTo>
                <a:cubicBezTo>
                  <a:pt x="182538" y="3049096"/>
                  <a:pt x="35448" y="2784754"/>
                  <a:pt x="0" y="2532701"/>
                </a:cubicBezTo>
                <a:cubicBezTo>
                  <a:pt x="-1" y="2532704"/>
                  <a:pt x="1" y="2532707"/>
                  <a:pt x="0" y="2532711"/>
                </a:cubicBezTo>
                <a:cubicBezTo>
                  <a:pt x="-254483" y="2797149"/>
                  <a:pt x="-332834" y="2760454"/>
                  <a:pt x="-588036" y="2986856"/>
                </a:cubicBezTo>
                <a:cubicBezTo>
                  <a:pt x="-509855" y="2800925"/>
                  <a:pt x="-222335" y="2135623"/>
                  <a:pt x="0" y="1772898"/>
                </a:cubicBezTo>
                <a:cubicBezTo>
                  <a:pt x="-109685" y="1300779"/>
                  <a:pt x="104970" y="831969"/>
                  <a:pt x="0" y="506552"/>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V</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ề nhà</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cùng với người thân đi mua sắm các mặt hàng phù hợp với tài chính gia đình.</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4292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5"/>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2" name="Picture 1">
            <a:extLst>
              <a:ext uri="{FF2B5EF4-FFF2-40B4-BE49-F238E27FC236}">
                <a16:creationId xmlns:a16="http://schemas.microsoft.com/office/drawing/2014/main" id="{1DA8954E-3F0A-74F1-8850-97C513287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529" y="0"/>
            <a:ext cx="6901270" cy="5023539"/>
          </a:xfrm>
          <a:prstGeom prst="rect">
            <a:avLst/>
          </a:prstGeom>
        </p:spPr>
      </p:pic>
    </p:spTree>
    <p:extLst>
      <p:ext uri="{BB962C8B-B14F-4D97-AF65-F5344CB8AC3E}">
        <p14:creationId xmlns:p14="http://schemas.microsoft.com/office/powerpoint/2010/main" val="99172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399" y="925285"/>
            <a:ext cx="84908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SVN-Kitten" pitchFamily="50" charset="0"/>
                <a:ea typeface="字魂59号-创粗黑"/>
                <a:cs typeface="+mn-cs"/>
              </a:rPr>
              <a:t>Phương</a:t>
            </a:r>
            <a:r>
              <a:rPr kumimoji="0" lang="en-US" sz="4400" b="0" i="0" u="none" strike="noStrike" kern="1200" cap="none" spc="0" normalizeH="0" baseline="0" noProof="0" dirty="0">
                <a:ln>
                  <a:noFill/>
                </a:ln>
                <a:solidFill>
                  <a:srgbClr val="C00000"/>
                </a:solidFill>
                <a:effectLst/>
                <a:uLnTx/>
                <a:uFillTx/>
                <a:latin typeface="SVN-Kitten" pitchFamily="50" charset="0"/>
                <a:ea typeface="字魂59号-创粗黑"/>
                <a:cs typeface="+mn-cs"/>
              </a:rPr>
              <a:t> </a:t>
            </a:r>
            <a:r>
              <a:rPr kumimoji="0" lang="en-US" sz="4400" b="0" i="0" u="none" strike="noStrike" kern="1200" cap="none" spc="0" normalizeH="0" baseline="0" noProof="0" dirty="0" err="1">
                <a:ln>
                  <a:noFill/>
                </a:ln>
                <a:solidFill>
                  <a:srgbClr val="C00000"/>
                </a:solidFill>
                <a:effectLst/>
                <a:uLnTx/>
                <a:uFillTx/>
                <a:latin typeface="SVN-Kitten" pitchFamily="50" charset="0"/>
                <a:ea typeface="字魂59号-创粗黑"/>
                <a:cs typeface="+mn-cs"/>
              </a:rPr>
              <a:t>hướng</a:t>
            </a:r>
            <a:r>
              <a:rPr kumimoji="0" lang="en-US" sz="4400" b="0" i="0" u="none" strike="noStrike" kern="1200" cap="none" spc="0" normalizeH="0" baseline="0" noProof="0" dirty="0">
                <a:ln>
                  <a:noFill/>
                </a:ln>
                <a:solidFill>
                  <a:srgbClr val="C00000"/>
                </a:solidFill>
                <a:effectLst/>
                <a:uLnTx/>
                <a:uFillTx/>
                <a:latin typeface="SVN-Kitten" pitchFamily="50" charset="0"/>
                <a:ea typeface="字魂59号-创粗黑"/>
                <a:cs typeface="+mn-cs"/>
              </a:rPr>
              <a:t> </a:t>
            </a:r>
            <a:r>
              <a:rPr kumimoji="0" lang="en-US" sz="4400" b="0" i="0" u="none" strike="noStrike" kern="1200" cap="none" spc="0" normalizeH="0" baseline="0" noProof="0" dirty="0" err="1">
                <a:ln>
                  <a:noFill/>
                </a:ln>
                <a:solidFill>
                  <a:srgbClr val="C00000"/>
                </a:solidFill>
                <a:effectLst/>
                <a:uLnTx/>
                <a:uFillTx/>
                <a:latin typeface="SVN-Kitten" pitchFamily="50" charset="0"/>
                <a:ea typeface="字魂59号-创粗黑"/>
                <a:cs typeface="+mn-cs"/>
              </a:rPr>
              <a:t>hoạt</a:t>
            </a:r>
            <a:r>
              <a:rPr kumimoji="0" lang="en-US" sz="4400" b="0" i="0" u="none" strike="noStrike" kern="1200" cap="none" spc="0" normalizeH="0" baseline="0" noProof="0" dirty="0">
                <a:ln>
                  <a:noFill/>
                </a:ln>
                <a:solidFill>
                  <a:srgbClr val="C00000"/>
                </a:solidFill>
                <a:effectLst/>
                <a:uLnTx/>
                <a:uFillTx/>
                <a:latin typeface="SVN-Kitten" pitchFamily="50" charset="0"/>
                <a:ea typeface="字魂59号-创粗黑"/>
                <a:cs typeface="+mn-cs"/>
              </a:rPr>
              <a:t> </a:t>
            </a:r>
            <a:r>
              <a:rPr kumimoji="0" lang="en-US" sz="4400" b="0" i="0" u="none" strike="noStrike" kern="1200" cap="none" spc="0" normalizeH="0" baseline="0" noProof="0" dirty="0" err="1">
                <a:ln>
                  <a:noFill/>
                </a:ln>
                <a:solidFill>
                  <a:srgbClr val="C00000"/>
                </a:solidFill>
                <a:effectLst/>
                <a:uLnTx/>
                <a:uFillTx/>
                <a:latin typeface="SVN-Kitten" pitchFamily="50" charset="0"/>
                <a:ea typeface="字魂59号-创粗黑"/>
                <a:cs typeface="+mn-cs"/>
              </a:rPr>
              <a:t>động</a:t>
            </a:r>
            <a:r>
              <a:rPr kumimoji="0" lang="en-US" sz="4400" b="0" i="0" u="none" strike="noStrike" kern="1200" cap="none" spc="0" normalizeH="0" baseline="0" noProof="0" dirty="0">
                <a:ln>
                  <a:noFill/>
                </a:ln>
                <a:solidFill>
                  <a:srgbClr val="C00000"/>
                </a:solidFill>
                <a:effectLst/>
                <a:uLnTx/>
                <a:uFillTx/>
                <a:latin typeface="SVN-Kitten" pitchFamily="50" charset="0"/>
                <a:ea typeface="字魂59号-创粗黑"/>
                <a:cs typeface="+mn-cs"/>
              </a:rPr>
              <a:t> </a:t>
            </a:r>
            <a:r>
              <a:rPr kumimoji="0" lang="en-US" sz="4400" b="0" i="0" u="none" strike="noStrike" kern="1200" cap="none" spc="0" normalizeH="0" baseline="0" noProof="0" dirty="0" err="1">
                <a:ln>
                  <a:noFill/>
                </a:ln>
                <a:solidFill>
                  <a:srgbClr val="C00000"/>
                </a:solidFill>
                <a:effectLst/>
                <a:uLnTx/>
                <a:uFillTx/>
                <a:latin typeface="SVN-Kitten" pitchFamily="50" charset="0"/>
                <a:ea typeface="字魂59号-创粗黑"/>
                <a:cs typeface="+mn-cs"/>
              </a:rPr>
              <a:t>Tuần</a:t>
            </a:r>
            <a:r>
              <a:rPr lang="en-US" sz="4400" dirty="0">
                <a:solidFill>
                  <a:srgbClr val="C00000"/>
                </a:solidFill>
                <a:latin typeface="SVN-Kitten" pitchFamily="50" charset="0"/>
                <a:ea typeface="字魂59号-创粗黑"/>
              </a:rPr>
              <a:t> 20</a:t>
            </a:r>
            <a:endParaRPr kumimoji="0" lang="en-US" sz="4400" b="0" i="0" u="none" strike="noStrike" kern="1200" cap="none" spc="0" normalizeH="0" baseline="0" noProof="0" dirty="0">
              <a:ln>
                <a:noFill/>
              </a:ln>
              <a:solidFill>
                <a:srgbClr val="C00000"/>
              </a:solidFill>
              <a:effectLst/>
              <a:uLnTx/>
              <a:uFillTx/>
              <a:latin typeface="SVN-Kitten" pitchFamily="50" charset="0"/>
              <a:ea typeface="字魂59号-创粗黑"/>
              <a:cs typeface="+mn-cs"/>
            </a:endParaRP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a:ln>
                  <a:noFill/>
                </a:ln>
                <a:solidFill>
                  <a:srgbClr val="002060"/>
                </a:solidFill>
                <a:effectLst/>
                <a:uLnTx/>
                <a:uFillTx/>
                <a:latin typeface="Calibri" panose="020F0502020204030204"/>
                <a:ea typeface="字魂59号-创粗黑"/>
                <a:cs typeface="+mn-cs"/>
              </a:rPr>
              <a:t> 19:</a:t>
            </a:r>
            <a:endPar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endParaRPr>
          </a:p>
        </p:txBody>
      </p:sp>
      <p:sp>
        <p:nvSpPr>
          <p:cNvPr id="2" name="TextBox 1">
            <a:extLst>
              <a:ext uri="{FF2B5EF4-FFF2-40B4-BE49-F238E27FC236}">
                <a16:creationId xmlns:a16="http://schemas.microsoft.com/office/drawing/2014/main" id="{E26DE9B6-2E27-00B1-0EBA-494F6F3C731A}"/>
              </a:ext>
            </a:extLst>
          </p:cNvPr>
          <p:cNvSpPr txBox="1"/>
          <p:nvPr/>
        </p:nvSpPr>
        <p:spPr>
          <a:xfrm>
            <a:off x="2794571" y="4335695"/>
            <a:ext cx="6369977" cy="2123658"/>
          </a:xfrm>
          <a:prstGeom prst="rect">
            <a:avLst/>
          </a:prstGeom>
          <a:noFill/>
        </p:spPr>
        <p:txBody>
          <a:bodyPr wrap="square" rtlCol="0">
            <a:spAutoFit/>
          </a:bodyPr>
          <a:lstStyle/>
          <a:p>
            <a:pPr algn="ctr"/>
            <a:r>
              <a:rPr lang="nl-NL" sz="6600" b="1" dirty="0">
                <a:solidFill>
                  <a:srgbClr val="FF0000"/>
                </a:solidFill>
                <a:effectLst/>
                <a:latin typeface="Cambria" panose="02040503050406030204" pitchFamily="18" charset="0"/>
                <a:ea typeface="Cambria" panose="02040503050406030204" pitchFamily="18" charset="0"/>
              </a:rPr>
              <a:t>MUA SẮM THÔNG MINH</a:t>
            </a:r>
            <a:endParaRPr lang="en-US" sz="66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308225"/>
            <a:ext cx="11298555" cy="628778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49D3D6DA-5365-53FF-A64A-98A2695C8424}"/>
              </a:ext>
            </a:extLst>
          </p:cNvPr>
          <p:cNvSpPr txBox="1"/>
          <p:nvPr/>
        </p:nvSpPr>
        <p:spPr>
          <a:xfrm>
            <a:off x="1068512" y="534257"/>
            <a:ext cx="10438544" cy="584775"/>
          </a:xfrm>
          <a:prstGeom prst="rect">
            <a:avLst/>
          </a:prstGeom>
          <a:noFill/>
        </p:spPr>
        <p:txBody>
          <a:bodyPr wrap="square" rtlCol="0">
            <a:spAutoFit/>
          </a:bodyPr>
          <a:lstStyle/>
          <a:p>
            <a:r>
              <a:rPr lang="nl-NL" sz="3200" b="1" dirty="0">
                <a:effectLst/>
                <a:ea typeface="Times New Roman" panose="02020603050405020304" pitchFamily="18" charset="0"/>
              </a:rPr>
              <a:t>Chia sẻ những trải nghiệm khi đi mua sắm cùng người thân </a:t>
            </a:r>
            <a:endParaRPr lang="en-US" sz="3200" dirty="0"/>
          </a:p>
        </p:txBody>
      </p:sp>
      <p:grpSp>
        <p:nvGrpSpPr>
          <p:cNvPr id="7" name="Group 6">
            <a:extLst>
              <a:ext uri="{FF2B5EF4-FFF2-40B4-BE49-F238E27FC236}">
                <a16:creationId xmlns:a16="http://schemas.microsoft.com/office/drawing/2014/main" id="{A14894ED-7E96-D651-27F1-42C65CAF06E1}"/>
              </a:ext>
            </a:extLst>
          </p:cNvPr>
          <p:cNvGrpSpPr/>
          <p:nvPr/>
        </p:nvGrpSpPr>
        <p:grpSpPr>
          <a:xfrm>
            <a:off x="419743" y="3871454"/>
            <a:ext cx="4278451" cy="2175001"/>
            <a:chOff x="892354" y="3758439"/>
            <a:chExt cx="4278451" cy="2175001"/>
          </a:xfrm>
        </p:grpSpPr>
        <p:pic>
          <p:nvPicPr>
            <p:cNvPr id="8" name="Picture 9">
              <a:extLst>
                <a:ext uri="{FF2B5EF4-FFF2-40B4-BE49-F238E27FC236}">
                  <a16:creationId xmlns:a16="http://schemas.microsoft.com/office/drawing/2014/main" id="{2F7FCA07-D877-E8F7-9CFF-ED8A204D11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94B0BD3B-2A6F-EA42-21DF-D24E04291FF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Speech Bubble: Rectangle with Corners Rounded 4">
            <a:extLst>
              <a:ext uri="{FF2B5EF4-FFF2-40B4-BE49-F238E27FC236}">
                <a16:creationId xmlns:a16="http://schemas.microsoft.com/office/drawing/2014/main" id="{5EFFFDE3-37EE-2892-A7F8-4691B68385B9}"/>
              </a:ext>
            </a:extLst>
          </p:cNvPr>
          <p:cNvSpPr/>
          <p:nvPr/>
        </p:nvSpPr>
        <p:spPr>
          <a:xfrm flipH="1">
            <a:off x="3820908" y="1212350"/>
            <a:ext cx="7552579" cy="1068513"/>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mua mặt hàng nào?</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mua ở đâu?</a:t>
            </a:r>
          </a:p>
        </p:txBody>
      </p:sp>
      <p:sp>
        <p:nvSpPr>
          <p:cNvPr id="11" name="Speech Bubble: Rectangle with Corners Rounded 4">
            <a:extLst>
              <a:ext uri="{FF2B5EF4-FFF2-40B4-BE49-F238E27FC236}">
                <a16:creationId xmlns:a16="http://schemas.microsoft.com/office/drawing/2014/main" id="{3B30A98E-CA6D-EEEE-F4BB-5944B94BBEBD}"/>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So sánh giá tiền của mặt hàng ở chỗ em mua với những nơi khác.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C134A125-7E27-1AE0-41C5-0203C710BB73}"/>
              </a:ext>
            </a:extLst>
          </p:cNvPr>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Các tình huống em gặp phải khi đi mua sắm cùng người thân</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073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8"/>
            <a:ext cx="7574794" cy="3585681"/>
            <a:chOff x="4144021" y="1484380"/>
            <a:chExt cx="7574794" cy="5189129"/>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8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một gia đình đều có nhu cầu tiêu dùng riêng để phục vụ cho cuộc sống hằng ngày. Việc cân nhắc mua đồ gì, ở đâu giúp chúng ta đảm bảo chi tiêu tiết 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592551" y="1851345"/>
            <a:ext cx="6709024" cy="1938992"/>
          </a:xfrm>
          <a:prstGeom prst="rect">
            <a:avLst/>
          </a:prstGeom>
          <a:noFill/>
        </p:spPr>
        <p:txBody>
          <a:bodyPr wrap="square" rtlCol="0">
            <a:spAutoFit/>
          </a:bodyPr>
          <a:lstStyle/>
          <a:p>
            <a:pPr lvl="0" algn="ctr">
              <a:defRPr/>
            </a:pP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Trò chơi </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Hãy chọn giá đúng</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0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668EDD68-2590-2D03-0EEF-246EEF3B61F4}"/>
              </a:ext>
            </a:extLst>
          </p:cNvPr>
          <p:cNvSpPr txBox="1"/>
          <p:nvPr/>
        </p:nvSpPr>
        <p:spPr>
          <a:xfrm>
            <a:off x="801384" y="565079"/>
            <a:ext cx="10767317" cy="2677656"/>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ác nhóm lần lượt đem lên hai đồ vật có công dụng giống nhau nhưng khác nhau về mẫu mã và nơi sản xuất để các nhóm khác đoán giá tiền.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Đại diện từng nhóm đứng trước lớp đưa ra hai sản phẩm của nhóm mình. Các nhóm khác thảo luận và đưa ra giá sản phẩm. </a:t>
            </a: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Nhóm nào đoán giá gần đúng với giá thực tế nhất sẽ chiến thắng.</a:t>
            </a:r>
            <a:endParaRPr lang="en-US" sz="28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D6589E-B454-C6A2-560C-7682E5011D06}"/>
              </a:ext>
            </a:extLst>
          </p:cNvPr>
          <p:cNvPicPr>
            <a:picLocks noChangeAspect="1"/>
          </p:cNvPicPr>
          <p:nvPr/>
        </p:nvPicPr>
        <p:blipFill>
          <a:blip r:embed="rId3"/>
          <a:stretch>
            <a:fillRect/>
          </a:stretch>
        </p:blipFill>
        <p:spPr>
          <a:xfrm>
            <a:off x="4361379" y="3457682"/>
            <a:ext cx="3962400" cy="2819400"/>
          </a:xfrm>
          <a:prstGeom prst="rect">
            <a:avLst/>
          </a:prstGeom>
        </p:spPr>
      </p:pic>
    </p:spTree>
    <p:extLst>
      <p:ext uri="{BB962C8B-B14F-4D97-AF65-F5344CB8AC3E}">
        <p14:creationId xmlns:p14="http://schemas.microsoft.com/office/powerpoint/2010/main" val="108243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5324" y="3115292"/>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222280" y="832208"/>
            <a:ext cx="9479966" cy="2277112"/>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27073" y="3556223"/>
              <a:ext cx="4070259" cy="125264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mua một món đồ nào đó các em dựa trên tiêu chí nào?</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2604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739739" y="1099336"/>
            <a:ext cx="8311793" cy="6061754"/>
            <a:chOff x="4144021" y="1484380"/>
            <a:chExt cx="7574794" cy="5679366"/>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25185" y="1888458"/>
              <a:ext cx="7123372" cy="5275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đồ vật dù cùng một công dụng và có vẻ giống nhau nhưng khi được sản xuất ở những nơi khác nhau, với chất lượng khác nhau thì sẽ có giá tiền khác nhau. Điều này cho chúng ta cơ sở cân nhắc khi đi mua hàng, không phải cứ rẻ là tốt mà còn phải tính đến chất lượng của sản phẩm và cơ sở sản xuất uy tín, tin cậy.</a:t>
              </a: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9835" y="201329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368027"/>
          </a:xfrm>
          <a:custGeom>
            <a:avLst/>
            <a:gdLst>
              <a:gd name="connsiteX0" fmla="*/ 0 w 6851972"/>
              <a:gd name="connsiteY0" fmla="*/ 561349 h 3368027"/>
              <a:gd name="connsiteX1" fmla="*/ 561349 w 6851972"/>
              <a:gd name="connsiteY1" fmla="*/ 0 h 3368027"/>
              <a:gd name="connsiteX2" fmla="*/ 1141995 w 6851972"/>
              <a:gd name="connsiteY2" fmla="*/ 0 h 3368027"/>
              <a:gd name="connsiteX3" fmla="*/ 1141995 w 6851972"/>
              <a:gd name="connsiteY3" fmla="*/ 0 h 3368027"/>
              <a:gd name="connsiteX4" fmla="*/ 2854988 w 6851972"/>
              <a:gd name="connsiteY4" fmla="*/ 0 h 3368027"/>
              <a:gd name="connsiteX5" fmla="*/ 6290623 w 6851972"/>
              <a:gd name="connsiteY5" fmla="*/ 0 h 3368027"/>
              <a:gd name="connsiteX6" fmla="*/ 6851972 w 6851972"/>
              <a:gd name="connsiteY6" fmla="*/ 561349 h 3368027"/>
              <a:gd name="connsiteX7" fmla="*/ 6851972 w 6851972"/>
              <a:gd name="connsiteY7" fmla="*/ 1964682 h 3368027"/>
              <a:gd name="connsiteX8" fmla="*/ 6851972 w 6851972"/>
              <a:gd name="connsiteY8" fmla="*/ 1964682 h 3368027"/>
              <a:gd name="connsiteX9" fmla="*/ 6851972 w 6851972"/>
              <a:gd name="connsiteY9" fmla="*/ 2806689 h 3368027"/>
              <a:gd name="connsiteX10" fmla="*/ 6851972 w 6851972"/>
              <a:gd name="connsiteY10" fmla="*/ 2806678 h 3368027"/>
              <a:gd name="connsiteX11" fmla="*/ 6290623 w 6851972"/>
              <a:gd name="connsiteY11" fmla="*/ 3368027 h 3368027"/>
              <a:gd name="connsiteX12" fmla="*/ 2854988 w 6851972"/>
              <a:gd name="connsiteY12" fmla="*/ 3368027 h 3368027"/>
              <a:gd name="connsiteX13" fmla="*/ 1141995 w 6851972"/>
              <a:gd name="connsiteY13" fmla="*/ 3368027 h 3368027"/>
              <a:gd name="connsiteX14" fmla="*/ 1141995 w 6851972"/>
              <a:gd name="connsiteY14" fmla="*/ 3368027 h 3368027"/>
              <a:gd name="connsiteX15" fmla="*/ 561349 w 6851972"/>
              <a:gd name="connsiteY15" fmla="*/ 3368027 h 3368027"/>
              <a:gd name="connsiteX16" fmla="*/ 0 w 6851972"/>
              <a:gd name="connsiteY16" fmla="*/ 2806678 h 3368027"/>
              <a:gd name="connsiteX17" fmla="*/ 0 w 6851972"/>
              <a:gd name="connsiteY17" fmla="*/ 2806689 h 3368027"/>
              <a:gd name="connsiteX18" fmla="*/ -588036 w 6851972"/>
              <a:gd name="connsiteY18" fmla="*/ 3309962 h 3368027"/>
              <a:gd name="connsiteX19" fmla="*/ 0 w 6851972"/>
              <a:gd name="connsiteY19" fmla="*/ 1964682 h 3368027"/>
              <a:gd name="connsiteX20" fmla="*/ 0 w 6851972"/>
              <a:gd name="connsiteY20" fmla="*/ 561349 h 33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368027" fill="none" extrusionOk="0">
                <a:moveTo>
                  <a:pt x="0" y="561349"/>
                </a:moveTo>
                <a:cubicBezTo>
                  <a:pt x="-3767" y="249026"/>
                  <a:pt x="273194" y="33759"/>
                  <a:pt x="561349" y="0"/>
                </a:cubicBezTo>
                <a:cubicBezTo>
                  <a:pt x="794264" y="11347"/>
                  <a:pt x="1063659" y="43666"/>
                  <a:pt x="1141995" y="0"/>
                </a:cubicBezTo>
                <a:lnTo>
                  <a:pt x="1141995" y="0"/>
                </a:lnTo>
                <a:cubicBezTo>
                  <a:pt x="1874978" y="-635"/>
                  <a:pt x="2482067" y="51602"/>
                  <a:pt x="2854988" y="0"/>
                </a:cubicBezTo>
                <a:cubicBezTo>
                  <a:pt x="3563851" y="-167629"/>
                  <a:pt x="5350209" y="-24710"/>
                  <a:pt x="6290623" y="0"/>
                </a:cubicBezTo>
                <a:cubicBezTo>
                  <a:pt x="6617687" y="-4146"/>
                  <a:pt x="6851547" y="303260"/>
                  <a:pt x="6851972" y="561349"/>
                </a:cubicBezTo>
                <a:cubicBezTo>
                  <a:pt x="6971912" y="1121944"/>
                  <a:pt x="6959445" y="1615786"/>
                  <a:pt x="6851972" y="1964682"/>
                </a:cubicBezTo>
                <a:lnTo>
                  <a:pt x="6851972" y="1964682"/>
                </a:lnTo>
                <a:cubicBezTo>
                  <a:pt x="6899799" y="2359119"/>
                  <a:pt x="6825453" y="2563731"/>
                  <a:pt x="6851972" y="2806689"/>
                </a:cubicBezTo>
                <a:cubicBezTo>
                  <a:pt x="6851971" y="2806684"/>
                  <a:pt x="6851973" y="2806682"/>
                  <a:pt x="6851972" y="2806678"/>
                </a:cubicBezTo>
                <a:cubicBezTo>
                  <a:pt x="6846477" y="3102735"/>
                  <a:pt x="6606505" y="3361766"/>
                  <a:pt x="6290623" y="3368027"/>
                </a:cubicBezTo>
                <a:cubicBezTo>
                  <a:pt x="5099846" y="3368896"/>
                  <a:pt x="3298860" y="3470587"/>
                  <a:pt x="2854988" y="3368027"/>
                </a:cubicBezTo>
                <a:cubicBezTo>
                  <a:pt x="2673705" y="3228761"/>
                  <a:pt x="1742122" y="3302275"/>
                  <a:pt x="1141995" y="3368027"/>
                </a:cubicBezTo>
                <a:lnTo>
                  <a:pt x="1141995" y="3368027"/>
                </a:lnTo>
                <a:cubicBezTo>
                  <a:pt x="852249" y="3389571"/>
                  <a:pt x="700172" y="3395639"/>
                  <a:pt x="561349" y="3368027"/>
                </a:cubicBezTo>
                <a:cubicBezTo>
                  <a:pt x="213493" y="3343448"/>
                  <a:pt x="3799" y="3114988"/>
                  <a:pt x="0" y="2806678"/>
                </a:cubicBezTo>
                <a:cubicBezTo>
                  <a:pt x="0" y="2806681"/>
                  <a:pt x="0" y="2806687"/>
                  <a:pt x="0" y="2806689"/>
                </a:cubicBezTo>
                <a:cubicBezTo>
                  <a:pt x="-143983" y="2945211"/>
                  <a:pt x="-392031" y="3064523"/>
                  <a:pt x="-588036" y="3309962"/>
                </a:cubicBezTo>
                <a:cubicBezTo>
                  <a:pt x="-495024" y="2859231"/>
                  <a:pt x="-100297" y="2110487"/>
                  <a:pt x="0" y="1964682"/>
                </a:cubicBezTo>
                <a:cubicBezTo>
                  <a:pt x="55755" y="1488954"/>
                  <a:pt x="-59289" y="1186286"/>
                  <a:pt x="0" y="561349"/>
                </a:cubicBezTo>
                <a:close/>
              </a:path>
              <a:path w="6851972" h="3368027" stroke="0" extrusionOk="0">
                <a:moveTo>
                  <a:pt x="0" y="561349"/>
                </a:moveTo>
                <a:cubicBezTo>
                  <a:pt x="-15853" y="278435"/>
                  <a:pt x="265344" y="-9481"/>
                  <a:pt x="561349" y="0"/>
                </a:cubicBezTo>
                <a:cubicBezTo>
                  <a:pt x="751499" y="21101"/>
                  <a:pt x="1035206" y="-6890"/>
                  <a:pt x="1141995" y="0"/>
                </a:cubicBezTo>
                <a:lnTo>
                  <a:pt x="1141995" y="0"/>
                </a:lnTo>
                <a:cubicBezTo>
                  <a:pt x="1830843" y="134844"/>
                  <a:pt x="2456857" y="-148642"/>
                  <a:pt x="2854988" y="0"/>
                </a:cubicBezTo>
                <a:cubicBezTo>
                  <a:pt x="3991449" y="-134364"/>
                  <a:pt x="5049672" y="130381"/>
                  <a:pt x="6290623" y="0"/>
                </a:cubicBezTo>
                <a:cubicBezTo>
                  <a:pt x="6589578" y="-26089"/>
                  <a:pt x="6889808" y="221995"/>
                  <a:pt x="6851972" y="561349"/>
                </a:cubicBezTo>
                <a:cubicBezTo>
                  <a:pt x="6811032" y="704891"/>
                  <a:pt x="6776100" y="1633318"/>
                  <a:pt x="6851972" y="1964682"/>
                </a:cubicBezTo>
                <a:lnTo>
                  <a:pt x="6851972" y="1964682"/>
                </a:lnTo>
                <a:cubicBezTo>
                  <a:pt x="6817897" y="2341303"/>
                  <a:pt x="6857071" y="2388191"/>
                  <a:pt x="6851972" y="2806689"/>
                </a:cubicBezTo>
                <a:cubicBezTo>
                  <a:pt x="6851971" y="2806683"/>
                  <a:pt x="6851973" y="2806680"/>
                  <a:pt x="6851972" y="2806678"/>
                </a:cubicBezTo>
                <a:cubicBezTo>
                  <a:pt x="6853798" y="3101641"/>
                  <a:pt x="6646226" y="3366546"/>
                  <a:pt x="6290623" y="3368027"/>
                </a:cubicBezTo>
                <a:cubicBezTo>
                  <a:pt x="5656655" y="3198992"/>
                  <a:pt x="3294134" y="3421327"/>
                  <a:pt x="2854988" y="3368027"/>
                </a:cubicBezTo>
                <a:cubicBezTo>
                  <a:pt x="2003125" y="3421195"/>
                  <a:pt x="1790078" y="3508310"/>
                  <a:pt x="1141995" y="3368027"/>
                </a:cubicBezTo>
                <a:lnTo>
                  <a:pt x="1141995" y="3368027"/>
                </a:lnTo>
                <a:cubicBezTo>
                  <a:pt x="884919" y="3401690"/>
                  <a:pt x="819090" y="3343133"/>
                  <a:pt x="561349" y="3368027"/>
                </a:cubicBezTo>
                <a:cubicBezTo>
                  <a:pt x="231933" y="3372340"/>
                  <a:pt x="5424" y="3112462"/>
                  <a:pt x="0" y="2806678"/>
                </a:cubicBezTo>
                <a:cubicBezTo>
                  <a:pt x="0" y="2806683"/>
                  <a:pt x="1" y="2806687"/>
                  <a:pt x="0" y="2806689"/>
                </a:cubicBezTo>
                <a:cubicBezTo>
                  <a:pt x="-214040" y="2936292"/>
                  <a:pt x="-310780" y="3130938"/>
                  <a:pt x="-588036" y="3309962"/>
                </a:cubicBezTo>
                <a:cubicBezTo>
                  <a:pt x="-464112" y="3183780"/>
                  <a:pt x="-114990" y="2233503"/>
                  <a:pt x="0" y="1964682"/>
                </a:cubicBezTo>
                <a:cubicBezTo>
                  <a:pt x="-103673" y="1273641"/>
                  <a:pt x="59225" y="789560"/>
                  <a:pt x="0" y="561349"/>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V</a:t>
            </a:r>
            <a:r>
              <a:rPr kumimoji="0" lang="vi-VN"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ề nhà</a:t>
            </a:r>
            <a:r>
              <a:rPr lang="en-US" sz="3600" b="1" dirty="0">
                <a:ln w="0"/>
                <a:solidFill>
                  <a:srgbClr val="FF0000"/>
                </a:solidFill>
                <a:effectLst>
                  <a:outerShdw blurRad="38100" dist="19050" dir="2700000" algn="tl" rotWithShape="0">
                    <a:schemeClr val="dk1">
                      <a:alpha val="40000"/>
                    </a:schemeClr>
                  </a:outerShdw>
                </a:effectLst>
                <a:latin typeface="Calibri" panose="020F0502020204030204"/>
              </a:rPr>
              <a:t>:</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lên kế hoạch chi tiêu cho các buổi đi mua sắm.</a:t>
            </a: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thực hiện việc chi tiêu tiết kiệm trong gia đình.</a:t>
            </a:r>
          </a:p>
        </p:txBody>
      </p:sp>
    </p:spTree>
    <p:extLst>
      <p:ext uri="{BB962C8B-B14F-4D97-AF65-F5344CB8AC3E}">
        <p14:creationId xmlns:p14="http://schemas.microsoft.com/office/powerpoint/2010/main" val="2709601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everal&#10;&#10;Description automatically generated">
            <a:extLst>
              <a:ext uri="{FF2B5EF4-FFF2-40B4-BE49-F238E27FC236}">
                <a16:creationId xmlns:a16="http://schemas.microsoft.com/office/drawing/2014/main" id="{E3BD1C60-23EE-2D4C-24DF-03C2C6AA36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600" b="94600" l="60350" r="95600">
                        <a14:foregroundMark x1="74350" y1="49600" x2="75200" y2="52500"/>
                        <a14:foregroundMark x1="63050" y1="69350" x2="65400" y2="72750"/>
                        <a14:foregroundMark x1="63400" y1="68350" x2="63400" y2="68350"/>
                        <a14:foregroundMark x1="62200" y1="68200" x2="62200" y2="68200"/>
                        <a14:foregroundMark x1="62900" y1="68700" x2="62550" y2="73400"/>
                        <a14:foregroundMark x1="61700" y1="71900" x2="61818" y2="73470"/>
                        <a14:foregroundMark x1="61297" y1="71297" x2="61050" y2="74100"/>
                        <a14:foregroundMark x1="61177" y1="71244" x2="60850" y2="71750"/>
                        <a14:foregroundMark x1="62400" y1="68700" x2="62105" y2="73963"/>
                        <a14:foregroundMark x1="62400" y1="68350" x2="61200" y2="71050"/>
                        <a14:foregroundMark x1="62050" y1="69050" x2="60850" y2="72750"/>
                        <a14:foregroundMark x1="61201" y1="71255" x2="60500" y2="72750"/>
                        <a14:foregroundMark x1="62400" y1="68700" x2="61952" y2="69655"/>
                        <a14:foregroundMark x1="62200" y1="68850" x2="60700" y2="73900"/>
                        <a14:foregroundMark x1="62400" y1="68700" x2="60850" y2="73100"/>
                        <a14:foregroundMark x1="62400" y1="68850" x2="60700" y2="73400"/>
                        <a14:foregroundMark x1="62550" y1="68500" x2="61200" y2="73750"/>
                        <a14:foregroundMark x1="66750" y1="71550" x2="71500" y2="72900"/>
                        <a14:foregroundMark x1="77750" y1="73250" x2="81950" y2="75100"/>
                        <a14:foregroundMark x1="62400" y1="68200" x2="61585" y2="74506"/>
                        <a14:foregroundMark x1="63043" y1="74882" x2="66100" y2="73600"/>
                        <a14:foregroundMark x1="62456" y1="74950" x2="64900" y2="74950"/>
                        <a14:foregroundMark x1="62700" y1="75600" x2="64900" y2="75600"/>
                        <a14:foregroundMark x1="61795" y1="69586" x2="60700" y2="73400"/>
                        <a14:foregroundMark x1="62050" y1="68700" x2="61836" y2="69444"/>
                        <a14:foregroundMark x1="61592" y1="69966" x2="60850" y2="73600"/>
                        <a14:foregroundMark x1="61850" y1="68700" x2="61679" y2="69536"/>
                        <a14:foregroundMark x1="62050" y1="69550" x2="61333" y2="73889"/>
                        <a14:foregroundMark x1="61250" y1="69500" x2="62350" y2="68550"/>
                        <a14:foregroundMark x1="61950" y1="68400" x2="61500" y2="68900"/>
                        <a14:foregroundMark x1="60800" y1="69850" x2="60550" y2="71600"/>
                        <a14:foregroundMark x1="60635" y1="71006" x2="60600" y2="73200"/>
                        <a14:foregroundMark x1="60650" y1="71450" x2="61000" y2="73650"/>
                        <a14:foregroundMark x1="61000" y1="73700" x2="62800" y2="74800"/>
                        <a14:foregroundMark x1="61200" y1="74150" x2="62950" y2="75500"/>
                        <a14:foregroundMark x1="61350" y1="74000" x2="63100" y2="75200"/>
                        <a14:foregroundMark x1="62350" y1="68100" x2="61481" y2="69449"/>
                        <a14:foregroundMark x1="62100" y1="68250" x2="61297" y2="69368"/>
                        <a14:foregroundMark x1="62100" y1="68200" x2="61000" y2="69850"/>
                        <a14:foregroundMark x1="62100" y1="68250" x2="61465" y2="69441"/>
                        <a14:foregroundMark x1="61950" y1="68250" x2="61050" y2="69300"/>
                        <a14:foregroundMark x1="62200" y1="67950" x2="61050" y2="69350"/>
                        <a14:foregroundMark x1="62250" y1="68100" x2="63350" y2="68000"/>
                        <a14:foregroundMark x1="62600" y1="67950" x2="63800" y2="67900"/>
                        <a14:foregroundMark x1="62300" y1="68000" x2="63500" y2="67900"/>
                        <a14:foregroundMark x1="62850" y1="67900" x2="64500" y2="69300"/>
                        <a14:foregroundMark x1="63700" y1="67950" x2="61717" y2="69552"/>
                        <a14:foregroundMark x1="62200" y1="68200" x2="61171" y2="69313"/>
                        <a14:foregroundMark x1="61012" y1="71172" x2="60750" y2="72000"/>
                        <a14:foregroundMark x1="61950" y1="68200" x2="61547" y2="69477"/>
                        <a14:foregroundMark x1="60552" y1="70970" x2="60750" y2="73350"/>
                        <a14:foregroundMark x1="60600" y1="70650" x2="60950" y2="73800"/>
                        <a14:foregroundMark x1="62650" y1="68750" x2="61950" y2="72950"/>
                        <a14:foregroundMark x1="63600" y1="68150" x2="65350" y2="72050"/>
                        <a14:foregroundMark x1="63850" y1="68200" x2="60800" y2="69850"/>
                        <a14:foregroundMark x1="61854" y1="69612" x2="61100" y2="72800"/>
                        <a14:foregroundMark x1="62200" y1="68150" x2="61953" y2="69196"/>
                        <a14:foregroundMark x1="60600" y1="71500" x2="61800" y2="74550"/>
                        <a14:foregroundMark x1="61100" y1="73950" x2="63500" y2="75100"/>
                        <a14:backgroundMark x1="60800" y1="69150" x2="60050" y2="70750"/>
                      </a14:backgroundRemoval>
                    </a14:imgEffect>
                  </a14:imgLayer>
                </a14:imgProps>
              </a:ext>
              <a:ext uri="{28A0092B-C50C-407E-A947-70E740481C1C}">
                <a14:useLocalDpi xmlns:a14="http://schemas.microsoft.com/office/drawing/2010/main" val="0"/>
              </a:ext>
            </a:extLst>
          </a:blip>
          <a:srcRect l="56020" t="46000"/>
          <a:stretch/>
        </p:blipFill>
        <p:spPr>
          <a:xfrm>
            <a:off x="6632916" y="1090993"/>
            <a:ext cx="5884679" cy="7225346"/>
          </a:xfrm>
          <a:prstGeom prst="rect">
            <a:avLst/>
          </a:prstGeom>
        </p:spPr>
      </p:pic>
      <p:pic>
        <p:nvPicPr>
          <p:cNvPr id="2" name="Picture 1">
            <a:extLst>
              <a:ext uri="{FF2B5EF4-FFF2-40B4-BE49-F238E27FC236}">
                <a16:creationId xmlns:a16="http://schemas.microsoft.com/office/drawing/2014/main" id="{84BF9CD5-C581-FCBD-A595-A721854859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55645" y="832820"/>
            <a:ext cx="10105294" cy="2801816"/>
          </a:xfrm>
          <a:prstGeom prst="rect">
            <a:avLst/>
          </a:prstGeom>
        </p:spPr>
      </p:pic>
      <p:pic>
        <p:nvPicPr>
          <p:cNvPr id="11" name="Picture 10">
            <a:extLst>
              <a:ext uri="{FF2B5EF4-FFF2-40B4-BE49-F238E27FC236}">
                <a16:creationId xmlns:a16="http://schemas.microsoft.com/office/drawing/2014/main" id="{348D8197-92E2-337E-E783-DBD153C855FD}"/>
              </a:ext>
            </a:extLst>
          </p:cNvPr>
          <p:cNvPicPr>
            <a:picLocks noChangeAspect="1"/>
          </p:cNvPicPr>
          <p:nvPr/>
        </p:nvPicPr>
        <p:blipFill>
          <a:blip r:embed="rId7"/>
          <a:stretch>
            <a:fillRect/>
          </a:stretch>
        </p:blipFill>
        <p:spPr>
          <a:xfrm>
            <a:off x="1579682" y="776739"/>
            <a:ext cx="7224386" cy="2859272"/>
          </a:xfrm>
          <a:prstGeom prst="rect">
            <a:avLst/>
          </a:prstGeom>
        </p:spPr>
      </p:pic>
    </p:spTree>
    <p:extLst>
      <p:ext uri="{BB962C8B-B14F-4D97-AF65-F5344CB8AC3E}">
        <p14:creationId xmlns:p14="http://schemas.microsoft.com/office/powerpoint/2010/main" val="74410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4" name="Picture 3">
            <a:extLst>
              <a:ext uri="{FF2B5EF4-FFF2-40B4-BE49-F238E27FC236}">
                <a16:creationId xmlns:a16="http://schemas.microsoft.com/office/drawing/2014/main" id="{9B135F54-EB03-D31E-E634-84751A1815B4}"/>
              </a:ext>
            </a:extLst>
          </p:cNvPr>
          <p:cNvPicPr>
            <a:picLocks noChangeAspect="1"/>
          </p:cNvPicPr>
          <p:nvPr/>
        </p:nvPicPr>
        <p:blipFill>
          <a:blip r:embed="rId6"/>
          <a:stretch>
            <a:fillRect/>
          </a:stretch>
        </p:blipFill>
        <p:spPr>
          <a:xfrm>
            <a:off x="3179927" y="552223"/>
            <a:ext cx="6108721" cy="3243353"/>
          </a:xfrm>
          <a:prstGeom prst="rect">
            <a:avLst/>
          </a:prstGeom>
        </p:spPr>
      </p:pic>
    </p:spTree>
    <p:extLst>
      <p:ext uri="{BB962C8B-B14F-4D97-AF65-F5344CB8AC3E}">
        <p14:creationId xmlns:p14="http://schemas.microsoft.com/office/powerpoint/2010/main" val="30168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30316AA9-518D-47C8-2C23-65B7587A3EB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657" b="98869" l="9981" r="89971">
                        <a14:foregroundMark x1="24612" y1="1657" x2="33333" y2="8566"/>
                        <a14:foregroundMark x1="21996" y1="92283" x2="36967" y2="92606"/>
                        <a14:foregroundMark x1="67539" y1="94303" x2="76453" y2="94465"/>
                        <a14:foregroundMark x1="34545" y1="98343" x2="40213" y2="98869"/>
                        <a14:foregroundMark x1="33721" y1="20202" x2="33091" y2="29980"/>
                      </a14:backgroundRemoval>
                    </a14:imgEffect>
                  </a14:imgLayer>
                </a14:imgProps>
              </a:ext>
              <a:ext uri="{28A0092B-C50C-407E-A947-70E740481C1C}">
                <a14:useLocalDpi xmlns:a14="http://schemas.microsoft.com/office/drawing/2010/main" val="0"/>
              </a:ext>
            </a:extLst>
          </a:blip>
          <a:stretch>
            <a:fillRect/>
          </a:stretch>
        </p:blipFill>
        <p:spPr>
          <a:xfrm>
            <a:off x="8069847" y="1527073"/>
            <a:ext cx="4323812" cy="5186205"/>
          </a:xfrm>
          <a:prstGeom prst="rect">
            <a:avLst/>
          </a:prstGeom>
        </p:spPr>
      </p:pic>
      <p:pic>
        <p:nvPicPr>
          <p:cNvPr id="4" name="图片 4">
            <a:extLst>
              <a:ext uri="{FF2B5EF4-FFF2-40B4-BE49-F238E27FC236}">
                <a16:creationId xmlns:a16="http://schemas.microsoft.com/office/drawing/2014/main" id="{538FCA21-7444-FDD2-B00F-7F19FC73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45" y="0"/>
            <a:ext cx="11157995" cy="7117409"/>
          </a:xfrm>
          <a:prstGeom prst="rect">
            <a:avLst/>
          </a:prstGeom>
        </p:spPr>
      </p:pic>
      <p:sp>
        <p:nvSpPr>
          <p:cNvPr id="5" name="TextBox 4">
            <a:extLst>
              <a:ext uri="{FF2B5EF4-FFF2-40B4-BE49-F238E27FC236}">
                <a16:creationId xmlns:a16="http://schemas.microsoft.com/office/drawing/2014/main" id="{B3D868B2-1B97-43A5-739A-7BBFC92FC3A2}"/>
              </a:ext>
            </a:extLst>
          </p:cNvPr>
          <p:cNvSpPr txBox="1"/>
          <p:nvPr/>
        </p:nvSpPr>
        <p:spPr>
          <a:xfrm>
            <a:off x="1315093" y="927587"/>
            <a:ext cx="9883739" cy="4524315"/>
          </a:xfrm>
          <a:prstGeom prst="rect">
            <a:avLst/>
          </a:prstGeom>
          <a:noFill/>
        </p:spPr>
        <p:txBody>
          <a:bodyPr wrap="square" rtlCol="0">
            <a:spAutoFit/>
          </a:bodyPr>
          <a:lstStyle/>
          <a:p>
            <a:pPr lvl="0" algn="ctr">
              <a:defRPr/>
            </a:pPr>
            <a:r>
              <a:rPr lang="en-US" sz="3600" b="1" dirty="0" err="1">
                <a:solidFill>
                  <a:srgbClr val="002060"/>
                </a:solidFill>
                <a:latin typeface="Cambria" panose="02040503050406030204" pitchFamily="18" charset="0"/>
                <a:ea typeface="Cambria" panose="02040503050406030204" pitchFamily="18" charset="0"/>
              </a:rPr>
              <a:t>Luật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3600" b="1" dirty="0">
                <a:solidFill>
                  <a:schemeClr val="accent2">
                    <a:lumMod val="75000"/>
                  </a:schemeClr>
                </a:solidFill>
                <a:latin typeface="Cambria" panose="02040503050406030204" pitchFamily="18" charset="0"/>
                <a:ea typeface="Cambria" panose="02040503050406030204" pitchFamily="18" charset="0"/>
              </a:rPr>
              <a:t>M</a:t>
            </a:r>
            <a:r>
              <a:rPr lang="vi-VN" sz="3600" b="1" dirty="0">
                <a:solidFill>
                  <a:schemeClr val="accent2">
                    <a:lumMod val="75000"/>
                  </a:schemeClr>
                </a:solidFill>
                <a:latin typeface="Cambria" panose="02040503050406030204" pitchFamily="18" charset="0"/>
                <a:ea typeface="Cambria" panose="02040503050406030204" pitchFamily="18" charset="0"/>
              </a:rPr>
              <a:t>ang đến 3 đồ vật và tổ chức cuộc đấu giá. </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Mức khởi điểm cho mỗi đồ vật là 0 đồng.</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Chia lớp thành nhóm 4 hoặc 5</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vi-VN" sz="3600" b="1" dirty="0">
                <a:solidFill>
                  <a:schemeClr val="accent2">
                    <a:lumMod val="75000"/>
                  </a:schemeClr>
                </a:solidFill>
                <a:latin typeface="Cambria" panose="02040503050406030204" pitchFamily="18" charset="0"/>
                <a:ea typeface="Cambria" panose="02040503050406030204" pitchFamily="18" charset="0"/>
              </a:rPr>
              <a:t>Mỗi nhóm sẽ được b</a:t>
            </a:r>
            <a:r>
              <a:rPr lang="en-US" sz="3600" b="1" dirty="0">
                <a:solidFill>
                  <a:schemeClr val="accent2">
                    <a:lumMod val="75000"/>
                  </a:schemeClr>
                </a:solidFill>
                <a:latin typeface="Cambria" panose="02040503050406030204" pitchFamily="18" charset="0"/>
                <a:ea typeface="Cambria" panose="02040503050406030204" pitchFamily="18" charset="0"/>
              </a:rPr>
              <a:t>ố</a:t>
            </a:r>
            <a:r>
              <a:rPr lang="vi-VN" sz="3600" b="1" dirty="0">
                <a:solidFill>
                  <a:schemeClr val="accent2">
                    <a:lumMod val="75000"/>
                  </a:schemeClr>
                </a:solidFill>
                <a:latin typeface="Cambria" panose="02040503050406030204" pitchFamily="18" charset="0"/>
                <a:ea typeface="Cambria" panose="02040503050406030204" pitchFamily="18" charset="0"/>
              </a:rPr>
              <a:t>c thăm thẻ chữ ghi số tiền.</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Đến mỗi món hàng, các nhóm sẽ thảo luận và đấu giá cho món đồ phù hợp với “túi tiền” của mình.</a:t>
            </a:r>
            <a:endParaRPr kumimoji="0" 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4E533C-B57A-2C8E-819E-1AFD7208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5499726-C833-2866-6995-56C83EAF3D33}"/>
              </a:ext>
            </a:extLst>
          </p:cNvPr>
          <p:cNvGrpSpPr/>
          <p:nvPr/>
        </p:nvGrpSpPr>
        <p:grpSpPr>
          <a:xfrm>
            <a:off x="641521" y="1374213"/>
            <a:ext cx="8636043" cy="810009"/>
            <a:chOff x="-116358" y="2235716"/>
            <a:chExt cx="9554486" cy="3605023"/>
          </a:xfrm>
        </p:grpSpPr>
        <p:sp>
          <p:nvSpPr>
            <p:cNvPr id="9" name="Rectangle: Rounded Corners 8">
              <a:extLst>
                <a:ext uri="{FF2B5EF4-FFF2-40B4-BE49-F238E27FC236}">
                  <a16:creationId xmlns:a16="http://schemas.microsoft.com/office/drawing/2014/main" id="{2EB2E000-F577-E690-186C-02F92BFD94F4}"/>
                </a:ext>
              </a:extLst>
            </p:cNvPr>
            <p:cNvSpPr/>
            <p:nvPr/>
          </p:nvSpPr>
          <p:spPr>
            <a:xfrm>
              <a:off x="60505" y="2235716"/>
              <a:ext cx="8936507" cy="3605023"/>
            </a:xfrm>
            <a:custGeom>
              <a:avLst/>
              <a:gdLst>
                <a:gd name="connsiteX0" fmla="*/ 0 w 8936507"/>
                <a:gd name="connsiteY0" fmla="*/ 600849 h 3605023"/>
                <a:gd name="connsiteX1" fmla="*/ 600849 w 8936507"/>
                <a:gd name="connsiteY1" fmla="*/ 0 h 3605023"/>
                <a:gd name="connsiteX2" fmla="*/ 1273182 w 8936507"/>
                <a:gd name="connsiteY2" fmla="*/ 0 h 3605023"/>
                <a:gd name="connsiteX3" fmla="*/ 1713472 w 8936507"/>
                <a:gd name="connsiteY3" fmla="*/ 0 h 3605023"/>
                <a:gd name="connsiteX4" fmla="*/ 2308457 w 8936507"/>
                <a:gd name="connsiteY4" fmla="*/ 0 h 3605023"/>
                <a:gd name="connsiteX5" fmla="*/ 3058138 w 8936507"/>
                <a:gd name="connsiteY5" fmla="*/ 0 h 3605023"/>
                <a:gd name="connsiteX6" fmla="*/ 3421079 w 8936507"/>
                <a:gd name="connsiteY6" fmla="*/ 0 h 3605023"/>
                <a:gd name="connsiteX7" fmla="*/ 3861368 w 8936507"/>
                <a:gd name="connsiteY7" fmla="*/ 0 h 3605023"/>
                <a:gd name="connsiteX8" fmla="*/ 4379006 w 8936507"/>
                <a:gd name="connsiteY8" fmla="*/ 0 h 3605023"/>
                <a:gd name="connsiteX9" fmla="*/ 4973991 w 8936507"/>
                <a:gd name="connsiteY9" fmla="*/ 0 h 3605023"/>
                <a:gd name="connsiteX10" fmla="*/ 5491628 w 8936507"/>
                <a:gd name="connsiteY10" fmla="*/ 0 h 3605023"/>
                <a:gd name="connsiteX11" fmla="*/ 6009265 w 8936507"/>
                <a:gd name="connsiteY11" fmla="*/ 0 h 3605023"/>
                <a:gd name="connsiteX12" fmla="*/ 6681599 w 8936507"/>
                <a:gd name="connsiteY12" fmla="*/ 0 h 3605023"/>
                <a:gd name="connsiteX13" fmla="*/ 7199236 w 8936507"/>
                <a:gd name="connsiteY13" fmla="*/ 0 h 3605023"/>
                <a:gd name="connsiteX14" fmla="*/ 7794221 w 8936507"/>
                <a:gd name="connsiteY14" fmla="*/ 0 h 3605023"/>
                <a:gd name="connsiteX15" fmla="*/ 8335658 w 8936507"/>
                <a:gd name="connsiteY15" fmla="*/ 0 h 3605023"/>
                <a:gd name="connsiteX16" fmla="*/ 8936507 w 8936507"/>
                <a:gd name="connsiteY16" fmla="*/ 600849 h 3605023"/>
                <a:gd name="connsiteX17" fmla="*/ 8936507 w 8936507"/>
                <a:gd name="connsiteY17" fmla="*/ 1009414 h 3605023"/>
                <a:gd name="connsiteX18" fmla="*/ 8936507 w 8936507"/>
                <a:gd name="connsiteY18" fmla="*/ 1466046 h 3605023"/>
                <a:gd name="connsiteX19" fmla="*/ 8936507 w 8936507"/>
                <a:gd name="connsiteY19" fmla="*/ 1970744 h 3605023"/>
                <a:gd name="connsiteX20" fmla="*/ 8936507 w 8936507"/>
                <a:gd name="connsiteY20" fmla="*/ 2475443 h 3605023"/>
                <a:gd name="connsiteX21" fmla="*/ 8936507 w 8936507"/>
                <a:gd name="connsiteY21" fmla="*/ 3004174 h 3605023"/>
                <a:gd name="connsiteX22" fmla="*/ 8335658 w 8936507"/>
                <a:gd name="connsiteY22" fmla="*/ 3605023 h 3605023"/>
                <a:gd name="connsiteX23" fmla="*/ 7585977 w 8936507"/>
                <a:gd name="connsiteY23" fmla="*/ 3605023 h 3605023"/>
                <a:gd name="connsiteX24" fmla="*/ 7068339 w 8936507"/>
                <a:gd name="connsiteY24" fmla="*/ 3605023 h 3605023"/>
                <a:gd name="connsiteX25" fmla="*/ 6550702 w 8936507"/>
                <a:gd name="connsiteY25" fmla="*/ 3605023 h 3605023"/>
                <a:gd name="connsiteX26" fmla="*/ 5801021 w 8936507"/>
                <a:gd name="connsiteY26" fmla="*/ 3605023 h 3605023"/>
                <a:gd name="connsiteX27" fmla="*/ 5283383 w 8936507"/>
                <a:gd name="connsiteY27" fmla="*/ 3605023 h 3605023"/>
                <a:gd name="connsiteX28" fmla="*/ 4611050 w 8936507"/>
                <a:gd name="connsiteY28" fmla="*/ 3605023 h 3605023"/>
                <a:gd name="connsiteX29" fmla="*/ 4093413 w 8936507"/>
                <a:gd name="connsiteY29" fmla="*/ 3605023 h 3605023"/>
                <a:gd name="connsiteX30" fmla="*/ 3498427 w 8936507"/>
                <a:gd name="connsiteY30" fmla="*/ 3605023 h 3605023"/>
                <a:gd name="connsiteX31" fmla="*/ 3058138 w 8936507"/>
                <a:gd name="connsiteY31" fmla="*/ 3605023 h 3605023"/>
                <a:gd name="connsiteX32" fmla="*/ 2308457 w 8936507"/>
                <a:gd name="connsiteY32" fmla="*/ 3605023 h 3605023"/>
                <a:gd name="connsiteX33" fmla="*/ 1790820 w 8936507"/>
                <a:gd name="connsiteY33" fmla="*/ 3605023 h 3605023"/>
                <a:gd name="connsiteX34" fmla="*/ 600849 w 8936507"/>
                <a:gd name="connsiteY34" fmla="*/ 3605023 h 3605023"/>
                <a:gd name="connsiteX35" fmla="*/ 0 w 8936507"/>
                <a:gd name="connsiteY35" fmla="*/ 3004174 h 3605023"/>
                <a:gd name="connsiteX36" fmla="*/ 0 w 8936507"/>
                <a:gd name="connsiteY36" fmla="*/ 2547542 h 3605023"/>
                <a:gd name="connsiteX37" fmla="*/ 0 w 8936507"/>
                <a:gd name="connsiteY37" fmla="*/ 2018811 h 3605023"/>
                <a:gd name="connsiteX38" fmla="*/ 0 w 8936507"/>
                <a:gd name="connsiteY38" fmla="*/ 1610246 h 3605023"/>
                <a:gd name="connsiteX39" fmla="*/ 0 w 8936507"/>
                <a:gd name="connsiteY39" fmla="*/ 1177647 h 3605023"/>
                <a:gd name="connsiteX40" fmla="*/ 0 w 8936507"/>
                <a:gd name="connsiteY40" fmla="*/ 600849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6507" h="3605023" fill="none" extrusionOk="0">
                  <a:moveTo>
                    <a:pt x="0" y="600849"/>
                  </a:moveTo>
                  <a:cubicBezTo>
                    <a:pt x="-2995" y="192134"/>
                    <a:pt x="217557" y="44974"/>
                    <a:pt x="600849" y="0"/>
                  </a:cubicBezTo>
                  <a:cubicBezTo>
                    <a:pt x="928123" y="-30145"/>
                    <a:pt x="1090491" y="20473"/>
                    <a:pt x="1273182" y="0"/>
                  </a:cubicBezTo>
                  <a:cubicBezTo>
                    <a:pt x="1455873" y="-20473"/>
                    <a:pt x="1548136" y="26273"/>
                    <a:pt x="1713472" y="0"/>
                  </a:cubicBezTo>
                  <a:cubicBezTo>
                    <a:pt x="1878808" y="-26273"/>
                    <a:pt x="2015138" y="35691"/>
                    <a:pt x="2308457" y="0"/>
                  </a:cubicBezTo>
                  <a:cubicBezTo>
                    <a:pt x="2601777" y="-35691"/>
                    <a:pt x="2861073" y="77569"/>
                    <a:pt x="3058138" y="0"/>
                  </a:cubicBezTo>
                  <a:cubicBezTo>
                    <a:pt x="3255203" y="-77569"/>
                    <a:pt x="3324832" y="6177"/>
                    <a:pt x="3421079" y="0"/>
                  </a:cubicBezTo>
                  <a:cubicBezTo>
                    <a:pt x="3517326" y="-6177"/>
                    <a:pt x="3765404" y="40262"/>
                    <a:pt x="3861368" y="0"/>
                  </a:cubicBezTo>
                  <a:cubicBezTo>
                    <a:pt x="3957332" y="-40262"/>
                    <a:pt x="4259910" y="24779"/>
                    <a:pt x="4379006" y="0"/>
                  </a:cubicBezTo>
                  <a:cubicBezTo>
                    <a:pt x="4498102" y="-24779"/>
                    <a:pt x="4792346" y="30271"/>
                    <a:pt x="4973991" y="0"/>
                  </a:cubicBezTo>
                  <a:cubicBezTo>
                    <a:pt x="5155637" y="-30271"/>
                    <a:pt x="5340941" y="35721"/>
                    <a:pt x="5491628" y="0"/>
                  </a:cubicBezTo>
                  <a:cubicBezTo>
                    <a:pt x="5642315" y="-35721"/>
                    <a:pt x="5793363" y="51329"/>
                    <a:pt x="6009265" y="0"/>
                  </a:cubicBezTo>
                  <a:cubicBezTo>
                    <a:pt x="6225167" y="-51329"/>
                    <a:pt x="6502378" y="72057"/>
                    <a:pt x="6681599" y="0"/>
                  </a:cubicBezTo>
                  <a:cubicBezTo>
                    <a:pt x="6860820" y="-72057"/>
                    <a:pt x="6969666" y="20255"/>
                    <a:pt x="7199236" y="0"/>
                  </a:cubicBezTo>
                  <a:cubicBezTo>
                    <a:pt x="7428806" y="-20255"/>
                    <a:pt x="7626770" y="60214"/>
                    <a:pt x="7794221" y="0"/>
                  </a:cubicBezTo>
                  <a:cubicBezTo>
                    <a:pt x="7961673" y="-60214"/>
                    <a:pt x="8111560" y="39742"/>
                    <a:pt x="8335658" y="0"/>
                  </a:cubicBezTo>
                  <a:cubicBezTo>
                    <a:pt x="8689400" y="-8778"/>
                    <a:pt x="8985528" y="346018"/>
                    <a:pt x="8936507" y="600849"/>
                  </a:cubicBezTo>
                  <a:cubicBezTo>
                    <a:pt x="8950064" y="804775"/>
                    <a:pt x="8897237" y="861166"/>
                    <a:pt x="8936507" y="1009414"/>
                  </a:cubicBezTo>
                  <a:cubicBezTo>
                    <a:pt x="8975777" y="1157662"/>
                    <a:pt x="8919411" y="1296187"/>
                    <a:pt x="8936507" y="1466046"/>
                  </a:cubicBezTo>
                  <a:cubicBezTo>
                    <a:pt x="8953603" y="1635905"/>
                    <a:pt x="8917983" y="1847004"/>
                    <a:pt x="8936507" y="1970744"/>
                  </a:cubicBezTo>
                  <a:cubicBezTo>
                    <a:pt x="8955031" y="2094484"/>
                    <a:pt x="8928524" y="2303211"/>
                    <a:pt x="8936507" y="2475443"/>
                  </a:cubicBezTo>
                  <a:cubicBezTo>
                    <a:pt x="8944490" y="2647675"/>
                    <a:pt x="8905887" y="2849019"/>
                    <a:pt x="8936507" y="3004174"/>
                  </a:cubicBezTo>
                  <a:cubicBezTo>
                    <a:pt x="8930483" y="3351144"/>
                    <a:pt x="8660411" y="3603063"/>
                    <a:pt x="8335658" y="3605023"/>
                  </a:cubicBezTo>
                  <a:cubicBezTo>
                    <a:pt x="8067230" y="3631380"/>
                    <a:pt x="7809131" y="3551125"/>
                    <a:pt x="7585977" y="3605023"/>
                  </a:cubicBezTo>
                  <a:cubicBezTo>
                    <a:pt x="7362823" y="3658921"/>
                    <a:pt x="7180960" y="3589490"/>
                    <a:pt x="7068339" y="3605023"/>
                  </a:cubicBezTo>
                  <a:cubicBezTo>
                    <a:pt x="6955718" y="3620556"/>
                    <a:pt x="6786757" y="3548064"/>
                    <a:pt x="6550702" y="3605023"/>
                  </a:cubicBezTo>
                  <a:cubicBezTo>
                    <a:pt x="6314647" y="3661982"/>
                    <a:pt x="6061514" y="3541459"/>
                    <a:pt x="5801021" y="3605023"/>
                  </a:cubicBezTo>
                  <a:cubicBezTo>
                    <a:pt x="5540528" y="3668587"/>
                    <a:pt x="5391629" y="3564702"/>
                    <a:pt x="5283383" y="3605023"/>
                  </a:cubicBezTo>
                  <a:cubicBezTo>
                    <a:pt x="5175137" y="3645344"/>
                    <a:pt x="4802822" y="3584349"/>
                    <a:pt x="4611050" y="3605023"/>
                  </a:cubicBezTo>
                  <a:cubicBezTo>
                    <a:pt x="4419278" y="3625697"/>
                    <a:pt x="4211165" y="3595547"/>
                    <a:pt x="4093413" y="3605023"/>
                  </a:cubicBezTo>
                  <a:cubicBezTo>
                    <a:pt x="3975661" y="3614499"/>
                    <a:pt x="3657777" y="3562812"/>
                    <a:pt x="3498427" y="3605023"/>
                  </a:cubicBezTo>
                  <a:cubicBezTo>
                    <a:pt x="3339077" y="3647234"/>
                    <a:pt x="3237090" y="3569673"/>
                    <a:pt x="3058138" y="3605023"/>
                  </a:cubicBezTo>
                  <a:cubicBezTo>
                    <a:pt x="2879186" y="3640373"/>
                    <a:pt x="2634514" y="3594497"/>
                    <a:pt x="2308457" y="3605023"/>
                  </a:cubicBezTo>
                  <a:cubicBezTo>
                    <a:pt x="1982400" y="3615549"/>
                    <a:pt x="1946724" y="3587989"/>
                    <a:pt x="1790820" y="3605023"/>
                  </a:cubicBezTo>
                  <a:cubicBezTo>
                    <a:pt x="1634916" y="3622057"/>
                    <a:pt x="1173014" y="3603133"/>
                    <a:pt x="600849" y="3605023"/>
                  </a:cubicBezTo>
                  <a:cubicBezTo>
                    <a:pt x="282692" y="3623910"/>
                    <a:pt x="-995" y="3247718"/>
                    <a:pt x="0" y="3004174"/>
                  </a:cubicBezTo>
                  <a:cubicBezTo>
                    <a:pt x="-43377" y="2902089"/>
                    <a:pt x="14007" y="2752232"/>
                    <a:pt x="0" y="2547542"/>
                  </a:cubicBezTo>
                  <a:cubicBezTo>
                    <a:pt x="-14007" y="2342852"/>
                    <a:pt x="6051" y="2179644"/>
                    <a:pt x="0" y="2018811"/>
                  </a:cubicBezTo>
                  <a:cubicBezTo>
                    <a:pt x="-6051" y="1857978"/>
                    <a:pt x="24523" y="1790936"/>
                    <a:pt x="0" y="1610246"/>
                  </a:cubicBezTo>
                  <a:cubicBezTo>
                    <a:pt x="-24523" y="1429557"/>
                    <a:pt x="24984" y="1344205"/>
                    <a:pt x="0" y="1177647"/>
                  </a:cubicBezTo>
                  <a:cubicBezTo>
                    <a:pt x="-24984" y="1011089"/>
                    <a:pt x="47038" y="808685"/>
                    <a:pt x="0" y="600849"/>
                  </a:cubicBezTo>
                  <a:close/>
                </a:path>
                <a:path w="8936507" h="3605023" stroke="0" extrusionOk="0">
                  <a:moveTo>
                    <a:pt x="0" y="600849"/>
                  </a:moveTo>
                  <a:cubicBezTo>
                    <a:pt x="47419" y="281934"/>
                    <a:pt x="273066" y="8453"/>
                    <a:pt x="600849" y="0"/>
                  </a:cubicBezTo>
                  <a:cubicBezTo>
                    <a:pt x="856311" y="-82993"/>
                    <a:pt x="1059385" y="58794"/>
                    <a:pt x="1350530" y="0"/>
                  </a:cubicBezTo>
                  <a:cubicBezTo>
                    <a:pt x="1641675" y="-58794"/>
                    <a:pt x="1561288" y="12283"/>
                    <a:pt x="1713472" y="0"/>
                  </a:cubicBezTo>
                  <a:cubicBezTo>
                    <a:pt x="1865656" y="-12283"/>
                    <a:pt x="2138666" y="62678"/>
                    <a:pt x="2385805" y="0"/>
                  </a:cubicBezTo>
                  <a:cubicBezTo>
                    <a:pt x="2632944" y="-62678"/>
                    <a:pt x="2705048" y="23712"/>
                    <a:pt x="2826094" y="0"/>
                  </a:cubicBezTo>
                  <a:cubicBezTo>
                    <a:pt x="2947140" y="-23712"/>
                    <a:pt x="3413164" y="78492"/>
                    <a:pt x="3575776" y="0"/>
                  </a:cubicBezTo>
                  <a:cubicBezTo>
                    <a:pt x="3738388" y="-78492"/>
                    <a:pt x="3996303" y="52675"/>
                    <a:pt x="4325457" y="0"/>
                  </a:cubicBezTo>
                  <a:cubicBezTo>
                    <a:pt x="4654611" y="-52675"/>
                    <a:pt x="4562233" y="21084"/>
                    <a:pt x="4765746" y="0"/>
                  </a:cubicBezTo>
                  <a:cubicBezTo>
                    <a:pt x="4969259" y="-21084"/>
                    <a:pt x="5229591" y="17840"/>
                    <a:pt x="5360731" y="0"/>
                  </a:cubicBezTo>
                  <a:cubicBezTo>
                    <a:pt x="5491871" y="-17840"/>
                    <a:pt x="5799706" y="62175"/>
                    <a:pt x="6110413" y="0"/>
                  </a:cubicBezTo>
                  <a:cubicBezTo>
                    <a:pt x="6421120" y="-62175"/>
                    <a:pt x="6427943" y="6594"/>
                    <a:pt x="6550702" y="0"/>
                  </a:cubicBezTo>
                  <a:cubicBezTo>
                    <a:pt x="6673461" y="-6594"/>
                    <a:pt x="6811634" y="55873"/>
                    <a:pt x="7068339" y="0"/>
                  </a:cubicBezTo>
                  <a:cubicBezTo>
                    <a:pt x="7325044" y="-55873"/>
                    <a:pt x="7615668" y="86776"/>
                    <a:pt x="7818021" y="0"/>
                  </a:cubicBezTo>
                  <a:cubicBezTo>
                    <a:pt x="8020374" y="-86776"/>
                    <a:pt x="8094619" y="12666"/>
                    <a:pt x="8335658" y="0"/>
                  </a:cubicBezTo>
                  <a:cubicBezTo>
                    <a:pt x="8728025" y="13269"/>
                    <a:pt x="8878548" y="302111"/>
                    <a:pt x="8936507" y="600849"/>
                  </a:cubicBezTo>
                  <a:cubicBezTo>
                    <a:pt x="8988575" y="784247"/>
                    <a:pt x="8922061" y="839456"/>
                    <a:pt x="8936507" y="1057481"/>
                  </a:cubicBezTo>
                  <a:cubicBezTo>
                    <a:pt x="8950953" y="1275506"/>
                    <a:pt x="8910140" y="1363819"/>
                    <a:pt x="8936507" y="1562179"/>
                  </a:cubicBezTo>
                  <a:cubicBezTo>
                    <a:pt x="8962874" y="1760539"/>
                    <a:pt x="8882040" y="1864092"/>
                    <a:pt x="8936507" y="2042844"/>
                  </a:cubicBezTo>
                  <a:cubicBezTo>
                    <a:pt x="8990974" y="2221597"/>
                    <a:pt x="8903505" y="2361974"/>
                    <a:pt x="8936507" y="2499476"/>
                  </a:cubicBezTo>
                  <a:cubicBezTo>
                    <a:pt x="8969509" y="2636978"/>
                    <a:pt x="8917215" y="2781546"/>
                    <a:pt x="8936507" y="3004174"/>
                  </a:cubicBezTo>
                  <a:cubicBezTo>
                    <a:pt x="8927444" y="3244548"/>
                    <a:pt x="8670641" y="3570043"/>
                    <a:pt x="8335658" y="3605023"/>
                  </a:cubicBezTo>
                  <a:cubicBezTo>
                    <a:pt x="8123951" y="3621571"/>
                    <a:pt x="7770559" y="3569404"/>
                    <a:pt x="7585977" y="3605023"/>
                  </a:cubicBezTo>
                  <a:cubicBezTo>
                    <a:pt x="7401395" y="3640642"/>
                    <a:pt x="7202787" y="3599010"/>
                    <a:pt x="7068339" y="3605023"/>
                  </a:cubicBezTo>
                  <a:cubicBezTo>
                    <a:pt x="6933891" y="3611036"/>
                    <a:pt x="6487649" y="3602643"/>
                    <a:pt x="6318658" y="3605023"/>
                  </a:cubicBezTo>
                  <a:cubicBezTo>
                    <a:pt x="6149667" y="3607403"/>
                    <a:pt x="5915924" y="3540762"/>
                    <a:pt x="5568976" y="3605023"/>
                  </a:cubicBezTo>
                  <a:cubicBezTo>
                    <a:pt x="5222028" y="3669284"/>
                    <a:pt x="5082668" y="3583402"/>
                    <a:pt x="4896643" y="3605023"/>
                  </a:cubicBezTo>
                  <a:cubicBezTo>
                    <a:pt x="4710618" y="3626644"/>
                    <a:pt x="4502809" y="3552633"/>
                    <a:pt x="4224310" y="3605023"/>
                  </a:cubicBezTo>
                  <a:cubicBezTo>
                    <a:pt x="3945811" y="3657413"/>
                    <a:pt x="3823984" y="3516772"/>
                    <a:pt x="3474628" y="3605023"/>
                  </a:cubicBezTo>
                  <a:cubicBezTo>
                    <a:pt x="3125272" y="3693274"/>
                    <a:pt x="3078044" y="3583543"/>
                    <a:pt x="2879643" y="3605023"/>
                  </a:cubicBezTo>
                  <a:cubicBezTo>
                    <a:pt x="2681243" y="3626503"/>
                    <a:pt x="2679093" y="3602400"/>
                    <a:pt x="2516702" y="3605023"/>
                  </a:cubicBezTo>
                  <a:cubicBezTo>
                    <a:pt x="2354311" y="3607646"/>
                    <a:pt x="2137998" y="3585301"/>
                    <a:pt x="1921716" y="3605023"/>
                  </a:cubicBezTo>
                  <a:cubicBezTo>
                    <a:pt x="1705434" y="3624745"/>
                    <a:pt x="1504235" y="3563805"/>
                    <a:pt x="1172035" y="3605023"/>
                  </a:cubicBezTo>
                  <a:cubicBezTo>
                    <a:pt x="839835" y="3646241"/>
                    <a:pt x="761931" y="3554277"/>
                    <a:pt x="600849" y="3605023"/>
                  </a:cubicBezTo>
                  <a:cubicBezTo>
                    <a:pt x="249071" y="3629927"/>
                    <a:pt x="81947" y="3391740"/>
                    <a:pt x="0" y="3004174"/>
                  </a:cubicBezTo>
                  <a:cubicBezTo>
                    <a:pt x="-57239" y="2801806"/>
                    <a:pt x="49606" y="2721855"/>
                    <a:pt x="0" y="2499476"/>
                  </a:cubicBezTo>
                  <a:cubicBezTo>
                    <a:pt x="-49606" y="2277097"/>
                    <a:pt x="19169" y="2257040"/>
                    <a:pt x="0" y="2018811"/>
                  </a:cubicBezTo>
                  <a:cubicBezTo>
                    <a:pt x="-19169" y="1780582"/>
                    <a:pt x="14179" y="1810005"/>
                    <a:pt x="0" y="1610246"/>
                  </a:cubicBezTo>
                  <a:cubicBezTo>
                    <a:pt x="-14179" y="1410487"/>
                    <a:pt x="24298" y="1312119"/>
                    <a:pt x="0" y="1153614"/>
                  </a:cubicBezTo>
                  <a:cubicBezTo>
                    <a:pt x="-24298" y="995109"/>
                    <a:pt x="20609" y="715516"/>
                    <a:pt x="0" y="600849"/>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80EA02-3A98-8EC8-EBA3-AC379686DA79}"/>
                </a:ext>
              </a:extLst>
            </p:cNvPr>
            <p:cNvSpPr txBox="1"/>
            <p:nvPr/>
          </p:nvSpPr>
          <p:spPr>
            <a:xfrm>
              <a:off x="-116358" y="2281441"/>
              <a:ext cx="9554486" cy="339565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em muốn mua món đồ đó?</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CA5F7EF-B26C-382B-3475-85FD3CC13ADA}"/>
              </a:ext>
            </a:extLst>
          </p:cNvPr>
          <p:cNvGrpSpPr/>
          <p:nvPr/>
        </p:nvGrpSpPr>
        <p:grpSpPr>
          <a:xfrm>
            <a:off x="1016181" y="2587757"/>
            <a:ext cx="8049608" cy="825723"/>
            <a:chOff x="105815" y="2684354"/>
            <a:chExt cx="8936507" cy="856447"/>
          </a:xfrm>
        </p:grpSpPr>
        <p:sp>
          <p:nvSpPr>
            <p:cNvPr id="12" name="Rectangle: Rounded Corners 11">
              <a:extLst>
                <a:ext uri="{FF2B5EF4-FFF2-40B4-BE49-F238E27FC236}">
                  <a16:creationId xmlns:a16="http://schemas.microsoft.com/office/drawing/2014/main" id="{C4AC1B3C-1872-95A4-3BBF-D39C63C03650}"/>
                </a:ext>
              </a:extLst>
            </p:cNvPr>
            <p:cNvSpPr/>
            <p:nvPr/>
          </p:nvSpPr>
          <p:spPr>
            <a:xfrm>
              <a:off x="437660" y="2695011"/>
              <a:ext cx="7839703" cy="845790"/>
            </a:xfrm>
            <a:custGeom>
              <a:avLst/>
              <a:gdLst>
                <a:gd name="connsiteX0" fmla="*/ 0 w 7839703"/>
                <a:gd name="connsiteY0" fmla="*/ 140968 h 845790"/>
                <a:gd name="connsiteX1" fmla="*/ 140968 w 7839703"/>
                <a:gd name="connsiteY1" fmla="*/ 0 h 845790"/>
                <a:gd name="connsiteX2" fmla="*/ 797912 w 7839703"/>
                <a:gd name="connsiteY2" fmla="*/ 0 h 845790"/>
                <a:gd name="connsiteX3" fmla="*/ 1379279 w 7839703"/>
                <a:gd name="connsiteY3" fmla="*/ 0 h 845790"/>
                <a:gd name="connsiteX4" fmla="*/ 1733913 w 7839703"/>
                <a:gd name="connsiteY4" fmla="*/ 0 h 845790"/>
                <a:gd name="connsiteX5" fmla="*/ 2239702 w 7839703"/>
                <a:gd name="connsiteY5" fmla="*/ 0 h 845790"/>
                <a:gd name="connsiteX6" fmla="*/ 2821068 w 7839703"/>
                <a:gd name="connsiteY6" fmla="*/ 0 h 845790"/>
                <a:gd name="connsiteX7" fmla="*/ 3175702 w 7839703"/>
                <a:gd name="connsiteY7" fmla="*/ 0 h 845790"/>
                <a:gd name="connsiteX8" fmla="*/ 3908224 w 7839703"/>
                <a:gd name="connsiteY8" fmla="*/ 0 h 845790"/>
                <a:gd name="connsiteX9" fmla="*/ 4338436 w 7839703"/>
                <a:gd name="connsiteY9" fmla="*/ 0 h 845790"/>
                <a:gd name="connsiteX10" fmla="*/ 4768647 w 7839703"/>
                <a:gd name="connsiteY10" fmla="*/ 0 h 845790"/>
                <a:gd name="connsiteX11" fmla="*/ 5350014 w 7839703"/>
                <a:gd name="connsiteY11" fmla="*/ 0 h 845790"/>
                <a:gd name="connsiteX12" fmla="*/ 6082536 w 7839703"/>
                <a:gd name="connsiteY12" fmla="*/ 0 h 845790"/>
                <a:gd name="connsiteX13" fmla="*/ 6437169 w 7839703"/>
                <a:gd name="connsiteY13" fmla="*/ 0 h 845790"/>
                <a:gd name="connsiteX14" fmla="*/ 6867381 w 7839703"/>
                <a:gd name="connsiteY14" fmla="*/ 0 h 845790"/>
                <a:gd name="connsiteX15" fmla="*/ 7698735 w 7839703"/>
                <a:gd name="connsiteY15" fmla="*/ 0 h 845790"/>
                <a:gd name="connsiteX16" fmla="*/ 7839703 w 7839703"/>
                <a:gd name="connsiteY16" fmla="*/ 140968 h 845790"/>
                <a:gd name="connsiteX17" fmla="*/ 7839703 w 7839703"/>
                <a:gd name="connsiteY17" fmla="*/ 704822 h 845790"/>
                <a:gd name="connsiteX18" fmla="*/ 7698735 w 7839703"/>
                <a:gd name="connsiteY18" fmla="*/ 845790 h 845790"/>
                <a:gd name="connsiteX19" fmla="*/ 7268524 w 7839703"/>
                <a:gd name="connsiteY19" fmla="*/ 845790 h 845790"/>
                <a:gd name="connsiteX20" fmla="*/ 6838312 w 7839703"/>
                <a:gd name="connsiteY20" fmla="*/ 845790 h 845790"/>
                <a:gd name="connsiteX21" fmla="*/ 6181368 w 7839703"/>
                <a:gd name="connsiteY21" fmla="*/ 845790 h 845790"/>
                <a:gd name="connsiteX22" fmla="*/ 5448846 w 7839703"/>
                <a:gd name="connsiteY22" fmla="*/ 845790 h 845790"/>
                <a:gd name="connsiteX23" fmla="*/ 4716324 w 7839703"/>
                <a:gd name="connsiteY23" fmla="*/ 845790 h 845790"/>
                <a:gd name="connsiteX24" fmla="*/ 4210535 w 7839703"/>
                <a:gd name="connsiteY24" fmla="*/ 845790 h 845790"/>
                <a:gd name="connsiteX25" fmla="*/ 3553590 w 7839703"/>
                <a:gd name="connsiteY25" fmla="*/ 845790 h 845790"/>
                <a:gd name="connsiteX26" fmla="*/ 2896646 w 7839703"/>
                <a:gd name="connsiteY26" fmla="*/ 845790 h 845790"/>
                <a:gd name="connsiteX27" fmla="*/ 2390857 w 7839703"/>
                <a:gd name="connsiteY27" fmla="*/ 845790 h 845790"/>
                <a:gd name="connsiteX28" fmla="*/ 1885068 w 7839703"/>
                <a:gd name="connsiteY28" fmla="*/ 845790 h 845790"/>
                <a:gd name="connsiteX29" fmla="*/ 1379279 w 7839703"/>
                <a:gd name="connsiteY29" fmla="*/ 845790 h 845790"/>
                <a:gd name="connsiteX30" fmla="*/ 722335 w 7839703"/>
                <a:gd name="connsiteY30" fmla="*/ 845790 h 845790"/>
                <a:gd name="connsiteX31" fmla="*/ 140968 w 7839703"/>
                <a:gd name="connsiteY31" fmla="*/ 845790 h 845790"/>
                <a:gd name="connsiteX32" fmla="*/ 0 w 7839703"/>
                <a:gd name="connsiteY32" fmla="*/ 704822 h 845790"/>
                <a:gd name="connsiteX33" fmla="*/ 0 w 7839703"/>
                <a:gd name="connsiteY33" fmla="*/ 140968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39703" h="845790" fill="none" extrusionOk="0">
                  <a:moveTo>
                    <a:pt x="0" y="140968"/>
                  </a:moveTo>
                  <a:cubicBezTo>
                    <a:pt x="-13360" y="79802"/>
                    <a:pt x="82119" y="12924"/>
                    <a:pt x="140968" y="0"/>
                  </a:cubicBezTo>
                  <a:cubicBezTo>
                    <a:pt x="432288" y="-43009"/>
                    <a:pt x="604640" y="66507"/>
                    <a:pt x="797912" y="0"/>
                  </a:cubicBezTo>
                  <a:cubicBezTo>
                    <a:pt x="991184" y="-66507"/>
                    <a:pt x="1200530" y="10570"/>
                    <a:pt x="1379279" y="0"/>
                  </a:cubicBezTo>
                  <a:cubicBezTo>
                    <a:pt x="1558028" y="-10570"/>
                    <a:pt x="1613992" y="32085"/>
                    <a:pt x="1733913" y="0"/>
                  </a:cubicBezTo>
                  <a:cubicBezTo>
                    <a:pt x="1853834" y="-32085"/>
                    <a:pt x="2075808" y="27295"/>
                    <a:pt x="2239702" y="0"/>
                  </a:cubicBezTo>
                  <a:cubicBezTo>
                    <a:pt x="2403596" y="-27295"/>
                    <a:pt x="2570043" y="39054"/>
                    <a:pt x="2821068" y="0"/>
                  </a:cubicBezTo>
                  <a:cubicBezTo>
                    <a:pt x="3072093" y="-39054"/>
                    <a:pt x="3032880" y="26589"/>
                    <a:pt x="3175702" y="0"/>
                  </a:cubicBezTo>
                  <a:cubicBezTo>
                    <a:pt x="3318524" y="-26589"/>
                    <a:pt x="3738394" y="2370"/>
                    <a:pt x="3908224" y="0"/>
                  </a:cubicBezTo>
                  <a:cubicBezTo>
                    <a:pt x="4078054" y="-2370"/>
                    <a:pt x="4194488" y="9463"/>
                    <a:pt x="4338436" y="0"/>
                  </a:cubicBezTo>
                  <a:cubicBezTo>
                    <a:pt x="4482384" y="-9463"/>
                    <a:pt x="4624084" y="3689"/>
                    <a:pt x="4768647" y="0"/>
                  </a:cubicBezTo>
                  <a:cubicBezTo>
                    <a:pt x="4913210" y="-3689"/>
                    <a:pt x="5145570" y="67009"/>
                    <a:pt x="5350014" y="0"/>
                  </a:cubicBezTo>
                  <a:cubicBezTo>
                    <a:pt x="5554458" y="-67009"/>
                    <a:pt x="5856353" y="55312"/>
                    <a:pt x="6082536" y="0"/>
                  </a:cubicBezTo>
                  <a:cubicBezTo>
                    <a:pt x="6308719" y="-55312"/>
                    <a:pt x="6348727" y="31432"/>
                    <a:pt x="6437169" y="0"/>
                  </a:cubicBezTo>
                  <a:cubicBezTo>
                    <a:pt x="6525611" y="-31432"/>
                    <a:pt x="6756514" y="4520"/>
                    <a:pt x="6867381" y="0"/>
                  </a:cubicBezTo>
                  <a:cubicBezTo>
                    <a:pt x="6978248" y="-4520"/>
                    <a:pt x="7490490" y="17115"/>
                    <a:pt x="7698735" y="0"/>
                  </a:cubicBezTo>
                  <a:cubicBezTo>
                    <a:pt x="7770607" y="11403"/>
                    <a:pt x="7844738" y="61788"/>
                    <a:pt x="7839703" y="140968"/>
                  </a:cubicBezTo>
                  <a:cubicBezTo>
                    <a:pt x="7896456" y="279765"/>
                    <a:pt x="7799922" y="536448"/>
                    <a:pt x="7839703" y="704822"/>
                  </a:cubicBezTo>
                  <a:cubicBezTo>
                    <a:pt x="7841028" y="789286"/>
                    <a:pt x="7780103" y="851437"/>
                    <a:pt x="7698735" y="845790"/>
                  </a:cubicBezTo>
                  <a:cubicBezTo>
                    <a:pt x="7593168" y="885301"/>
                    <a:pt x="7473707" y="840291"/>
                    <a:pt x="7268524" y="845790"/>
                  </a:cubicBezTo>
                  <a:cubicBezTo>
                    <a:pt x="7063341" y="851289"/>
                    <a:pt x="7039961" y="799550"/>
                    <a:pt x="6838312" y="845790"/>
                  </a:cubicBezTo>
                  <a:cubicBezTo>
                    <a:pt x="6636663" y="892030"/>
                    <a:pt x="6400078" y="778203"/>
                    <a:pt x="6181368" y="845790"/>
                  </a:cubicBezTo>
                  <a:cubicBezTo>
                    <a:pt x="5962658" y="913377"/>
                    <a:pt x="5776256" y="781503"/>
                    <a:pt x="5448846" y="845790"/>
                  </a:cubicBezTo>
                  <a:cubicBezTo>
                    <a:pt x="5121436" y="910077"/>
                    <a:pt x="5051303" y="837569"/>
                    <a:pt x="4716324" y="845790"/>
                  </a:cubicBezTo>
                  <a:cubicBezTo>
                    <a:pt x="4381345" y="854011"/>
                    <a:pt x="4318590" y="786112"/>
                    <a:pt x="4210535" y="845790"/>
                  </a:cubicBezTo>
                  <a:cubicBezTo>
                    <a:pt x="4102480" y="905468"/>
                    <a:pt x="3773791" y="800105"/>
                    <a:pt x="3553590" y="845790"/>
                  </a:cubicBezTo>
                  <a:cubicBezTo>
                    <a:pt x="3333390" y="891475"/>
                    <a:pt x="3049393" y="800719"/>
                    <a:pt x="2896646" y="845790"/>
                  </a:cubicBezTo>
                  <a:cubicBezTo>
                    <a:pt x="2743899" y="890861"/>
                    <a:pt x="2501074" y="840441"/>
                    <a:pt x="2390857" y="845790"/>
                  </a:cubicBezTo>
                  <a:cubicBezTo>
                    <a:pt x="2280640" y="851139"/>
                    <a:pt x="2084389" y="832409"/>
                    <a:pt x="1885068" y="845790"/>
                  </a:cubicBezTo>
                  <a:cubicBezTo>
                    <a:pt x="1685747" y="859171"/>
                    <a:pt x="1493443" y="804351"/>
                    <a:pt x="1379279" y="845790"/>
                  </a:cubicBezTo>
                  <a:cubicBezTo>
                    <a:pt x="1265115" y="887229"/>
                    <a:pt x="988223" y="836477"/>
                    <a:pt x="722335" y="845790"/>
                  </a:cubicBezTo>
                  <a:cubicBezTo>
                    <a:pt x="456447" y="855103"/>
                    <a:pt x="395551" y="817528"/>
                    <a:pt x="140968" y="845790"/>
                  </a:cubicBezTo>
                  <a:cubicBezTo>
                    <a:pt x="52294" y="844191"/>
                    <a:pt x="-1252" y="784691"/>
                    <a:pt x="0" y="704822"/>
                  </a:cubicBezTo>
                  <a:cubicBezTo>
                    <a:pt x="-61739" y="479582"/>
                    <a:pt x="29857" y="361507"/>
                    <a:pt x="0" y="140968"/>
                  </a:cubicBezTo>
                  <a:close/>
                </a:path>
                <a:path w="7839703" h="845790" stroke="0" extrusionOk="0">
                  <a:moveTo>
                    <a:pt x="0" y="140968"/>
                  </a:moveTo>
                  <a:cubicBezTo>
                    <a:pt x="1611" y="63553"/>
                    <a:pt x="65387" y="4736"/>
                    <a:pt x="140968" y="0"/>
                  </a:cubicBezTo>
                  <a:cubicBezTo>
                    <a:pt x="388987" y="-10023"/>
                    <a:pt x="672560" y="4075"/>
                    <a:pt x="873490" y="0"/>
                  </a:cubicBezTo>
                  <a:cubicBezTo>
                    <a:pt x="1074420" y="-4075"/>
                    <a:pt x="1078559" y="23254"/>
                    <a:pt x="1228124" y="0"/>
                  </a:cubicBezTo>
                  <a:cubicBezTo>
                    <a:pt x="1377689" y="-23254"/>
                    <a:pt x="1616121" y="35924"/>
                    <a:pt x="1885068" y="0"/>
                  </a:cubicBezTo>
                  <a:cubicBezTo>
                    <a:pt x="2154015" y="-35924"/>
                    <a:pt x="2183318" y="14055"/>
                    <a:pt x="2315279" y="0"/>
                  </a:cubicBezTo>
                  <a:cubicBezTo>
                    <a:pt x="2447240" y="-14055"/>
                    <a:pt x="2832819" y="78650"/>
                    <a:pt x="3047801" y="0"/>
                  </a:cubicBezTo>
                  <a:cubicBezTo>
                    <a:pt x="3262783" y="-78650"/>
                    <a:pt x="3506937" y="77050"/>
                    <a:pt x="3780323" y="0"/>
                  </a:cubicBezTo>
                  <a:cubicBezTo>
                    <a:pt x="4053709" y="-77050"/>
                    <a:pt x="4110461" y="25475"/>
                    <a:pt x="4210535" y="0"/>
                  </a:cubicBezTo>
                  <a:cubicBezTo>
                    <a:pt x="4310609" y="-25475"/>
                    <a:pt x="4504812" y="37743"/>
                    <a:pt x="4791902" y="0"/>
                  </a:cubicBezTo>
                  <a:cubicBezTo>
                    <a:pt x="5078992" y="-37743"/>
                    <a:pt x="5267990" y="3737"/>
                    <a:pt x="5524424" y="0"/>
                  </a:cubicBezTo>
                  <a:cubicBezTo>
                    <a:pt x="5780858" y="-3737"/>
                    <a:pt x="5796362" y="51563"/>
                    <a:pt x="5954635" y="0"/>
                  </a:cubicBezTo>
                  <a:cubicBezTo>
                    <a:pt x="6112908" y="-51563"/>
                    <a:pt x="6241615" y="59507"/>
                    <a:pt x="6460424" y="0"/>
                  </a:cubicBezTo>
                  <a:cubicBezTo>
                    <a:pt x="6679233" y="-59507"/>
                    <a:pt x="7002508" y="22422"/>
                    <a:pt x="7192946" y="0"/>
                  </a:cubicBezTo>
                  <a:cubicBezTo>
                    <a:pt x="7383384" y="-22422"/>
                    <a:pt x="7591331" y="11465"/>
                    <a:pt x="7698735" y="0"/>
                  </a:cubicBezTo>
                  <a:cubicBezTo>
                    <a:pt x="7783103" y="1428"/>
                    <a:pt x="7825998" y="70942"/>
                    <a:pt x="7839703" y="140968"/>
                  </a:cubicBezTo>
                  <a:cubicBezTo>
                    <a:pt x="7892524" y="295890"/>
                    <a:pt x="7774710" y="501288"/>
                    <a:pt x="7839703" y="704822"/>
                  </a:cubicBezTo>
                  <a:cubicBezTo>
                    <a:pt x="7841446" y="804635"/>
                    <a:pt x="7790678" y="844197"/>
                    <a:pt x="7698735" y="845790"/>
                  </a:cubicBezTo>
                  <a:cubicBezTo>
                    <a:pt x="7391489" y="889019"/>
                    <a:pt x="7343257" y="789864"/>
                    <a:pt x="7041791" y="845790"/>
                  </a:cubicBezTo>
                  <a:cubicBezTo>
                    <a:pt x="6740325" y="901716"/>
                    <a:pt x="6809533" y="816635"/>
                    <a:pt x="6687157" y="845790"/>
                  </a:cubicBezTo>
                  <a:cubicBezTo>
                    <a:pt x="6564781" y="874945"/>
                    <a:pt x="6323396" y="804160"/>
                    <a:pt x="6181368" y="845790"/>
                  </a:cubicBezTo>
                  <a:cubicBezTo>
                    <a:pt x="6039340" y="887420"/>
                    <a:pt x="5818408" y="789118"/>
                    <a:pt x="5600001" y="845790"/>
                  </a:cubicBezTo>
                  <a:cubicBezTo>
                    <a:pt x="5381594" y="902462"/>
                    <a:pt x="5418577" y="817495"/>
                    <a:pt x="5245368" y="845790"/>
                  </a:cubicBezTo>
                  <a:cubicBezTo>
                    <a:pt x="5072159" y="874085"/>
                    <a:pt x="4970197" y="833492"/>
                    <a:pt x="4739579" y="845790"/>
                  </a:cubicBezTo>
                  <a:cubicBezTo>
                    <a:pt x="4508961" y="858088"/>
                    <a:pt x="4226234" y="790833"/>
                    <a:pt x="4007057" y="845790"/>
                  </a:cubicBezTo>
                  <a:cubicBezTo>
                    <a:pt x="3787880" y="900747"/>
                    <a:pt x="3548439" y="823018"/>
                    <a:pt x="3274534" y="845790"/>
                  </a:cubicBezTo>
                  <a:cubicBezTo>
                    <a:pt x="3000629" y="868562"/>
                    <a:pt x="2781896" y="844483"/>
                    <a:pt x="2617590" y="845790"/>
                  </a:cubicBezTo>
                  <a:cubicBezTo>
                    <a:pt x="2453284" y="847097"/>
                    <a:pt x="2264723" y="805059"/>
                    <a:pt x="1960646" y="845790"/>
                  </a:cubicBezTo>
                  <a:cubicBezTo>
                    <a:pt x="1656569" y="886521"/>
                    <a:pt x="1512131" y="835041"/>
                    <a:pt x="1228124" y="845790"/>
                  </a:cubicBezTo>
                  <a:cubicBezTo>
                    <a:pt x="944117" y="856539"/>
                    <a:pt x="926372" y="799219"/>
                    <a:pt x="646757" y="845790"/>
                  </a:cubicBezTo>
                  <a:cubicBezTo>
                    <a:pt x="367142" y="892361"/>
                    <a:pt x="340558" y="790829"/>
                    <a:pt x="140968" y="845790"/>
                  </a:cubicBezTo>
                  <a:cubicBezTo>
                    <a:pt x="60556" y="847762"/>
                    <a:pt x="4826" y="778258"/>
                    <a:pt x="0" y="704822"/>
                  </a:cubicBezTo>
                  <a:cubicBezTo>
                    <a:pt x="-30383" y="440859"/>
                    <a:pt x="50580" y="410778"/>
                    <a:pt x="0" y="140968"/>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2878B4-88D8-2197-E62B-A78A81F553E4}"/>
                </a:ext>
              </a:extLst>
            </p:cNvPr>
            <p:cNvSpPr txBox="1"/>
            <p:nvPr/>
          </p:nvSpPr>
          <p:spPr>
            <a:xfrm>
              <a:off x="105815" y="2684354"/>
              <a:ext cx="8936507" cy="791355"/>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đặt giá cao như vậy?</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3068F0C-1E9D-8703-2BBC-34CA5137CDC8}"/>
              </a:ext>
            </a:extLst>
          </p:cNvPr>
          <p:cNvGrpSpPr/>
          <p:nvPr/>
        </p:nvGrpSpPr>
        <p:grpSpPr>
          <a:xfrm>
            <a:off x="1045156" y="3813819"/>
            <a:ext cx="7618445" cy="756294"/>
            <a:chOff x="60505" y="2235716"/>
            <a:chExt cx="9794035" cy="3660023"/>
          </a:xfrm>
        </p:grpSpPr>
        <p:sp>
          <p:nvSpPr>
            <p:cNvPr id="15" name="Rectangle: Rounded Corners 14">
              <a:extLst>
                <a:ext uri="{FF2B5EF4-FFF2-40B4-BE49-F238E27FC236}">
                  <a16:creationId xmlns:a16="http://schemas.microsoft.com/office/drawing/2014/main" id="{B910F823-5585-FEE8-3288-1ED0A7031401}"/>
                </a:ext>
              </a:extLst>
            </p:cNvPr>
            <p:cNvSpPr/>
            <p:nvPr/>
          </p:nvSpPr>
          <p:spPr>
            <a:xfrm>
              <a:off x="60505" y="2235716"/>
              <a:ext cx="9495085" cy="3660023"/>
            </a:xfrm>
            <a:custGeom>
              <a:avLst/>
              <a:gdLst>
                <a:gd name="connsiteX0" fmla="*/ 0 w 9495085"/>
                <a:gd name="connsiteY0" fmla="*/ 610016 h 3660023"/>
                <a:gd name="connsiteX1" fmla="*/ 610016 w 9495085"/>
                <a:gd name="connsiteY1" fmla="*/ 0 h 3660023"/>
                <a:gd name="connsiteX2" fmla="*/ 1201091 w 9495085"/>
                <a:gd name="connsiteY2" fmla="*/ 0 h 3660023"/>
                <a:gd name="connsiteX3" fmla="*/ 1957667 w 9495085"/>
                <a:gd name="connsiteY3" fmla="*/ 0 h 3660023"/>
                <a:gd name="connsiteX4" fmla="*/ 2300491 w 9495085"/>
                <a:gd name="connsiteY4" fmla="*/ 0 h 3660023"/>
                <a:gd name="connsiteX5" fmla="*/ 2726065 w 9495085"/>
                <a:gd name="connsiteY5" fmla="*/ 0 h 3660023"/>
                <a:gd name="connsiteX6" fmla="*/ 3234390 w 9495085"/>
                <a:gd name="connsiteY6" fmla="*/ 0 h 3660023"/>
                <a:gd name="connsiteX7" fmla="*/ 3825465 w 9495085"/>
                <a:gd name="connsiteY7" fmla="*/ 0 h 3660023"/>
                <a:gd name="connsiteX8" fmla="*/ 4333790 w 9495085"/>
                <a:gd name="connsiteY8" fmla="*/ 0 h 3660023"/>
                <a:gd name="connsiteX9" fmla="*/ 4842115 w 9495085"/>
                <a:gd name="connsiteY9" fmla="*/ 0 h 3660023"/>
                <a:gd name="connsiteX10" fmla="*/ 5515940 w 9495085"/>
                <a:gd name="connsiteY10" fmla="*/ 0 h 3660023"/>
                <a:gd name="connsiteX11" fmla="*/ 6024265 w 9495085"/>
                <a:gd name="connsiteY11" fmla="*/ 0 h 3660023"/>
                <a:gd name="connsiteX12" fmla="*/ 6615340 w 9495085"/>
                <a:gd name="connsiteY12" fmla="*/ 0 h 3660023"/>
                <a:gd name="connsiteX13" fmla="*/ 7040914 w 9495085"/>
                <a:gd name="connsiteY13" fmla="*/ 0 h 3660023"/>
                <a:gd name="connsiteX14" fmla="*/ 7714740 w 9495085"/>
                <a:gd name="connsiteY14" fmla="*/ 0 h 3660023"/>
                <a:gd name="connsiteX15" fmla="*/ 8885069 w 9495085"/>
                <a:gd name="connsiteY15" fmla="*/ 0 h 3660023"/>
                <a:gd name="connsiteX16" fmla="*/ 9495085 w 9495085"/>
                <a:gd name="connsiteY16" fmla="*/ 610016 h 3660023"/>
                <a:gd name="connsiteX17" fmla="*/ 9495085 w 9495085"/>
                <a:gd name="connsiteY17" fmla="*/ 1024814 h 3660023"/>
                <a:gd name="connsiteX18" fmla="*/ 9495085 w 9495085"/>
                <a:gd name="connsiteY18" fmla="*/ 1537213 h 3660023"/>
                <a:gd name="connsiteX19" fmla="*/ 9495085 w 9495085"/>
                <a:gd name="connsiteY19" fmla="*/ 2000811 h 3660023"/>
                <a:gd name="connsiteX20" fmla="*/ 9495085 w 9495085"/>
                <a:gd name="connsiteY20" fmla="*/ 2464409 h 3660023"/>
                <a:gd name="connsiteX21" fmla="*/ 9495085 w 9495085"/>
                <a:gd name="connsiteY21" fmla="*/ 3050007 h 3660023"/>
                <a:gd name="connsiteX22" fmla="*/ 8885069 w 9495085"/>
                <a:gd name="connsiteY22" fmla="*/ 3660023 h 3660023"/>
                <a:gd name="connsiteX23" fmla="*/ 8542245 w 9495085"/>
                <a:gd name="connsiteY23" fmla="*/ 3660023 h 3660023"/>
                <a:gd name="connsiteX24" fmla="*/ 7785669 w 9495085"/>
                <a:gd name="connsiteY24" fmla="*/ 3660023 h 3660023"/>
                <a:gd name="connsiteX25" fmla="*/ 7277344 w 9495085"/>
                <a:gd name="connsiteY25" fmla="*/ 3660023 h 3660023"/>
                <a:gd name="connsiteX26" fmla="*/ 6603519 w 9495085"/>
                <a:gd name="connsiteY26" fmla="*/ 3660023 h 3660023"/>
                <a:gd name="connsiteX27" fmla="*/ 6095194 w 9495085"/>
                <a:gd name="connsiteY27" fmla="*/ 3660023 h 3660023"/>
                <a:gd name="connsiteX28" fmla="*/ 5504119 w 9495085"/>
                <a:gd name="connsiteY28" fmla="*/ 3660023 h 3660023"/>
                <a:gd name="connsiteX29" fmla="*/ 5078545 w 9495085"/>
                <a:gd name="connsiteY29" fmla="*/ 3660023 h 3660023"/>
                <a:gd name="connsiteX30" fmla="*/ 4321968 w 9495085"/>
                <a:gd name="connsiteY30" fmla="*/ 3660023 h 3660023"/>
                <a:gd name="connsiteX31" fmla="*/ 3813644 w 9495085"/>
                <a:gd name="connsiteY31" fmla="*/ 3660023 h 3660023"/>
                <a:gd name="connsiteX32" fmla="*/ 3057067 w 9495085"/>
                <a:gd name="connsiteY32" fmla="*/ 3660023 h 3660023"/>
                <a:gd name="connsiteX33" fmla="*/ 2714244 w 9495085"/>
                <a:gd name="connsiteY33" fmla="*/ 3660023 h 3660023"/>
                <a:gd name="connsiteX34" fmla="*/ 2205919 w 9495085"/>
                <a:gd name="connsiteY34" fmla="*/ 3660023 h 3660023"/>
                <a:gd name="connsiteX35" fmla="*/ 1697594 w 9495085"/>
                <a:gd name="connsiteY35" fmla="*/ 3660023 h 3660023"/>
                <a:gd name="connsiteX36" fmla="*/ 610016 w 9495085"/>
                <a:gd name="connsiteY36" fmla="*/ 3660023 h 3660023"/>
                <a:gd name="connsiteX37" fmla="*/ 0 w 9495085"/>
                <a:gd name="connsiteY37" fmla="*/ 3050007 h 3660023"/>
                <a:gd name="connsiteX38" fmla="*/ 0 w 9495085"/>
                <a:gd name="connsiteY38" fmla="*/ 2537609 h 3660023"/>
                <a:gd name="connsiteX39" fmla="*/ 0 w 9495085"/>
                <a:gd name="connsiteY39" fmla="*/ 2098411 h 3660023"/>
                <a:gd name="connsiteX40" fmla="*/ 0 w 9495085"/>
                <a:gd name="connsiteY40" fmla="*/ 1683612 h 3660023"/>
                <a:gd name="connsiteX41" fmla="*/ 0 w 9495085"/>
                <a:gd name="connsiteY41" fmla="*/ 1220014 h 3660023"/>
                <a:gd name="connsiteX42" fmla="*/ 0 w 9495085"/>
                <a:gd name="connsiteY42" fmla="*/ 610016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5085" h="3660023" fill="none" extrusionOk="0">
                  <a:moveTo>
                    <a:pt x="0" y="610016"/>
                  </a:moveTo>
                  <a:cubicBezTo>
                    <a:pt x="2725" y="302362"/>
                    <a:pt x="280369" y="-66114"/>
                    <a:pt x="610016" y="0"/>
                  </a:cubicBezTo>
                  <a:cubicBezTo>
                    <a:pt x="881523" y="-4734"/>
                    <a:pt x="1048864" y="1238"/>
                    <a:pt x="1201091" y="0"/>
                  </a:cubicBezTo>
                  <a:cubicBezTo>
                    <a:pt x="1353319" y="-1238"/>
                    <a:pt x="1709758" y="56528"/>
                    <a:pt x="1957667" y="0"/>
                  </a:cubicBezTo>
                  <a:cubicBezTo>
                    <a:pt x="2205576" y="-56528"/>
                    <a:pt x="2146073" y="38320"/>
                    <a:pt x="2300491" y="0"/>
                  </a:cubicBezTo>
                  <a:cubicBezTo>
                    <a:pt x="2454909" y="-38320"/>
                    <a:pt x="2637616" y="45809"/>
                    <a:pt x="2726065" y="0"/>
                  </a:cubicBezTo>
                  <a:cubicBezTo>
                    <a:pt x="2814514" y="-45809"/>
                    <a:pt x="3035136" y="30036"/>
                    <a:pt x="3234390" y="0"/>
                  </a:cubicBezTo>
                  <a:cubicBezTo>
                    <a:pt x="3433644" y="-30036"/>
                    <a:pt x="3639419" y="48123"/>
                    <a:pt x="3825465" y="0"/>
                  </a:cubicBezTo>
                  <a:cubicBezTo>
                    <a:pt x="4011512" y="-48123"/>
                    <a:pt x="4130949" y="46647"/>
                    <a:pt x="4333790" y="0"/>
                  </a:cubicBezTo>
                  <a:cubicBezTo>
                    <a:pt x="4536632" y="-46647"/>
                    <a:pt x="4668093" y="9874"/>
                    <a:pt x="4842115" y="0"/>
                  </a:cubicBezTo>
                  <a:cubicBezTo>
                    <a:pt x="5016137" y="-9874"/>
                    <a:pt x="5322785" y="89"/>
                    <a:pt x="5515940" y="0"/>
                  </a:cubicBezTo>
                  <a:cubicBezTo>
                    <a:pt x="5709096" y="-89"/>
                    <a:pt x="5834514" y="6321"/>
                    <a:pt x="6024265" y="0"/>
                  </a:cubicBezTo>
                  <a:cubicBezTo>
                    <a:pt x="6214016" y="-6321"/>
                    <a:pt x="6410012" y="67694"/>
                    <a:pt x="6615340" y="0"/>
                  </a:cubicBezTo>
                  <a:cubicBezTo>
                    <a:pt x="6820668" y="-67694"/>
                    <a:pt x="6839944" y="5060"/>
                    <a:pt x="7040914" y="0"/>
                  </a:cubicBezTo>
                  <a:cubicBezTo>
                    <a:pt x="7241884" y="-5060"/>
                    <a:pt x="7420998" y="43981"/>
                    <a:pt x="7714740" y="0"/>
                  </a:cubicBezTo>
                  <a:cubicBezTo>
                    <a:pt x="8008482" y="-43981"/>
                    <a:pt x="8388820" y="108477"/>
                    <a:pt x="8885069" y="0"/>
                  </a:cubicBezTo>
                  <a:cubicBezTo>
                    <a:pt x="9198879" y="-74273"/>
                    <a:pt x="9421965" y="272009"/>
                    <a:pt x="9495085" y="610016"/>
                  </a:cubicBezTo>
                  <a:cubicBezTo>
                    <a:pt x="9525465" y="810668"/>
                    <a:pt x="9477007" y="826928"/>
                    <a:pt x="9495085" y="1024814"/>
                  </a:cubicBezTo>
                  <a:cubicBezTo>
                    <a:pt x="9513163" y="1222700"/>
                    <a:pt x="9435430" y="1286857"/>
                    <a:pt x="9495085" y="1537213"/>
                  </a:cubicBezTo>
                  <a:cubicBezTo>
                    <a:pt x="9554740" y="1787569"/>
                    <a:pt x="9465069" y="1905156"/>
                    <a:pt x="9495085" y="2000811"/>
                  </a:cubicBezTo>
                  <a:cubicBezTo>
                    <a:pt x="9525101" y="2096466"/>
                    <a:pt x="9451992" y="2309006"/>
                    <a:pt x="9495085" y="2464409"/>
                  </a:cubicBezTo>
                  <a:cubicBezTo>
                    <a:pt x="9538178" y="2619812"/>
                    <a:pt x="9425136" y="2873975"/>
                    <a:pt x="9495085" y="3050007"/>
                  </a:cubicBezTo>
                  <a:cubicBezTo>
                    <a:pt x="9492652" y="3343243"/>
                    <a:pt x="9197737" y="3711575"/>
                    <a:pt x="8885069" y="3660023"/>
                  </a:cubicBezTo>
                  <a:cubicBezTo>
                    <a:pt x="8791714" y="3661814"/>
                    <a:pt x="8636926" y="3633013"/>
                    <a:pt x="8542245" y="3660023"/>
                  </a:cubicBezTo>
                  <a:cubicBezTo>
                    <a:pt x="8447564" y="3687033"/>
                    <a:pt x="7989332" y="3638877"/>
                    <a:pt x="7785669" y="3660023"/>
                  </a:cubicBezTo>
                  <a:cubicBezTo>
                    <a:pt x="7582006" y="3681169"/>
                    <a:pt x="7382066" y="3605236"/>
                    <a:pt x="7277344" y="3660023"/>
                  </a:cubicBezTo>
                  <a:cubicBezTo>
                    <a:pt x="7172622" y="3714810"/>
                    <a:pt x="6799643" y="3657268"/>
                    <a:pt x="6603519" y="3660023"/>
                  </a:cubicBezTo>
                  <a:cubicBezTo>
                    <a:pt x="6407395" y="3662778"/>
                    <a:pt x="6230176" y="3630667"/>
                    <a:pt x="6095194" y="3660023"/>
                  </a:cubicBezTo>
                  <a:cubicBezTo>
                    <a:pt x="5960212" y="3689379"/>
                    <a:pt x="5671025" y="3621636"/>
                    <a:pt x="5504119" y="3660023"/>
                  </a:cubicBezTo>
                  <a:cubicBezTo>
                    <a:pt x="5337214" y="3698410"/>
                    <a:pt x="5283171" y="3625879"/>
                    <a:pt x="5078545" y="3660023"/>
                  </a:cubicBezTo>
                  <a:cubicBezTo>
                    <a:pt x="4873919" y="3694167"/>
                    <a:pt x="4632803" y="3622978"/>
                    <a:pt x="4321968" y="3660023"/>
                  </a:cubicBezTo>
                  <a:cubicBezTo>
                    <a:pt x="4011133" y="3697068"/>
                    <a:pt x="3949921" y="3611760"/>
                    <a:pt x="3813644" y="3660023"/>
                  </a:cubicBezTo>
                  <a:cubicBezTo>
                    <a:pt x="3677367" y="3708286"/>
                    <a:pt x="3338945" y="3646397"/>
                    <a:pt x="3057067" y="3660023"/>
                  </a:cubicBezTo>
                  <a:cubicBezTo>
                    <a:pt x="2775189" y="3673649"/>
                    <a:pt x="2797615" y="3631109"/>
                    <a:pt x="2714244" y="3660023"/>
                  </a:cubicBezTo>
                  <a:cubicBezTo>
                    <a:pt x="2630873" y="3688937"/>
                    <a:pt x="2388234" y="3632069"/>
                    <a:pt x="2205919" y="3660023"/>
                  </a:cubicBezTo>
                  <a:cubicBezTo>
                    <a:pt x="2023604" y="3687977"/>
                    <a:pt x="1874551" y="3600083"/>
                    <a:pt x="1697594" y="3660023"/>
                  </a:cubicBezTo>
                  <a:cubicBezTo>
                    <a:pt x="1520637" y="3719963"/>
                    <a:pt x="868628" y="3617541"/>
                    <a:pt x="610016" y="3660023"/>
                  </a:cubicBezTo>
                  <a:cubicBezTo>
                    <a:pt x="253879" y="3664229"/>
                    <a:pt x="-42227" y="3474305"/>
                    <a:pt x="0" y="3050007"/>
                  </a:cubicBezTo>
                  <a:cubicBezTo>
                    <a:pt x="-33237" y="2944628"/>
                    <a:pt x="56911" y="2690640"/>
                    <a:pt x="0" y="2537609"/>
                  </a:cubicBezTo>
                  <a:cubicBezTo>
                    <a:pt x="-56911" y="2384578"/>
                    <a:pt x="609" y="2317386"/>
                    <a:pt x="0" y="2098411"/>
                  </a:cubicBezTo>
                  <a:cubicBezTo>
                    <a:pt x="-609" y="1879436"/>
                    <a:pt x="37467" y="1797136"/>
                    <a:pt x="0" y="1683612"/>
                  </a:cubicBezTo>
                  <a:cubicBezTo>
                    <a:pt x="-37467" y="1570088"/>
                    <a:pt x="20324" y="1413854"/>
                    <a:pt x="0" y="1220014"/>
                  </a:cubicBezTo>
                  <a:cubicBezTo>
                    <a:pt x="-20324" y="1026174"/>
                    <a:pt x="31239" y="831466"/>
                    <a:pt x="0" y="610016"/>
                  </a:cubicBezTo>
                  <a:close/>
                </a:path>
                <a:path w="9495085" h="3660023" stroke="0" extrusionOk="0">
                  <a:moveTo>
                    <a:pt x="0" y="610016"/>
                  </a:moveTo>
                  <a:cubicBezTo>
                    <a:pt x="41327" y="284378"/>
                    <a:pt x="301743" y="59650"/>
                    <a:pt x="610016" y="0"/>
                  </a:cubicBezTo>
                  <a:cubicBezTo>
                    <a:pt x="823084" y="-85284"/>
                    <a:pt x="1113049" y="41228"/>
                    <a:pt x="1366592" y="0"/>
                  </a:cubicBezTo>
                  <a:cubicBezTo>
                    <a:pt x="1620135" y="-41228"/>
                    <a:pt x="1564154" y="7471"/>
                    <a:pt x="1709416" y="0"/>
                  </a:cubicBezTo>
                  <a:cubicBezTo>
                    <a:pt x="1854678" y="-7471"/>
                    <a:pt x="2053913" y="45790"/>
                    <a:pt x="2383242" y="0"/>
                  </a:cubicBezTo>
                  <a:cubicBezTo>
                    <a:pt x="2712571" y="-45790"/>
                    <a:pt x="2713782" y="13675"/>
                    <a:pt x="2808816" y="0"/>
                  </a:cubicBezTo>
                  <a:cubicBezTo>
                    <a:pt x="2903850" y="-13675"/>
                    <a:pt x="3369531" y="29713"/>
                    <a:pt x="3565392" y="0"/>
                  </a:cubicBezTo>
                  <a:cubicBezTo>
                    <a:pt x="3761253" y="-29713"/>
                    <a:pt x="4033190" y="78767"/>
                    <a:pt x="4321968" y="0"/>
                  </a:cubicBezTo>
                  <a:cubicBezTo>
                    <a:pt x="4610746" y="-78767"/>
                    <a:pt x="4644868" y="30474"/>
                    <a:pt x="4747542" y="0"/>
                  </a:cubicBezTo>
                  <a:cubicBezTo>
                    <a:pt x="4850216" y="-30474"/>
                    <a:pt x="5158514" y="13478"/>
                    <a:pt x="5338618" y="0"/>
                  </a:cubicBezTo>
                  <a:cubicBezTo>
                    <a:pt x="5518722" y="-13478"/>
                    <a:pt x="5807779" y="34533"/>
                    <a:pt x="6095194" y="0"/>
                  </a:cubicBezTo>
                  <a:cubicBezTo>
                    <a:pt x="6382609" y="-34533"/>
                    <a:pt x="6402741" y="1688"/>
                    <a:pt x="6520768" y="0"/>
                  </a:cubicBezTo>
                  <a:cubicBezTo>
                    <a:pt x="6638795" y="-1688"/>
                    <a:pt x="6840651" y="16667"/>
                    <a:pt x="7029093" y="0"/>
                  </a:cubicBezTo>
                  <a:cubicBezTo>
                    <a:pt x="7217535" y="-16667"/>
                    <a:pt x="7483171" y="1033"/>
                    <a:pt x="7785669" y="0"/>
                  </a:cubicBezTo>
                  <a:cubicBezTo>
                    <a:pt x="8088167" y="-1033"/>
                    <a:pt x="8104201" y="37911"/>
                    <a:pt x="8293994" y="0"/>
                  </a:cubicBezTo>
                  <a:cubicBezTo>
                    <a:pt x="8483788" y="-37911"/>
                    <a:pt x="8630500" y="23408"/>
                    <a:pt x="8885069" y="0"/>
                  </a:cubicBezTo>
                  <a:cubicBezTo>
                    <a:pt x="9231759" y="-49673"/>
                    <a:pt x="9428901" y="198920"/>
                    <a:pt x="9495085" y="610016"/>
                  </a:cubicBezTo>
                  <a:cubicBezTo>
                    <a:pt x="9507583" y="741693"/>
                    <a:pt x="9470167" y="941888"/>
                    <a:pt x="9495085" y="1146814"/>
                  </a:cubicBezTo>
                  <a:cubicBezTo>
                    <a:pt x="9520003" y="1351740"/>
                    <a:pt x="9485977" y="1411189"/>
                    <a:pt x="9495085" y="1634812"/>
                  </a:cubicBezTo>
                  <a:cubicBezTo>
                    <a:pt x="9504193" y="1858435"/>
                    <a:pt x="9489897" y="1870644"/>
                    <a:pt x="9495085" y="2098411"/>
                  </a:cubicBezTo>
                  <a:cubicBezTo>
                    <a:pt x="9500273" y="2326178"/>
                    <a:pt x="9476285" y="2313978"/>
                    <a:pt x="9495085" y="2513209"/>
                  </a:cubicBezTo>
                  <a:cubicBezTo>
                    <a:pt x="9513885" y="2712440"/>
                    <a:pt x="9465162" y="2899517"/>
                    <a:pt x="9495085" y="3050007"/>
                  </a:cubicBezTo>
                  <a:cubicBezTo>
                    <a:pt x="9419327" y="3369802"/>
                    <a:pt x="9278450" y="3630161"/>
                    <a:pt x="8885069" y="3660023"/>
                  </a:cubicBezTo>
                  <a:cubicBezTo>
                    <a:pt x="8618667" y="3735457"/>
                    <a:pt x="8382328" y="3601197"/>
                    <a:pt x="8128493" y="3660023"/>
                  </a:cubicBezTo>
                  <a:cubicBezTo>
                    <a:pt x="7874658" y="3718849"/>
                    <a:pt x="7540651" y="3649124"/>
                    <a:pt x="7371916" y="3660023"/>
                  </a:cubicBezTo>
                  <a:cubicBezTo>
                    <a:pt x="7203181" y="3670922"/>
                    <a:pt x="6815947" y="3587158"/>
                    <a:pt x="6615340" y="3660023"/>
                  </a:cubicBezTo>
                  <a:cubicBezTo>
                    <a:pt x="6414733" y="3732888"/>
                    <a:pt x="6176065" y="3636384"/>
                    <a:pt x="5941514" y="3660023"/>
                  </a:cubicBezTo>
                  <a:cubicBezTo>
                    <a:pt x="5706963" y="3683662"/>
                    <a:pt x="5407827" y="3595455"/>
                    <a:pt x="5267689" y="3660023"/>
                  </a:cubicBezTo>
                  <a:cubicBezTo>
                    <a:pt x="5127552" y="3724591"/>
                    <a:pt x="4876605" y="3640123"/>
                    <a:pt x="4511112" y="3660023"/>
                  </a:cubicBezTo>
                  <a:cubicBezTo>
                    <a:pt x="4145619" y="3679923"/>
                    <a:pt x="4045831" y="3637440"/>
                    <a:pt x="3920037" y="3660023"/>
                  </a:cubicBezTo>
                  <a:cubicBezTo>
                    <a:pt x="3794243" y="3682606"/>
                    <a:pt x="3689840" y="3654623"/>
                    <a:pt x="3577214" y="3660023"/>
                  </a:cubicBezTo>
                  <a:cubicBezTo>
                    <a:pt x="3464588" y="3665423"/>
                    <a:pt x="3255820" y="3632766"/>
                    <a:pt x="2986138" y="3660023"/>
                  </a:cubicBezTo>
                  <a:cubicBezTo>
                    <a:pt x="2716456" y="3687280"/>
                    <a:pt x="2467476" y="3573152"/>
                    <a:pt x="2229562" y="3660023"/>
                  </a:cubicBezTo>
                  <a:cubicBezTo>
                    <a:pt x="1991648" y="3746894"/>
                    <a:pt x="1815074" y="3598837"/>
                    <a:pt x="1638487" y="3660023"/>
                  </a:cubicBezTo>
                  <a:cubicBezTo>
                    <a:pt x="1461900" y="3721209"/>
                    <a:pt x="1451067" y="3644491"/>
                    <a:pt x="1295663" y="3660023"/>
                  </a:cubicBezTo>
                  <a:cubicBezTo>
                    <a:pt x="1140259" y="3675555"/>
                    <a:pt x="896106" y="3606760"/>
                    <a:pt x="610016" y="3660023"/>
                  </a:cubicBezTo>
                  <a:cubicBezTo>
                    <a:pt x="235418" y="3610944"/>
                    <a:pt x="10380" y="3378204"/>
                    <a:pt x="0" y="3050007"/>
                  </a:cubicBezTo>
                  <a:cubicBezTo>
                    <a:pt x="-2578" y="2836081"/>
                    <a:pt x="3682" y="2625083"/>
                    <a:pt x="0" y="2513209"/>
                  </a:cubicBezTo>
                  <a:cubicBezTo>
                    <a:pt x="-3682" y="2401335"/>
                    <a:pt x="23985" y="2234628"/>
                    <a:pt x="0" y="2049611"/>
                  </a:cubicBezTo>
                  <a:cubicBezTo>
                    <a:pt x="-23985" y="1864594"/>
                    <a:pt x="49902" y="1661343"/>
                    <a:pt x="0" y="1561612"/>
                  </a:cubicBezTo>
                  <a:cubicBezTo>
                    <a:pt x="-49902" y="1461881"/>
                    <a:pt x="16493" y="1232887"/>
                    <a:pt x="0" y="1146814"/>
                  </a:cubicBezTo>
                  <a:cubicBezTo>
                    <a:pt x="-16493" y="1060741"/>
                    <a:pt x="64258" y="804305"/>
                    <a:pt x="0" y="610016"/>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48F98A-2728-68B7-CC60-24D43232625E}"/>
                </a:ext>
              </a:extLst>
            </p:cNvPr>
            <p:cNvSpPr txBox="1"/>
            <p:nvPr/>
          </p:nvSpPr>
          <p:spPr>
            <a:xfrm>
              <a:off x="359455" y="2235716"/>
              <a:ext cx="9495085" cy="342575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1EA001C7-78F3-BAE3-8325-8DB8071C05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20" b="95452" l="9947" r="89908"/>
                    </a14:imgEffect>
                  </a14:imgLayer>
                </a14:imgProps>
              </a:ext>
              <a:ext uri="{28A0092B-C50C-407E-A947-70E740481C1C}">
                <a14:useLocalDpi xmlns:a14="http://schemas.microsoft.com/office/drawing/2010/main" val="0"/>
              </a:ext>
            </a:extLst>
          </a:blip>
          <a:stretch>
            <a:fillRect/>
          </a:stretch>
        </p:blipFill>
        <p:spPr>
          <a:xfrm>
            <a:off x="7299406" y="2823286"/>
            <a:ext cx="5561203" cy="4448749"/>
          </a:xfrm>
          <a:prstGeom prst="rect">
            <a:avLst/>
          </a:prstGeom>
        </p:spPr>
      </p:pic>
    </p:spTree>
    <p:extLst>
      <p:ext uri="{BB962C8B-B14F-4D97-AF65-F5344CB8AC3E}">
        <p14:creationId xmlns:p14="http://schemas.microsoft.com/office/powerpoint/2010/main" val="12410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grpSp>
        <p:nvGrpSpPr>
          <p:cNvPr id="3" name="Group 2">
            <a:extLst>
              <a:ext uri="{FF2B5EF4-FFF2-40B4-BE49-F238E27FC236}">
                <a16:creationId xmlns:a16="http://schemas.microsoft.com/office/drawing/2014/main" id="{FB0CFE0A-611B-2326-9B1A-1909137C0C4E}"/>
              </a:ext>
            </a:extLst>
          </p:cNvPr>
          <p:cNvGrpSpPr/>
          <p:nvPr/>
        </p:nvGrpSpPr>
        <p:grpSpPr>
          <a:xfrm>
            <a:off x="575354" y="1371447"/>
            <a:ext cx="7880278" cy="3334118"/>
            <a:chOff x="823518" y="2910696"/>
            <a:chExt cx="4079933" cy="1058255"/>
          </a:xfrm>
        </p:grpSpPr>
        <p:sp>
          <p:nvSpPr>
            <p:cNvPr id="4" name="Rectangle: Rounded Corners 3">
              <a:extLst>
                <a:ext uri="{FF2B5EF4-FFF2-40B4-BE49-F238E27FC236}">
                  <a16:creationId xmlns:a16="http://schemas.microsoft.com/office/drawing/2014/main" id="{3AAD65CE-9D62-DC0A-2DDA-1A7F767B6B9A}"/>
                </a:ext>
              </a:extLst>
            </p:cNvPr>
            <p:cNvSpPr/>
            <p:nvPr/>
          </p:nvSpPr>
          <p:spPr>
            <a:xfrm>
              <a:off x="823518" y="2910696"/>
              <a:ext cx="4079933" cy="105825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4">
                <a:lumMod val="20000"/>
                <a:lumOff val="80000"/>
              </a:schemeClr>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E92C99-DD8E-3806-271D-7E72A5E49C9C}"/>
                </a:ext>
              </a:extLst>
            </p:cNvPr>
            <p:cNvSpPr txBox="1"/>
            <p:nvPr/>
          </p:nvSpPr>
          <p:spPr>
            <a:xfrm>
              <a:off x="947412" y="2979152"/>
              <a:ext cx="3844332" cy="8889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Một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vật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đều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giá</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trị</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riêng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phù</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hợp</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sở</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thích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nhu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cầu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tài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chính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của</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người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p>
          </p:txBody>
        </p:sp>
      </p:grpSp>
      <p:sp>
        <p:nvSpPr>
          <p:cNvPr id="7" name="圆角矩形 16">
            <a:extLst>
              <a:ext uri="{FF2B5EF4-FFF2-40B4-BE49-F238E27FC236}">
                <a16:creationId xmlns:a16="http://schemas.microsoft.com/office/drawing/2014/main" id="{94C0EFBC-CF55-A699-C172-B83B5D4F5B6B}"/>
              </a:ext>
            </a:extLst>
          </p:cNvPr>
          <p:cNvSpPr/>
          <p:nvPr/>
        </p:nvSpPr>
        <p:spPr>
          <a:xfrm>
            <a:off x="3657600" y="174660"/>
            <a:ext cx="3369924" cy="954173"/>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sp>
        <p:nvSpPr>
          <p:cNvPr id="8" name="TextBox 7">
            <a:extLst>
              <a:ext uri="{FF2B5EF4-FFF2-40B4-BE49-F238E27FC236}">
                <a16:creationId xmlns:a16="http://schemas.microsoft.com/office/drawing/2014/main" id="{08FE6907-A9C6-C374-B1FA-3D80EE0A77CF}"/>
              </a:ext>
            </a:extLst>
          </p:cNvPr>
          <p:cNvSpPr txBox="1"/>
          <p:nvPr/>
        </p:nvSpPr>
        <p:spPr>
          <a:xfrm>
            <a:off x="4167588" y="221588"/>
            <a:ext cx="2609304" cy="769441"/>
          </a:xfrm>
          <a:prstGeom prst="rect">
            <a:avLst/>
          </a:prstGeom>
          <a:noFill/>
        </p:spPr>
        <p:txBody>
          <a:bodyPr wrap="square" rtlCol="0">
            <a:spAutoFit/>
          </a:bodyPr>
          <a:lstStyle/>
          <a:p>
            <a:pPr algn="ctr"/>
            <a:r>
              <a:rPr lang="en-US" sz="4400" b="1" dirty="0" err="1">
                <a:latin typeface="UTM Avo" panose="02040603050506020204" pitchFamily="18" charset="0"/>
              </a:rPr>
              <a:t>Kết</a:t>
            </a:r>
            <a:r>
              <a:rPr lang="en-US" sz="4400" b="1" dirty="0">
                <a:latin typeface="UTM Avo" panose="02040603050506020204" pitchFamily="18" charset="0"/>
              </a:rPr>
              <a:t> </a:t>
            </a:r>
            <a:r>
              <a:rPr lang="en-US" sz="4400" b="1" dirty="0" err="1">
                <a:latin typeface="UTM Avo" panose="02040603050506020204" pitchFamily="18" charset="0"/>
              </a:rPr>
              <a:t>luận</a:t>
            </a:r>
            <a:endParaRPr lang="en-US" sz="4400" b="1" dirty="0">
              <a:latin typeface="UTM Avo" panose="02040603050506020204" pitchFamily="18" charset="0"/>
            </a:endParaRPr>
          </a:p>
        </p:txBody>
      </p:sp>
    </p:spTree>
    <p:extLst>
      <p:ext uri="{BB962C8B-B14F-4D97-AF65-F5344CB8AC3E}">
        <p14:creationId xmlns:p14="http://schemas.microsoft.com/office/powerpoint/2010/main" val="82156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4" name="Picture 3">
            <a:extLst>
              <a:ext uri="{FF2B5EF4-FFF2-40B4-BE49-F238E27FC236}">
                <a16:creationId xmlns:a16="http://schemas.microsoft.com/office/drawing/2014/main" id="{45D67EE1-A58D-D593-AC1F-56B841CFAE8E}"/>
              </a:ext>
            </a:extLst>
          </p:cNvPr>
          <p:cNvPicPr>
            <a:picLocks noChangeAspect="1"/>
          </p:cNvPicPr>
          <p:nvPr/>
        </p:nvPicPr>
        <p:blipFill>
          <a:blip r:embed="rId5"/>
          <a:stretch>
            <a:fillRect/>
          </a:stretch>
        </p:blipFill>
        <p:spPr>
          <a:xfrm>
            <a:off x="505454" y="1232080"/>
            <a:ext cx="9382557" cy="3078747"/>
          </a:xfrm>
          <a:prstGeom prst="rect">
            <a:avLst/>
          </a:prstGeom>
        </p:spPr>
      </p:pic>
    </p:spTree>
    <p:extLst>
      <p:ext uri="{BB962C8B-B14F-4D97-AF65-F5344CB8AC3E}">
        <p14:creationId xmlns:p14="http://schemas.microsoft.com/office/powerpoint/2010/main" val="347214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algn="ctr"/>
            <a:r>
              <a:rPr lang="nl-NL" sz="6000" b="1" dirty="0">
                <a:effectLst/>
                <a:latin typeface="Cambria" panose="02040503050406030204" pitchFamily="18" charset="0"/>
                <a:ea typeface="Cambria" panose="02040503050406030204" pitchFamily="18" charset="0"/>
              </a:rPr>
              <a:t>1. Tìm hiểu về việc chi tiêu tiết kiệm trong gia đình </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1082</Words>
  <Application>Microsoft Office PowerPoint</Application>
  <PresentationFormat>Widescreen</PresentationFormat>
  <Paragraphs>90</Paragraphs>
  <Slides>40</Slides>
  <Notes>8</Notes>
  <HiddenSlides>0</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40</vt:i4>
      </vt:variant>
    </vt:vector>
  </HeadingPairs>
  <TitlesOfParts>
    <vt:vector size="63" baseType="lpstr">
      <vt:lpstr>宋体</vt:lpstr>
      <vt:lpstr>#9Slide03 Sofia Pro Soft</vt:lpstr>
      <vt:lpstr>Arial</vt:lpstr>
      <vt:lpstr>Calibri</vt:lpstr>
      <vt:lpstr>Calibri Light</vt:lpstr>
      <vt:lpstr>Cambria</vt:lpstr>
      <vt:lpstr>等线</vt:lpstr>
      <vt:lpstr>Georgia</vt:lpstr>
      <vt:lpstr>SVN-Hole Hearted</vt:lpstr>
      <vt:lpstr>SVN-Kitten</vt:lpstr>
      <vt:lpstr>Tahoma</vt:lpstr>
      <vt:lpstr>Times New Roman</vt:lpstr>
      <vt:lpstr>UTM Avo</vt:lpstr>
      <vt:lpstr>包图简圆体</vt:lpstr>
      <vt:lpstr>字魂107号-萌趣欢乐体</vt:lpstr>
      <vt:lpstr>字魂156号-萌趣苏打饼</vt:lpstr>
      <vt:lpstr>字魂36号-正文宋楷</vt:lpstr>
      <vt:lpstr>字魂59号-创粗黑</vt:lpstr>
      <vt:lpstr>字魂64号-萌趣软糖体</vt:lpstr>
      <vt:lpstr>思源黑体 CN Medium</vt:lpstr>
      <vt:lpstr>1_Office Theme</vt:lpstr>
      <vt:lpstr>1_Simple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2023-10-30T06:17:02Z</dcterms:created>
  <dcterms:modified xsi:type="dcterms:W3CDTF">2025-02-10T01:45:43Z</dcterms:modified>
</cp:coreProperties>
</file>