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2.wav" ContentType="audio/x-wav"/>
  <Override PartName="/ppt/media/audio3.wav" ContentType="audio/x-wav"/>
  <Override PartName="/ppt/media/audio4.wav" ContentType="audio/x-wav"/>
  <Override PartName="/ppt/notesSlides/notesSlide1.xml" ContentType="application/vnd.openxmlformats-officedocument.presentationml.notesSlide+xml"/>
  <Override PartName="/ppt/media/audio5.wav" ContentType="audio/x-wav"/>
  <Override PartName="/ppt/notesSlides/notesSlide2.xml" ContentType="application/vnd.openxmlformats-officedocument.presentationml.notesSlide+xml"/>
  <Override PartName="/ppt/media/audio6.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7.wav" ContentType="audio/x-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4" r:id="rId3"/>
    <p:sldMasterId id="2147483747" r:id="rId4"/>
    <p:sldMasterId id="2147483752" r:id="rId5"/>
    <p:sldMasterId id="2147483758" r:id="rId6"/>
  </p:sldMasterIdLst>
  <p:notesMasterIdLst>
    <p:notesMasterId r:id="rId35"/>
  </p:notesMasterIdLst>
  <p:sldIdLst>
    <p:sldId id="2007577154" r:id="rId7"/>
    <p:sldId id="526" r:id="rId8"/>
    <p:sldId id="702" r:id="rId9"/>
    <p:sldId id="275" r:id="rId10"/>
    <p:sldId id="607" r:id="rId11"/>
    <p:sldId id="2007577137" r:id="rId12"/>
    <p:sldId id="708" r:id="rId13"/>
    <p:sldId id="2007577142" r:id="rId14"/>
    <p:sldId id="710" r:id="rId15"/>
    <p:sldId id="259" r:id="rId16"/>
    <p:sldId id="547" r:id="rId17"/>
    <p:sldId id="700" r:id="rId18"/>
    <p:sldId id="549" r:id="rId19"/>
    <p:sldId id="2007577144" r:id="rId20"/>
    <p:sldId id="692" r:id="rId21"/>
    <p:sldId id="2007577143" r:id="rId22"/>
    <p:sldId id="709" r:id="rId23"/>
    <p:sldId id="2007577140" r:id="rId24"/>
    <p:sldId id="2007577145" r:id="rId25"/>
    <p:sldId id="289" r:id="rId26"/>
    <p:sldId id="2007577141" r:id="rId27"/>
    <p:sldId id="284" r:id="rId28"/>
    <p:sldId id="712" r:id="rId29"/>
    <p:sldId id="2007577148" r:id="rId30"/>
    <p:sldId id="2007577147" r:id="rId31"/>
    <p:sldId id="2007577149" r:id="rId32"/>
    <p:sldId id="2007577150" r:id="rId33"/>
    <p:sldId id="7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EDC6"/>
    <a:srgbClr val="F4ADC9"/>
    <a:srgbClr val="B260E4"/>
    <a:srgbClr val="EF88B0"/>
    <a:srgbClr val="3DC3FF"/>
    <a:srgbClr val="FFFFFF"/>
    <a:srgbClr val="C2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26DF9-2C36-42C9-BE47-DF57C20D6A4B}" v="341" dt="2023-10-25T11:32:32.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4995" autoAdjust="0"/>
    <p:restoredTop sz="94660"/>
  </p:normalViewPr>
  <p:slideViewPr>
    <p:cSldViewPr snapToGrid="0">
      <p:cViewPr varScale="1">
        <p:scale>
          <a:sx n="46" d="100"/>
          <a:sy n="46" d="100"/>
        </p:scale>
        <p:origin x="39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ung Nguyễn Hồng" userId="2892c3973701979a" providerId="LiveId" clId="{42626DF9-2C36-42C9-BE47-DF57C20D6A4B}"/>
    <pc:docChg chg="undo custSel addSld delSld modSld sldOrd delMainMaster">
      <pc:chgData name="Nhung Nguyễn Hồng" userId="2892c3973701979a" providerId="LiveId" clId="{42626DF9-2C36-42C9-BE47-DF57C20D6A4B}" dt="2023-10-25T12:25:03.515" v="1367" actId="207"/>
      <pc:docMkLst>
        <pc:docMk/>
      </pc:docMkLst>
      <pc:sldChg chg="addSp delSp modSp add mod addAnim delAnim modAnim">
        <pc:chgData name="Nhung Nguyễn Hồng" userId="2892c3973701979a" providerId="LiveId" clId="{42626DF9-2C36-42C9-BE47-DF57C20D6A4B}" dt="2023-10-24T15:50:40.285" v="289" actId="255"/>
        <pc:sldMkLst>
          <pc:docMk/>
          <pc:sldMk cId="2206526120" sldId="259"/>
        </pc:sldMkLst>
        <pc:spChg chg="mod">
          <ac:chgData name="Nhung Nguyễn Hồng" userId="2892c3973701979a" providerId="LiveId" clId="{42626DF9-2C36-42C9-BE47-DF57C20D6A4B}" dt="2023-10-24T15:37:14.170" v="174" actId="1076"/>
          <ac:spMkLst>
            <pc:docMk/>
            <pc:sldMk cId="2206526120" sldId="259"/>
            <ac:spMk id="2" creationId="{00000000-0000-0000-0000-000000000000}"/>
          </ac:spMkLst>
        </pc:spChg>
        <pc:spChg chg="del mod">
          <ac:chgData name="Nhung Nguyễn Hồng" userId="2892c3973701979a" providerId="LiveId" clId="{42626DF9-2C36-42C9-BE47-DF57C20D6A4B}" dt="2023-10-24T15:37:55.115" v="183" actId="478"/>
          <ac:spMkLst>
            <pc:docMk/>
            <pc:sldMk cId="2206526120" sldId="259"/>
            <ac:spMk id="3" creationId="{00000000-0000-0000-0000-000000000000}"/>
          </ac:spMkLst>
        </pc:spChg>
        <pc:spChg chg="mod">
          <ac:chgData name="Nhung Nguyễn Hồng" userId="2892c3973701979a" providerId="LiveId" clId="{42626DF9-2C36-42C9-BE47-DF57C20D6A4B}" dt="2023-10-24T15:29:51.458" v="127"/>
          <ac:spMkLst>
            <pc:docMk/>
            <pc:sldMk cId="2206526120" sldId="259"/>
            <ac:spMk id="9" creationId="{43EFC5A2-6B9E-4E7A-D400-2AE9F41014EB}"/>
          </ac:spMkLst>
        </pc:spChg>
        <pc:spChg chg="mod">
          <ac:chgData name="Nhung Nguyễn Hồng" userId="2892c3973701979a" providerId="LiveId" clId="{42626DF9-2C36-42C9-BE47-DF57C20D6A4B}" dt="2023-10-24T15:30:06.475" v="162" actId="20577"/>
          <ac:spMkLst>
            <pc:docMk/>
            <pc:sldMk cId="2206526120" sldId="259"/>
            <ac:spMk id="10" creationId="{4BEE67A0-063A-D3BF-C43B-D19BD1BFE4E7}"/>
          </ac:spMkLst>
        </pc:spChg>
        <pc:spChg chg="mod">
          <ac:chgData name="Nhung Nguyễn Hồng" userId="2892c3973701979a" providerId="LiveId" clId="{42626DF9-2C36-42C9-BE47-DF57C20D6A4B}" dt="2023-10-24T15:23:56.544" v="47" actId="255"/>
          <ac:spMkLst>
            <pc:docMk/>
            <pc:sldMk cId="2206526120" sldId="259"/>
            <ac:spMk id="11" creationId="{00000000-0000-0000-0000-000000000000}"/>
          </ac:spMkLst>
        </pc:spChg>
        <pc:spChg chg="mod">
          <ac:chgData name="Nhung Nguyễn Hồng" userId="2892c3973701979a" providerId="LiveId" clId="{42626DF9-2C36-42C9-BE47-DF57C20D6A4B}" dt="2023-10-24T15:50:19.208" v="286" actId="255"/>
          <ac:spMkLst>
            <pc:docMk/>
            <pc:sldMk cId="2206526120" sldId="259"/>
            <ac:spMk id="12" creationId="{00000000-0000-0000-0000-000000000000}"/>
          </ac:spMkLst>
        </pc:spChg>
        <pc:spChg chg="add del">
          <ac:chgData name="Nhung Nguyễn Hồng" userId="2892c3973701979a" providerId="LiveId" clId="{42626DF9-2C36-42C9-BE47-DF57C20D6A4B}" dt="2023-10-24T15:39:16.437" v="200" actId="478"/>
          <ac:spMkLst>
            <pc:docMk/>
            <pc:sldMk cId="2206526120" sldId="259"/>
            <ac:spMk id="15" creationId="{E82CBF81-A829-DD14-9F84-069497BF8739}"/>
          </ac:spMkLst>
        </pc:spChg>
        <pc:spChg chg="add mod">
          <ac:chgData name="Nhung Nguyễn Hồng" userId="2892c3973701979a" providerId="LiveId" clId="{42626DF9-2C36-42C9-BE47-DF57C20D6A4B}" dt="2023-10-24T15:42:26.681" v="209" actId="1076"/>
          <ac:spMkLst>
            <pc:docMk/>
            <pc:sldMk cId="2206526120" sldId="259"/>
            <ac:spMk id="17" creationId="{29EE6381-488E-6C72-FBA0-07D7FB0FAC6A}"/>
          </ac:spMkLst>
        </pc:spChg>
        <pc:spChg chg="add mod">
          <ac:chgData name="Nhung Nguyễn Hồng" userId="2892c3973701979a" providerId="LiveId" clId="{42626DF9-2C36-42C9-BE47-DF57C20D6A4B}" dt="2023-10-24T15:45:11.316" v="229" actId="14100"/>
          <ac:spMkLst>
            <pc:docMk/>
            <pc:sldMk cId="2206526120" sldId="259"/>
            <ac:spMk id="18" creationId="{CC178AA4-9DF2-2E69-6696-455BDB2EB54F}"/>
          </ac:spMkLst>
        </pc:spChg>
        <pc:spChg chg="mod">
          <ac:chgData name="Nhung Nguyễn Hồng" userId="2892c3973701979a" providerId="LiveId" clId="{42626DF9-2C36-42C9-BE47-DF57C20D6A4B}" dt="2023-10-24T15:50:24.903" v="287" actId="255"/>
          <ac:spMkLst>
            <pc:docMk/>
            <pc:sldMk cId="2206526120" sldId="259"/>
            <ac:spMk id="20" creationId="{ED8DCD03-2311-4A15-1412-D68396216B36}"/>
          </ac:spMkLst>
        </pc:spChg>
        <pc:spChg chg="add del mod">
          <ac:chgData name="Nhung Nguyễn Hồng" userId="2892c3973701979a" providerId="LiveId" clId="{42626DF9-2C36-42C9-BE47-DF57C20D6A4B}" dt="2023-10-24T15:43:40.799" v="228" actId="478"/>
          <ac:spMkLst>
            <pc:docMk/>
            <pc:sldMk cId="2206526120" sldId="259"/>
            <ac:spMk id="21" creationId="{7FC209E3-F225-DEB5-946B-D264C038FAED}"/>
          </ac:spMkLst>
        </pc:spChg>
        <pc:spChg chg="add mod">
          <ac:chgData name="Nhung Nguyễn Hồng" userId="2892c3973701979a" providerId="LiveId" clId="{42626DF9-2C36-42C9-BE47-DF57C20D6A4B}" dt="2023-10-24T15:45:27.955" v="232" actId="196"/>
          <ac:spMkLst>
            <pc:docMk/>
            <pc:sldMk cId="2206526120" sldId="259"/>
            <ac:spMk id="22" creationId="{FF964CBA-40EF-EB4D-623B-AF01D4C0B4C8}"/>
          </ac:spMkLst>
        </pc:spChg>
        <pc:spChg chg="add mod">
          <ac:chgData name="Nhung Nguyễn Hồng" userId="2892c3973701979a" providerId="LiveId" clId="{42626DF9-2C36-42C9-BE47-DF57C20D6A4B}" dt="2023-10-24T15:46:03.786" v="241" actId="1076"/>
          <ac:spMkLst>
            <pc:docMk/>
            <pc:sldMk cId="2206526120" sldId="259"/>
            <ac:spMk id="23" creationId="{7B3375CF-2880-E8C2-B21C-F1CCCCAC1F01}"/>
          </ac:spMkLst>
        </pc:spChg>
        <pc:spChg chg="mod">
          <ac:chgData name="Nhung Nguyễn Hồng" userId="2892c3973701979a" providerId="LiveId" clId="{42626DF9-2C36-42C9-BE47-DF57C20D6A4B}" dt="2023-10-24T15:50:29.751" v="288" actId="255"/>
          <ac:spMkLst>
            <pc:docMk/>
            <pc:sldMk cId="2206526120" sldId="259"/>
            <ac:spMk id="27" creationId="{71BB6BD1-73F9-E340-60DB-F17447087011}"/>
          </ac:spMkLst>
        </pc:spChg>
        <pc:spChg chg="del mod">
          <ac:chgData name="Nhung Nguyễn Hồng" userId="2892c3973701979a" providerId="LiveId" clId="{42626DF9-2C36-42C9-BE47-DF57C20D6A4B}" dt="2023-10-24T15:37:54.082" v="182" actId="478"/>
          <ac:spMkLst>
            <pc:docMk/>
            <pc:sldMk cId="2206526120" sldId="259"/>
            <ac:spMk id="28" creationId="{B704AB27-9C0A-5266-5F28-2D3DA6123E85}"/>
          </ac:spMkLst>
        </pc:spChg>
        <pc:spChg chg="del mod">
          <ac:chgData name="Nhung Nguyễn Hồng" userId="2892c3973701979a" providerId="LiveId" clId="{42626DF9-2C36-42C9-BE47-DF57C20D6A4B}" dt="2023-10-24T15:38:02.777" v="188" actId="478"/>
          <ac:spMkLst>
            <pc:docMk/>
            <pc:sldMk cId="2206526120" sldId="259"/>
            <ac:spMk id="29" creationId="{D74B9D51-3BCF-7701-2B7E-F2FED5C6EABD}"/>
          </ac:spMkLst>
        </pc:spChg>
        <pc:spChg chg="del mod">
          <ac:chgData name="Nhung Nguyễn Hồng" userId="2892c3973701979a" providerId="LiveId" clId="{42626DF9-2C36-42C9-BE47-DF57C20D6A4B}" dt="2023-10-24T15:38:04.215" v="189" actId="478"/>
          <ac:spMkLst>
            <pc:docMk/>
            <pc:sldMk cId="2206526120" sldId="259"/>
            <ac:spMk id="30" creationId="{595F1334-0F54-3B43-BEED-2E76AA63CC8F}"/>
          </ac:spMkLst>
        </pc:spChg>
        <pc:spChg chg="del mod">
          <ac:chgData name="Nhung Nguyễn Hồng" userId="2892c3973701979a" providerId="LiveId" clId="{42626DF9-2C36-42C9-BE47-DF57C20D6A4B}" dt="2023-10-24T15:38:00.689" v="186" actId="478"/>
          <ac:spMkLst>
            <pc:docMk/>
            <pc:sldMk cId="2206526120" sldId="259"/>
            <ac:spMk id="31" creationId="{01E55565-C5D0-FC13-CEB6-47EA2C85D8F1}"/>
          </ac:spMkLst>
        </pc:spChg>
        <pc:spChg chg="del mod">
          <ac:chgData name="Nhung Nguyễn Hồng" userId="2892c3973701979a" providerId="LiveId" clId="{42626DF9-2C36-42C9-BE47-DF57C20D6A4B}" dt="2023-10-24T15:38:01.951" v="187" actId="478"/>
          <ac:spMkLst>
            <pc:docMk/>
            <pc:sldMk cId="2206526120" sldId="259"/>
            <ac:spMk id="32" creationId="{652BC558-005E-4D0F-CDC0-40B02BB2A2D3}"/>
          </ac:spMkLst>
        </pc:spChg>
        <pc:spChg chg="add mod">
          <ac:chgData name="Nhung Nguyễn Hồng" userId="2892c3973701979a" providerId="LiveId" clId="{42626DF9-2C36-42C9-BE47-DF57C20D6A4B}" dt="2023-10-24T15:46:59.516" v="255" actId="14100"/>
          <ac:spMkLst>
            <pc:docMk/>
            <pc:sldMk cId="2206526120" sldId="259"/>
            <ac:spMk id="33" creationId="{C2644E33-A397-6A1C-5ACD-D1F9F72DD4C5}"/>
          </ac:spMkLst>
        </pc:spChg>
        <pc:spChg chg="mod">
          <ac:chgData name="Nhung Nguyễn Hồng" userId="2892c3973701979a" providerId="LiveId" clId="{42626DF9-2C36-42C9-BE47-DF57C20D6A4B}" dt="2023-10-24T15:50:13.852" v="285" actId="255"/>
          <ac:spMkLst>
            <pc:docMk/>
            <pc:sldMk cId="2206526120" sldId="259"/>
            <ac:spMk id="34" creationId="{08131BEE-A631-2D72-88BF-DB902934612E}"/>
          </ac:spMkLst>
        </pc:spChg>
        <pc:spChg chg="mod">
          <ac:chgData name="Nhung Nguyễn Hồng" userId="2892c3973701979a" providerId="LiveId" clId="{42626DF9-2C36-42C9-BE47-DF57C20D6A4B}" dt="2023-10-24T15:24:36.591" v="56" actId="1076"/>
          <ac:spMkLst>
            <pc:docMk/>
            <pc:sldMk cId="2206526120" sldId="259"/>
            <ac:spMk id="35" creationId="{E1E3833A-047A-80B1-7564-5C1C793FB73A}"/>
          </ac:spMkLst>
        </pc:spChg>
        <pc:spChg chg="mod">
          <ac:chgData name="Nhung Nguyễn Hồng" userId="2892c3973701979a" providerId="LiveId" clId="{42626DF9-2C36-42C9-BE47-DF57C20D6A4B}" dt="2023-10-24T15:50:40.285" v="289" actId="255"/>
          <ac:spMkLst>
            <pc:docMk/>
            <pc:sldMk cId="2206526120" sldId="259"/>
            <ac:spMk id="36" creationId="{2FC0109E-C971-CC9C-94D1-79B97C10FA6A}"/>
          </ac:spMkLst>
        </pc:spChg>
        <pc:spChg chg="add mod">
          <ac:chgData name="Nhung Nguyễn Hồng" userId="2892c3973701979a" providerId="LiveId" clId="{42626DF9-2C36-42C9-BE47-DF57C20D6A4B}" dt="2023-10-24T15:47:25.779" v="259" actId="14100"/>
          <ac:spMkLst>
            <pc:docMk/>
            <pc:sldMk cId="2206526120" sldId="259"/>
            <ac:spMk id="40" creationId="{AF4CEBEB-45A1-82C0-E5DD-B5EFB59C12D1}"/>
          </ac:spMkLst>
        </pc:spChg>
        <pc:grpChg chg="mod">
          <ac:chgData name="Nhung Nguyễn Hồng" userId="2892c3973701979a" providerId="LiveId" clId="{42626DF9-2C36-42C9-BE47-DF57C20D6A4B}" dt="2023-10-24T15:43:29.876" v="226" actId="1076"/>
          <ac:grpSpMkLst>
            <pc:docMk/>
            <pc:sldMk cId="2206526120" sldId="259"/>
            <ac:grpSpMk id="4" creationId="{860C0E6D-E4DC-EE3A-3F73-27BAB791C10E}"/>
          </ac:grpSpMkLst>
        </pc:grpChg>
        <pc:grpChg chg="mod">
          <ac:chgData name="Nhung Nguyễn Hồng" userId="2892c3973701979a" providerId="LiveId" clId="{42626DF9-2C36-42C9-BE47-DF57C20D6A4B}" dt="2023-10-24T15:38:34.125" v="195" actId="1076"/>
          <ac:grpSpMkLst>
            <pc:docMk/>
            <pc:sldMk cId="2206526120" sldId="259"/>
            <ac:grpSpMk id="5" creationId="{FBA4473E-2915-7BF1-7D4C-77B5E37E156D}"/>
          </ac:grpSpMkLst>
        </pc:grpChg>
        <pc:grpChg chg="add mod">
          <ac:chgData name="Nhung Nguyễn Hồng" userId="2892c3973701979a" providerId="LiveId" clId="{42626DF9-2C36-42C9-BE47-DF57C20D6A4B}" dt="2023-10-24T15:38:43.425" v="197" actId="1076"/>
          <ac:grpSpMkLst>
            <pc:docMk/>
            <pc:sldMk cId="2206526120" sldId="259"/>
            <ac:grpSpMk id="8" creationId="{AD77D7AD-7E55-81F4-0246-6455F6E0A6CF}"/>
          </ac:grpSpMkLst>
        </pc:grpChg>
        <pc:grpChg chg="mod">
          <ac:chgData name="Nhung Nguyễn Hồng" userId="2892c3973701979a" providerId="LiveId" clId="{42626DF9-2C36-42C9-BE47-DF57C20D6A4B}" dt="2023-10-24T15:49:02.968" v="279" actId="1076"/>
          <ac:grpSpMkLst>
            <pc:docMk/>
            <pc:sldMk cId="2206526120" sldId="259"/>
            <ac:grpSpMk id="13" creationId="{EFD6B458-448F-D4C2-4965-26D3D004A375}"/>
          </ac:grpSpMkLst>
        </pc:grpChg>
        <pc:grpChg chg="mod">
          <ac:chgData name="Nhung Nguyễn Hồng" userId="2892c3973701979a" providerId="LiveId" clId="{42626DF9-2C36-42C9-BE47-DF57C20D6A4B}" dt="2023-10-24T15:48:57.008" v="278" actId="1076"/>
          <ac:grpSpMkLst>
            <pc:docMk/>
            <pc:sldMk cId="2206526120" sldId="259"/>
            <ac:grpSpMk id="25" creationId="{40AC9371-4CB4-A4B3-8734-E512E1A7852F}"/>
          </ac:grpSpMkLst>
        </pc:grpChg>
        <pc:grpChg chg="mod">
          <ac:chgData name="Nhung Nguyễn Hồng" userId="2892c3973701979a" providerId="LiveId" clId="{42626DF9-2C36-42C9-BE47-DF57C20D6A4B}" dt="2023-10-24T15:38:37.393" v="196" actId="1076"/>
          <ac:grpSpMkLst>
            <pc:docMk/>
            <pc:sldMk cId="2206526120" sldId="259"/>
            <ac:grpSpMk id="37" creationId="{B2B01655-ED84-EC08-F68C-B4EDF29AF992}"/>
          </ac:grpSpMkLst>
        </pc:grpChg>
        <pc:grpChg chg="add del mod">
          <ac:chgData name="Nhung Nguyễn Hồng" userId="2892c3973701979a" providerId="LiveId" clId="{42626DF9-2C36-42C9-BE47-DF57C20D6A4B}" dt="2023-10-24T15:37:58.175" v="185" actId="478"/>
          <ac:grpSpMkLst>
            <pc:docMk/>
            <pc:sldMk cId="2206526120" sldId="259"/>
            <ac:grpSpMk id="38" creationId="{A06D7927-7E03-E420-738C-EC45071AD3E4}"/>
          </ac:grpSpMkLst>
        </pc:grpChg>
        <pc:grpChg chg="mod">
          <ac:chgData name="Nhung Nguyễn Hồng" userId="2892c3973701979a" providerId="LiveId" clId="{42626DF9-2C36-42C9-BE47-DF57C20D6A4B}" dt="2023-10-24T15:38:11.341" v="191" actId="14100"/>
          <ac:grpSpMkLst>
            <pc:docMk/>
            <pc:sldMk cId="2206526120" sldId="259"/>
            <ac:grpSpMk id="39" creationId="{A20348AF-C327-8E87-B622-9E6A348E37DE}"/>
          </ac:grpSpMkLst>
        </pc:grpChg>
      </pc:sldChg>
      <pc:sldChg chg="modSp add mod">
        <pc:chgData name="Nhung Nguyễn Hồng" userId="2892c3973701979a" providerId="LiveId" clId="{42626DF9-2C36-42C9-BE47-DF57C20D6A4B}" dt="2023-10-24T16:10:18.873" v="326" actId="14100"/>
        <pc:sldMkLst>
          <pc:docMk/>
          <pc:sldMk cId="3517072623" sldId="260"/>
        </pc:sldMkLst>
        <pc:spChg chg="mod">
          <ac:chgData name="Nhung Nguyễn Hồng" userId="2892c3973701979a" providerId="LiveId" clId="{42626DF9-2C36-42C9-BE47-DF57C20D6A4B}" dt="2023-10-24T16:10:02.658" v="321" actId="1076"/>
          <ac:spMkLst>
            <pc:docMk/>
            <pc:sldMk cId="3517072623" sldId="260"/>
            <ac:spMk id="2" creationId="{00000000-0000-0000-0000-000000000000}"/>
          </ac:spMkLst>
        </pc:spChg>
        <pc:spChg chg="mod">
          <ac:chgData name="Nhung Nguyễn Hồng" userId="2892c3973701979a" providerId="LiveId" clId="{42626DF9-2C36-42C9-BE47-DF57C20D6A4B}" dt="2023-10-24T16:09:52.070" v="317" actId="14100"/>
          <ac:spMkLst>
            <pc:docMk/>
            <pc:sldMk cId="3517072623" sldId="260"/>
            <ac:spMk id="28" creationId="{9021C53F-49D4-CD51-510D-073E86D2F33F}"/>
          </ac:spMkLst>
        </pc:spChg>
        <pc:spChg chg="mod">
          <ac:chgData name="Nhung Nguyễn Hồng" userId="2892c3973701979a" providerId="LiveId" clId="{42626DF9-2C36-42C9-BE47-DF57C20D6A4B}" dt="2023-10-24T16:10:18.873" v="326" actId="14100"/>
          <ac:spMkLst>
            <pc:docMk/>
            <pc:sldMk cId="3517072623" sldId="260"/>
            <ac:spMk id="30" creationId="{9B37CD54-F7A1-70C2-BF86-B7E5216933B8}"/>
          </ac:spMkLst>
        </pc:spChg>
      </pc:sldChg>
      <pc:sldChg chg="addSp delSp modSp mod delAnim modAnim">
        <pc:chgData name="Nhung Nguyễn Hồng" userId="2892c3973701979a" providerId="LiveId" clId="{42626DF9-2C36-42C9-BE47-DF57C20D6A4B}" dt="2023-10-25T11:32:53.286" v="1362" actId="1076"/>
        <pc:sldMkLst>
          <pc:docMk/>
          <pc:sldMk cId="2025455535" sldId="266"/>
        </pc:sldMkLst>
        <pc:picChg chg="del mod">
          <ac:chgData name="Nhung Nguyễn Hồng" userId="2892c3973701979a" providerId="LiveId" clId="{42626DF9-2C36-42C9-BE47-DF57C20D6A4B}" dt="2023-10-24T15:11:54.345" v="17" actId="478"/>
          <ac:picMkLst>
            <pc:docMk/>
            <pc:sldMk cId="2025455535" sldId="266"/>
            <ac:picMk id="2" creationId="{00000000-0000-0000-0000-000000000000}"/>
          </ac:picMkLst>
        </pc:picChg>
        <pc:picChg chg="add mod">
          <ac:chgData name="Nhung Nguyễn Hồng" userId="2892c3973701979a" providerId="LiveId" clId="{42626DF9-2C36-42C9-BE47-DF57C20D6A4B}" dt="2023-10-25T11:32:53.286" v="1362" actId="1076"/>
          <ac:picMkLst>
            <pc:docMk/>
            <pc:sldMk cId="2025455535" sldId="266"/>
            <ac:picMk id="2" creationId="{CF49DD58-842A-55CB-D263-0606568402FA}"/>
          </ac:picMkLst>
        </pc:picChg>
        <pc:picChg chg="del mod">
          <ac:chgData name="Nhung Nguyễn Hồng" userId="2892c3973701979a" providerId="LiveId" clId="{42626DF9-2C36-42C9-BE47-DF57C20D6A4B}" dt="2023-10-25T11:32:09.212" v="1348" actId="478"/>
          <ac:picMkLst>
            <pc:docMk/>
            <pc:sldMk cId="2025455535" sldId="266"/>
            <ac:picMk id="3" creationId="{F42D907C-3CD8-CB74-E8A0-A4236F80EE9E}"/>
          </ac:picMkLst>
        </pc:picChg>
        <pc:picChg chg="add mod">
          <ac:chgData name="Nhung Nguyễn Hồng" userId="2892c3973701979a" providerId="LiveId" clId="{42626DF9-2C36-42C9-BE47-DF57C20D6A4B}" dt="2023-10-25T10:15:18.071" v="1333" actId="1076"/>
          <ac:picMkLst>
            <pc:docMk/>
            <pc:sldMk cId="2025455535" sldId="266"/>
            <ac:picMk id="12" creationId="{D1B711E6-E2FC-19D0-3C36-FF402E5482F6}"/>
          </ac:picMkLst>
        </pc:picChg>
        <pc:picChg chg="mod">
          <ac:chgData name="Nhung Nguyễn Hồng" userId="2892c3973701979a" providerId="LiveId" clId="{42626DF9-2C36-42C9-BE47-DF57C20D6A4B}" dt="2023-10-25T11:32:32.908" v="1356" actId="1076"/>
          <ac:picMkLst>
            <pc:docMk/>
            <pc:sldMk cId="2025455535" sldId="266"/>
            <ac:picMk id="2050" creationId="{00000000-0000-0000-0000-000000000000}"/>
          </ac:picMkLst>
        </pc:picChg>
      </pc:sldChg>
      <pc:sldChg chg="add del">
        <pc:chgData name="Nhung Nguyễn Hồng" userId="2892c3973701979a" providerId="LiveId" clId="{42626DF9-2C36-42C9-BE47-DF57C20D6A4B}" dt="2023-10-24T23:54:50.698" v="429" actId="47"/>
        <pc:sldMkLst>
          <pc:docMk/>
          <pc:sldMk cId="633184158" sldId="267"/>
        </pc:sldMkLst>
      </pc:sldChg>
      <pc:sldChg chg="addSp delSp modSp mod modAnim">
        <pc:chgData name="Nhung Nguyễn Hồng" userId="2892c3973701979a" providerId="LiveId" clId="{42626DF9-2C36-42C9-BE47-DF57C20D6A4B}" dt="2023-10-25T01:35:23.829" v="431"/>
        <pc:sldMkLst>
          <pc:docMk/>
          <pc:sldMk cId="4122293315" sldId="275"/>
        </pc:sldMkLst>
        <pc:spChg chg="add mod">
          <ac:chgData name="Nhung Nguyễn Hồng" userId="2892c3973701979a" providerId="LiveId" clId="{42626DF9-2C36-42C9-BE47-DF57C20D6A4B}" dt="2023-10-24T16:19:18.014" v="405"/>
          <ac:spMkLst>
            <pc:docMk/>
            <pc:sldMk cId="4122293315" sldId="275"/>
            <ac:spMk id="9" creationId="{C9406B50-51C3-CC4A-83A6-644D67297C9C}"/>
          </ac:spMkLst>
        </pc:spChg>
        <pc:spChg chg="add mod topLvl">
          <ac:chgData name="Nhung Nguyễn Hồng" userId="2892c3973701979a" providerId="LiveId" clId="{42626DF9-2C36-42C9-BE47-DF57C20D6A4B}" dt="2023-10-24T16:21:30.053" v="425"/>
          <ac:spMkLst>
            <pc:docMk/>
            <pc:sldMk cId="4122293315" sldId="275"/>
            <ac:spMk id="10" creationId="{B1DABDBC-E9B3-3BA7-9DF5-21112DE18CB0}"/>
          </ac:spMkLst>
        </pc:spChg>
        <pc:spChg chg="mod topLvl">
          <ac:chgData name="Nhung Nguyễn Hồng" userId="2892c3973701979a" providerId="LiveId" clId="{42626DF9-2C36-42C9-BE47-DF57C20D6A4B}" dt="2023-10-24T16:21:30.053" v="425"/>
          <ac:spMkLst>
            <pc:docMk/>
            <pc:sldMk cId="4122293315" sldId="275"/>
            <ac:spMk id="26" creationId="{00000000-0000-0000-0000-000000000000}"/>
          </ac:spMkLst>
        </pc:spChg>
        <pc:spChg chg="mod topLvl">
          <ac:chgData name="Nhung Nguyễn Hồng" userId="2892c3973701979a" providerId="LiveId" clId="{42626DF9-2C36-42C9-BE47-DF57C20D6A4B}" dt="2023-10-24T16:21:30.053" v="425"/>
          <ac:spMkLst>
            <pc:docMk/>
            <pc:sldMk cId="4122293315" sldId="275"/>
            <ac:spMk id="32" creationId="{00000000-0000-0000-0000-000000000000}"/>
          </ac:spMkLst>
        </pc:spChg>
        <pc:grpChg chg="mod">
          <ac:chgData name="Nhung Nguyễn Hồng" userId="2892c3973701979a" providerId="LiveId" clId="{42626DF9-2C36-42C9-BE47-DF57C20D6A4B}" dt="2023-10-25T01:33:53.674" v="430" actId="1076"/>
          <ac:grpSpMkLst>
            <pc:docMk/>
            <pc:sldMk cId="4122293315" sldId="275"/>
            <ac:grpSpMk id="15" creationId="{00000000-0000-0000-0000-000000000000}"/>
          </ac:grpSpMkLst>
        </pc:grpChg>
        <pc:grpChg chg="add del mod">
          <ac:chgData name="Nhung Nguyễn Hồng" userId="2892c3973701979a" providerId="LiveId" clId="{42626DF9-2C36-42C9-BE47-DF57C20D6A4B}" dt="2023-10-24T16:21:30.053" v="425"/>
          <ac:grpSpMkLst>
            <pc:docMk/>
            <pc:sldMk cId="4122293315" sldId="275"/>
            <ac:grpSpMk id="36" creationId="{00000000-0000-0000-0000-000000000000}"/>
          </ac:grpSpMkLst>
        </pc:grpChg>
        <pc:picChg chg="mod topLvl">
          <ac:chgData name="Nhung Nguyễn Hồng" userId="2892c3973701979a" providerId="LiveId" clId="{42626DF9-2C36-42C9-BE47-DF57C20D6A4B}" dt="2023-10-24T16:21:32.373" v="426" actId="1076"/>
          <ac:picMkLst>
            <pc:docMk/>
            <pc:sldMk cId="4122293315" sldId="275"/>
            <ac:picMk id="23" creationId="{00000000-0000-0000-0000-000000000000}"/>
          </ac:picMkLst>
        </pc:picChg>
      </pc:sldChg>
      <pc:sldChg chg="modSp add mod">
        <pc:chgData name="Nhung Nguyễn Hồng" userId="2892c3973701979a" providerId="LiveId" clId="{42626DF9-2C36-42C9-BE47-DF57C20D6A4B}" dt="2023-10-24T16:13:39.898" v="376" actId="20577"/>
        <pc:sldMkLst>
          <pc:docMk/>
          <pc:sldMk cId="315898461" sldId="284"/>
        </pc:sldMkLst>
        <pc:spChg chg="mod">
          <ac:chgData name="Nhung Nguyễn Hồng" userId="2892c3973701979a" providerId="LiveId" clId="{42626DF9-2C36-42C9-BE47-DF57C20D6A4B}" dt="2023-10-24T16:13:39.898" v="376" actId="20577"/>
          <ac:spMkLst>
            <pc:docMk/>
            <pc:sldMk cId="315898461" sldId="284"/>
            <ac:spMk id="2" creationId="{CA7A5D2E-9347-3294-1E60-C33CE8C2196E}"/>
          </ac:spMkLst>
        </pc:spChg>
      </pc:sldChg>
      <pc:sldChg chg="addSp delSp modSp mod delAnim modAnim">
        <pc:chgData name="Nhung Nguyễn Hồng" userId="2892c3973701979a" providerId="LiveId" clId="{42626DF9-2C36-42C9-BE47-DF57C20D6A4B}" dt="2023-10-25T01:57:06.323" v="589" actId="478"/>
        <pc:sldMkLst>
          <pc:docMk/>
          <pc:sldMk cId="346936350" sldId="434"/>
        </pc:sldMkLst>
        <pc:grpChg chg="del">
          <ac:chgData name="Nhung Nguyễn Hồng" userId="2892c3973701979a" providerId="LiveId" clId="{42626DF9-2C36-42C9-BE47-DF57C20D6A4B}" dt="2023-10-25T01:57:06.323" v="589" actId="478"/>
          <ac:grpSpMkLst>
            <pc:docMk/>
            <pc:sldMk cId="346936350" sldId="434"/>
            <ac:grpSpMk id="23" creationId="{126ABBC5-143D-B8F1-B8D2-4FCC684E59CE}"/>
          </ac:grpSpMkLst>
        </pc:grpChg>
        <pc:picChg chg="add mod">
          <ac:chgData name="Nhung Nguyễn Hồng" userId="2892c3973701979a" providerId="LiveId" clId="{42626DF9-2C36-42C9-BE47-DF57C20D6A4B}" dt="2023-10-24T15:07:58.211" v="2" actId="1076"/>
          <ac:picMkLst>
            <pc:docMk/>
            <pc:sldMk cId="346936350" sldId="434"/>
            <ac:picMk id="2" creationId="{F5792FA6-01BE-9D7B-C13C-BDDF6E929286}"/>
          </ac:picMkLst>
        </pc:picChg>
      </pc:sldChg>
      <pc:sldChg chg="addSp modSp mod">
        <pc:chgData name="Nhung Nguyễn Hồng" userId="2892c3973701979a" providerId="LiveId" clId="{42626DF9-2C36-42C9-BE47-DF57C20D6A4B}" dt="2023-10-25T02:51:06.966" v="590" actId="255"/>
        <pc:sldMkLst>
          <pc:docMk/>
          <pc:sldMk cId="839310822" sldId="504"/>
        </pc:sldMkLst>
        <pc:spChg chg="add mod">
          <ac:chgData name="Nhung Nguyễn Hồng" userId="2892c3973701979a" providerId="LiveId" clId="{42626DF9-2C36-42C9-BE47-DF57C20D6A4B}" dt="2023-10-25T01:45:56.054" v="583" actId="1076"/>
          <ac:spMkLst>
            <pc:docMk/>
            <pc:sldMk cId="839310822" sldId="504"/>
            <ac:spMk id="2" creationId="{0DC16868-3305-C203-03F4-8A88DCBF713D}"/>
          </ac:spMkLst>
        </pc:spChg>
        <pc:spChg chg="mod">
          <ac:chgData name="Nhung Nguyễn Hồng" userId="2892c3973701979a" providerId="LiveId" clId="{42626DF9-2C36-42C9-BE47-DF57C20D6A4B}" dt="2023-10-25T02:51:06.966" v="590" actId="255"/>
          <ac:spMkLst>
            <pc:docMk/>
            <pc:sldMk cId="839310822" sldId="504"/>
            <ac:spMk id="18" creationId="{70079FAF-D703-E6E5-FA03-C8AD27B4E55C}"/>
          </ac:spMkLst>
        </pc:spChg>
        <pc:spChg chg="mod">
          <ac:chgData name="Nhung Nguyễn Hồng" userId="2892c3973701979a" providerId="LiveId" clId="{42626DF9-2C36-42C9-BE47-DF57C20D6A4B}" dt="2023-10-25T01:45:46.889" v="581" actId="1076"/>
          <ac:spMkLst>
            <pc:docMk/>
            <pc:sldMk cId="839310822" sldId="504"/>
            <ac:spMk id="19" creationId="{5B89DCA0-3126-F307-0EBF-F160A7DCD082}"/>
          </ac:spMkLst>
        </pc:spChg>
        <pc:spChg chg="mod">
          <ac:chgData name="Nhung Nguyễn Hồng" userId="2892c3973701979a" providerId="LiveId" clId="{42626DF9-2C36-42C9-BE47-DF57C20D6A4B}" dt="2023-10-25T01:46:48.951" v="588" actId="207"/>
          <ac:spMkLst>
            <pc:docMk/>
            <pc:sldMk cId="839310822" sldId="504"/>
            <ac:spMk id="20" creationId="{42887960-E685-1D1C-FBAC-BA095F72682C}"/>
          </ac:spMkLst>
        </pc:spChg>
      </pc:sldChg>
      <pc:sldChg chg="add">
        <pc:chgData name="Nhung Nguyễn Hồng" userId="2892c3973701979a" providerId="LiveId" clId="{42626DF9-2C36-42C9-BE47-DF57C20D6A4B}" dt="2023-10-24T16:11:04.895" v="327"/>
        <pc:sldMkLst>
          <pc:docMk/>
          <pc:sldMk cId="3817619811" sldId="530"/>
        </pc:sldMkLst>
      </pc:sldChg>
      <pc:sldChg chg="modSp add">
        <pc:chgData name="Nhung Nguyễn Hồng" userId="2892c3973701979a" providerId="LiveId" clId="{42626DF9-2C36-42C9-BE47-DF57C20D6A4B}" dt="2023-10-25T10:33:24.631" v="1347" actId="2711"/>
        <pc:sldMkLst>
          <pc:docMk/>
          <pc:sldMk cId="590519884" sldId="547"/>
        </pc:sldMkLst>
        <pc:spChg chg="mod">
          <ac:chgData name="Nhung Nguyễn Hồng" userId="2892c3973701979a" providerId="LiveId" clId="{42626DF9-2C36-42C9-BE47-DF57C20D6A4B}" dt="2023-10-25T10:33:04.134" v="1345" actId="2711"/>
          <ac:spMkLst>
            <pc:docMk/>
            <pc:sldMk cId="590519884" sldId="547"/>
            <ac:spMk id="2" creationId="{961795F0-E296-D622-6864-D820984B15C4}"/>
          </ac:spMkLst>
        </pc:spChg>
        <pc:spChg chg="mod">
          <ac:chgData name="Nhung Nguyễn Hồng" userId="2892c3973701979a" providerId="LiveId" clId="{42626DF9-2C36-42C9-BE47-DF57C20D6A4B}" dt="2023-10-25T10:33:24.631" v="1347" actId="2711"/>
          <ac:spMkLst>
            <pc:docMk/>
            <pc:sldMk cId="590519884" sldId="547"/>
            <ac:spMk id="13" creationId="{AD98C366-A167-4FE7-B254-837BAC0B8AC6}"/>
          </ac:spMkLst>
        </pc:spChg>
      </pc:sldChg>
      <pc:sldChg chg="addSp delSp modSp add mod delAnim modAnim">
        <pc:chgData name="Nhung Nguyễn Hồng" userId="2892c3973701979a" providerId="LiveId" clId="{42626DF9-2C36-42C9-BE47-DF57C20D6A4B}" dt="2023-10-24T16:07:45.514" v="314"/>
        <pc:sldMkLst>
          <pc:docMk/>
          <pc:sldMk cId="1573933626" sldId="549"/>
        </pc:sldMkLst>
        <pc:spChg chg="del">
          <ac:chgData name="Nhung Nguyễn Hồng" userId="2892c3973701979a" providerId="LiveId" clId="{42626DF9-2C36-42C9-BE47-DF57C20D6A4B}" dt="2023-10-24T15:56:19.648" v="301" actId="478"/>
          <ac:spMkLst>
            <pc:docMk/>
            <pc:sldMk cId="1573933626" sldId="549"/>
            <ac:spMk id="4" creationId="{D07FA7B5-0807-DA54-80C4-5A235BC72052}"/>
          </ac:spMkLst>
        </pc:spChg>
        <pc:spChg chg="del">
          <ac:chgData name="Nhung Nguyễn Hồng" userId="2892c3973701979a" providerId="LiveId" clId="{42626DF9-2C36-42C9-BE47-DF57C20D6A4B}" dt="2023-10-24T15:56:20.811" v="302" actId="478"/>
          <ac:spMkLst>
            <pc:docMk/>
            <pc:sldMk cId="1573933626" sldId="549"/>
            <ac:spMk id="5" creationId="{B635C19C-4D8B-160E-4755-4F0D0BE67F95}"/>
          </ac:spMkLst>
        </pc:spChg>
        <pc:spChg chg="del">
          <ac:chgData name="Nhung Nguyễn Hồng" userId="2892c3973701979a" providerId="LiveId" clId="{42626DF9-2C36-42C9-BE47-DF57C20D6A4B}" dt="2023-10-24T15:56:22.148" v="303" actId="478"/>
          <ac:spMkLst>
            <pc:docMk/>
            <pc:sldMk cId="1573933626" sldId="549"/>
            <ac:spMk id="6" creationId="{43568168-D0A2-3B88-1013-16C7CFAD0716}"/>
          </ac:spMkLst>
        </pc:spChg>
        <pc:spChg chg="del">
          <ac:chgData name="Nhung Nguyễn Hồng" userId="2892c3973701979a" providerId="LiveId" clId="{42626DF9-2C36-42C9-BE47-DF57C20D6A4B}" dt="2023-10-24T15:56:11.027" v="300" actId="478"/>
          <ac:spMkLst>
            <pc:docMk/>
            <pc:sldMk cId="1573933626" sldId="549"/>
            <ac:spMk id="13" creationId="{AD98C366-A167-4FE7-B254-837BAC0B8AC6}"/>
          </ac:spMkLst>
        </pc:spChg>
        <pc:picChg chg="add mod">
          <ac:chgData name="Nhung Nguyễn Hồng" userId="2892c3973701979a" providerId="LiveId" clId="{42626DF9-2C36-42C9-BE47-DF57C20D6A4B}" dt="2023-10-24T15:59:36.402" v="307" actId="1076"/>
          <ac:picMkLst>
            <pc:docMk/>
            <pc:sldMk cId="1573933626" sldId="549"/>
            <ac:picMk id="3" creationId="{D03C88FB-A9B5-AED7-BBA7-287724158A1D}"/>
          </ac:picMkLst>
        </pc:picChg>
        <pc:picChg chg="add del mod">
          <ac:chgData name="Nhung Nguyễn Hồng" userId="2892c3973701979a" providerId="LiveId" clId="{42626DF9-2C36-42C9-BE47-DF57C20D6A4B}" dt="2023-10-24T16:02:01.203" v="309" actId="478"/>
          <ac:picMkLst>
            <pc:docMk/>
            <pc:sldMk cId="1573933626" sldId="549"/>
            <ac:picMk id="7" creationId="{E92C3253-18E1-5352-1907-DDAE7973CE54}"/>
          </ac:picMkLst>
        </pc:picChg>
        <pc:picChg chg="add mod">
          <ac:chgData name="Nhung Nguyễn Hồng" userId="2892c3973701979a" providerId="LiveId" clId="{42626DF9-2C36-42C9-BE47-DF57C20D6A4B}" dt="2023-10-24T16:07:35.639" v="313" actId="1076"/>
          <ac:picMkLst>
            <pc:docMk/>
            <pc:sldMk cId="1573933626" sldId="549"/>
            <ac:picMk id="9" creationId="{BE8FAEAE-C765-6218-E4D8-6A5204B0A1A5}"/>
          </ac:picMkLst>
        </pc:picChg>
      </pc:sldChg>
      <pc:sldChg chg="add ord">
        <pc:chgData name="Nhung Nguyễn Hồng" userId="2892c3973701979a" providerId="LiveId" clId="{42626DF9-2C36-42C9-BE47-DF57C20D6A4B}" dt="2023-10-24T16:14:23.258" v="380"/>
        <pc:sldMkLst>
          <pc:docMk/>
          <pc:sldMk cId="2717779261" sldId="551"/>
        </pc:sldMkLst>
      </pc:sldChg>
      <pc:sldChg chg="add">
        <pc:chgData name="Nhung Nguyễn Hồng" userId="2892c3973701979a" providerId="LiveId" clId="{42626DF9-2C36-42C9-BE47-DF57C20D6A4B}" dt="2023-10-24T16:09:15.074" v="315"/>
        <pc:sldMkLst>
          <pc:docMk/>
          <pc:sldMk cId="104235940" sldId="692"/>
        </pc:sldMkLst>
      </pc:sldChg>
      <pc:sldChg chg="addSp modSp add mod modAnim">
        <pc:chgData name="Nhung Nguyễn Hồng" userId="2892c3973701979a" providerId="LiveId" clId="{42626DF9-2C36-42C9-BE47-DF57C20D6A4B}" dt="2023-10-24T15:54:18.073" v="298"/>
        <pc:sldMkLst>
          <pc:docMk/>
          <pc:sldMk cId="868112053" sldId="700"/>
        </pc:sldMkLst>
        <pc:picChg chg="add mod">
          <ac:chgData name="Nhung Nguyễn Hồng" userId="2892c3973701979a" providerId="LiveId" clId="{42626DF9-2C36-42C9-BE47-DF57C20D6A4B}" dt="2023-10-24T15:54:07.590" v="297" actId="1076"/>
          <ac:picMkLst>
            <pc:docMk/>
            <pc:sldMk cId="868112053" sldId="700"/>
            <ac:picMk id="2" creationId="{63A59C27-C14C-FB58-B04D-FDFEEAEA814C}"/>
          </ac:picMkLst>
        </pc:picChg>
      </pc:sldChg>
      <pc:sldChg chg="modSp">
        <pc:chgData name="Nhung Nguyễn Hồng" userId="2892c3973701979a" providerId="LiveId" clId="{42626DF9-2C36-42C9-BE47-DF57C20D6A4B}" dt="2023-10-24T16:17:59.864" v="397" actId="20577"/>
        <pc:sldMkLst>
          <pc:docMk/>
          <pc:sldMk cId="3481245487" sldId="707"/>
        </pc:sldMkLst>
        <pc:spChg chg="mod">
          <ac:chgData name="Nhung Nguyễn Hồng" userId="2892c3973701979a" providerId="LiveId" clId="{42626DF9-2C36-42C9-BE47-DF57C20D6A4B}" dt="2023-10-24T16:17:59.864" v="397" actId="20577"/>
          <ac:spMkLst>
            <pc:docMk/>
            <pc:sldMk cId="3481245487" sldId="707"/>
            <ac:spMk id="3" creationId="{056C8894-436C-4843-BBB4-FFA1353D6A14}"/>
          </ac:spMkLst>
        </pc:spChg>
      </pc:sldChg>
      <pc:sldChg chg="del">
        <pc:chgData name="Nhung Nguyễn Hồng" userId="2892c3973701979a" providerId="LiveId" clId="{42626DF9-2C36-42C9-BE47-DF57C20D6A4B}" dt="2023-10-25T04:35:52.210" v="1274" actId="47"/>
        <pc:sldMkLst>
          <pc:docMk/>
          <pc:sldMk cId="1797034290" sldId="710"/>
        </pc:sldMkLst>
      </pc:sldChg>
      <pc:sldChg chg="modSp add">
        <pc:chgData name="Nhung Nguyễn Hồng" userId="2892c3973701979a" providerId="LiveId" clId="{42626DF9-2C36-42C9-BE47-DF57C20D6A4B}" dt="2023-10-24T16:12:14.733" v="331" actId="207"/>
        <pc:sldMkLst>
          <pc:docMk/>
          <pc:sldMk cId="1756957011" sldId="711"/>
        </pc:sldMkLst>
        <pc:spChg chg="mod">
          <ac:chgData name="Nhung Nguyễn Hồng" userId="2892c3973701979a" providerId="LiveId" clId="{42626DF9-2C36-42C9-BE47-DF57C20D6A4B}" dt="2023-10-24T16:12:05.420" v="329" actId="207"/>
          <ac:spMkLst>
            <pc:docMk/>
            <pc:sldMk cId="1756957011" sldId="711"/>
            <ac:spMk id="4" creationId="{D07FA7B5-0807-DA54-80C4-5A235BC72052}"/>
          </ac:spMkLst>
        </pc:spChg>
        <pc:spChg chg="mod">
          <ac:chgData name="Nhung Nguyễn Hồng" userId="2892c3973701979a" providerId="LiveId" clId="{42626DF9-2C36-42C9-BE47-DF57C20D6A4B}" dt="2023-10-24T16:12:10.904" v="330" actId="207"/>
          <ac:spMkLst>
            <pc:docMk/>
            <pc:sldMk cId="1756957011" sldId="711"/>
            <ac:spMk id="5" creationId="{B635C19C-4D8B-160E-4755-4F0D0BE67F95}"/>
          </ac:spMkLst>
        </pc:spChg>
        <pc:spChg chg="mod">
          <ac:chgData name="Nhung Nguyễn Hồng" userId="2892c3973701979a" providerId="LiveId" clId="{42626DF9-2C36-42C9-BE47-DF57C20D6A4B}" dt="2023-10-24T16:12:14.733" v="331" actId="207"/>
          <ac:spMkLst>
            <pc:docMk/>
            <pc:sldMk cId="1756957011" sldId="711"/>
            <ac:spMk id="6" creationId="{43568168-D0A2-3B88-1013-16C7CFAD0716}"/>
          </ac:spMkLst>
        </pc:spChg>
      </pc:sldChg>
      <pc:sldChg chg="add del">
        <pc:chgData name="Nhung Nguyễn Hồng" userId="2892c3973701979a" providerId="LiveId" clId="{42626DF9-2C36-42C9-BE47-DF57C20D6A4B}" dt="2023-10-24T15:50:50.393" v="290" actId="47"/>
        <pc:sldMkLst>
          <pc:docMk/>
          <pc:sldMk cId="1796188646" sldId="711"/>
        </pc:sldMkLst>
      </pc:sldChg>
      <pc:sldChg chg="addSp modSp add mod modAnim">
        <pc:chgData name="Nhung Nguyễn Hồng" userId="2892c3973701979a" providerId="LiveId" clId="{42626DF9-2C36-42C9-BE47-DF57C20D6A4B}" dt="2023-10-24T16:15:31.105" v="390" actId="1076"/>
        <pc:sldMkLst>
          <pc:docMk/>
          <pc:sldMk cId="2304375407" sldId="712"/>
        </pc:sldMkLst>
        <pc:spChg chg="mod">
          <ac:chgData name="Nhung Nguyễn Hồng" userId="2892c3973701979a" providerId="LiveId" clId="{42626DF9-2C36-42C9-BE47-DF57C20D6A4B}" dt="2023-10-24T16:15:01.009" v="387" actId="1076"/>
          <ac:spMkLst>
            <pc:docMk/>
            <pc:sldMk cId="2304375407" sldId="712"/>
            <ac:spMk id="2" creationId="{CA7A5D2E-9347-3294-1E60-C33CE8C2196E}"/>
          </ac:spMkLst>
        </pc:spChg>
        <pc:picChg chg="add mod">
          <ac:chgData name="Nhung Nguyễn Hồng" userId="2892c3973701979a" providerId="LiveId" clId="{42626DF9-2C36-42C9-BE47-DF57C20D6A4B}" dt="2023-10-24T16:15:31.105" v="390" actId="1076"/>
          <ac:picMkLst>
            <pc:docMk/>
            <pc:sldMk cId="2304375407" sldId="712"/>
            <ac:picMk id="3" creationId="{814E6444-2FFC-C46C-350C-8A9E7C6CBE6A}"/>
          </ac:picMkLst>
        </pc:picChg>
      </pc:sldChg>
      <pc:sldChg chg="add">
        <pc:chgData name="Nhung Nguyễn Hồng" userId="2892c3973701979a" providerId="LiveId" clId="{42626DF9-2C36-42C9-BE47-DF57C20D6A4B}" dt="2023-10-24T16:17:29.800" v="391"/>
        <pc:sldMkLst>
          <pc:docMk/>
          <pc:sldMk cId="2177868158" sldId="713"/>
        </pc:sldMkLst>
      </pc:sldChg>
      <pc:sldChg chg="addSp delSp modSp new del mod">
        <pc:chgData name="Nhung Nguyễn Hồng" userId="2892c3973701979a" providerId="LiveId" clId="{42626DF9-2C36-42C9-BE47-DF57C20D6A4B}" dt="2023-10-25T04:26:26.433" v="1033" actId="47"/>
        <pc:sldMkLst>
          <pc:docMk/>
          <pc:sldMk cId="2949565932" sldId="714"/>
        </pc:sldMkLst>
        <pc:spChg chg="add mod">
          <ac:chgData name="Nhung Nguyễn Hồng" userId="2892c3973701979a" providerId="LiveId" clId="{42626DF9-2C36-42C9-BE47-DF57C20D6A4B}" dt="2023-10-25T03:08:27.099" v="785" actId="1076"/>
          <ac:spMkLst>
            <pc:docMk/>
            <pc:sldMk cId="2949565932" sldId="714"/>
            <ac:spMk id="2" creationId="{00333FC5-94AB-49EE-03E3-6F98D27E5456}"/>
          </ac:spMkLst>
        </pc:spChg>
        <pc:spChg chg="add mod">
          <ac:chgData name="Nhung Nguyễn Hồng" userId="2892c3973701979a" providerId="LiveId" clId="{42626DF9-2C36-42C9-BE47-DF57C20D6A4B}" dt="2023-10-25T03:10:52.814" v="863" actId="1036"/>
          <ac:spMkLst>
            <pc:docMk/>
            <pc:sldMk cId="2949565932" sldId="714"/>
            <ac:spMk id="3" creationId="{9CD1D3EB-EE68-5895-AA10-BE73F67167B7}"/>
          </ac:spMkLst>
        </pc:spChg>
        <pc:spChg chg="add del">
          <ac:chgData name="Nhung Nguyễn Hồng" userId="2892c3973701979a" providerId="LiveId" clId="{42626DF9-2C36-42C9-BE47-DF57C20D6A4B}" dt="2023-10-25T03:01:50.329" v="722" actId="22"/>
          <ac:spMkLst>
            <pc:docMk/>
            <pc:sldMk cId="2949565932" sldId="714"/>
            <ac:spMk id="5" creationId="{DBA3883D-A6F1-AB7B-2845-E22A490E35EE}"/>
          </ac:spMkLst>
        </pc:spChg>
        <pc:spChg chg="add mod">
          <ac:chgData name="Nhung Nguyễn Hồng" userId="2892c3973701979a" providerId="LiveId" clId="{42626DF9-2C36-42C9-BE47-DF57C20D6A4B}" dt="2023-10-25T03:11:44.914" v="865" actId="1036"/>
          <ac:spMkLst>
            <pc:docMk/>
            <pc:sldMk cId="2949565932" sldId="714"/>
            <ac:spMk id="7" creationId="{8F0CDE9E-F7B1-72C5-6409-F1B2B5698382}"/>
          </ac:spMkLst>
        </pc:spChg>
        <pc:spChg chg="add mod">
          <ac:chgData name="Nhung Nguyễn Hồng" userId="2892c3973701979a" providerId="LiveId" clId="{42626DF9-2C36-42C9-BE47-DF57C20D6A4B}" dt="2023-10-25T03:08:16.189" v="783" actId="2711"/>
          <ac:spMkLst>
            <pc:docMk/>
            <pc:sldMk cId="2949565932" sldId="714"/>
            <ac:spMk id="8" creationId="{5C26B053-9D17-DC70-02F3-E94B50CBF99D}"/>
          </ac:spMkLst>
        </pc:spChg>
        <pc:spChg chg="add mod">
          <ac:chgData name="Nhung Nguyễn Hồng" userId="2892c3973701979a" providerId="LiveId" clId="{42626DF9-2C36-42C9-BE47-DF57C20D6A4B}" dt="2023-10-25T03:10:25.119" v="858" actId="1036"/>
          <ac:spMkLst>
            <pc:docMk/>
            <pc:sldMk cId="2949565932" sldId="714"/>
            <ac:spMk id="9" creationId="{EB4E2A6E-49E7-DCB1-FCBB-79FEEEF2E076}"/>
          </ac:spMkLst>
        </pc:spChg>
        <pc:graphicFrameChg chg="add mod ord modGraphic">
          <ac:chgData name="Nhung Nguyễn Hồng" userId="2892c3973701979a" providerId="LiveId" clId="{42626DF9-2C36-42C9-BE47-DF57C20D6A4B}" dt="2023-10-25T03:08:19.847" v="784" actId="2711"/>
          <ac:graphicFrameMkLst>
            <pc:docMk/>
            <pc:sldMk cId="2949565932" sldId="714"/>
            <ac:graphicFrameMk id="6" creationId="{F515E99E-03BA-214C-AE63-2802BE98FC5D}"/>
          </ac:graphicFrameMkLst>
        </pc:graphicFrameChg>
      </pc:sldChg>
      <pc:sldChg chg="addSp modSp add del mod ord">
        <pc:chgData name="Nhung Nguyễn Hồng" userId="2892c3973701979a" providerId="LiveId" clId="{42626DF9-2C36-42C9-BE47-DF57C20D6A4B}" dt="2023-10-25T04:32:44.682" v="1119" actId="47"/>
        <pc:sldMkLst>
          <pc:docMk/>
          <pc:sldMk cId="1850548208" sldId="715"/>
        </pc:sldMkLst>
        <pc:spChg chg="add mod">
          <ac:chgData name="Nhung Nguyễn Hồng" userId="2892c3973701979a" providerId="LiveId" clId="{42626DF9-2C36-42C9-BE47-DF57C20D6A4B}" dt="2023-10-25T03:12:36.962" v="872" actId="20577"/>
          <ac:spMkLst>
            <pc:docMk/>
            <pc:sldMk cId="1850548208" sldId="715"/>
            <ac:spMk id="4" creationId="{CA6950C5-15AA-0C07-3BF2-007A9AB446DF}"/>
          </ac:spMkLst>
        </pc:spChg>
      </pc:sldChg>
      <pc:sldChg chg="addSp delSp modSp add mod ord addAnim delAnim modAnim">
        <pc:chgData name="Nhung Nguyễn Hồng" userId="2892c3973701979a" providerId="LiveId" clId="{42626DF9-2C36-42C9-BE47-DF57C20D6A4B}" dt="2023-10-25T11:40:28.133" v="1366"/>
        <pc:sldMkLst>
          <pc:docMk/>
          <pc:sldMk cId="1175714711" sldId="716"/>
        </pc:sldMkLst>
        <pc:spChg chg="add mod">
          <ac:chgData name="Nhung Nguyễn Hồng" userId="2892c3973701979a" providerId="LiveId" clId="{42626DF9-2C36-42C9-BE47-DF57C20D6A4B}" dt="2023-10-25T04:42:44.304" v="1326" actId="1076"/>
          <ac:spMkLst>
            <pc:docMk/>
            <pc:sldMk cId="1175714711" sldId="716"/>
            <ac:spMk id="2" creationId="{8CFDA923-5D4A-E103-0A33-7AFFB31BFEAB}"/>
          </ac:spMkLst>
        </pc:spChg>
        <pc:spChg chg="mod">
          <ac:chgData name="Nhung Nguyễn Hồng" userId="2892c3973701979a" providerId="LiveId" clId="{42626DF9-2C36-42C9-BE47-DF57C20D6A4B}" dt="2023-10-25T04:42:39.722" v="1325" actId="1076"/>
          <ac:spMkLst>
            <pc:docMk/>
            <pc:sldMk cId="1175714711" sldId="716"/>
            <ac:spMk id="4" creationId="{032D0B2C-98E7-9281-32E8-4B90A11AD052}"/>
          </ac:spMkLst>
        </pc:spChg>
        <pc:spChg chg="mod">
          <ac:chgData name="Nhung Nguyễn Hồng" userId="2892c3973701979a" providerId="LiveId" clId="{42626DF9-2C36-42C9-BE47-DF57C20D6A4B}" dt="2023-10-25T04:42:33.898" v="1323" actId="1076"/>
          <ac:spMkLst>
            <pc:docMk/>
            <pc:sldMk cId="1175714711" sldId="716"/>
            <ac:spMk id="5" creationId="{65BB65B1-B993-EC3C-AAD1-36563BAEE624}"/>
          </ac:spMkLst>
        </pc:spChg>
        <pc:spChg chg="mod">
          <ac:chgData name="Nhung Nguyễn Hồng" userId="2892c3973701979a" providerId="LiveId" clId="{42626DF9-2C36-42C9-BE47-DF57C20D6A4B}" dt="2023-10-25T04:42:36.984" v="1324" actId="1076"/>
          <ac:spMkLst>
            <pc:docMk/>
            <pc:sldMk cId="1175714711" sldId="716"/>
            <ac:spMk id="6" creationId="{6231AC8A-17E4-0CEB-7B58-A408CAA3B947}"/>
          </ac:spMkLst>
        </pc:spChg>
        <pc:spChg chg="del mod">
          <ac:chgData name="Nhung Nguyễn Hồng" userId="2892c3973701979a" providerId="LiveId" clId="{42626DF9-2C36-42C9-BE47-DF57C20D6A4B}" dt="2023-10-25T04:26:51.672" v="1034" actId="21"/>
          <ac:spMkLst>
            <pc:docMk/>
            <pc:sldMk cId="1175714711" sldId="716"/>
            <ac:spMk id="7" creationId="{7428AB03-2EBD-D1DC-2069-2EA620CDBC21}"/>
          </ac:spMkLst>
        </pc:spChg>
        <pc:spChg chg="mod">
          <ac:chgData name="Nhung Nguyễn Hồng" userId="2892c3973701979a" providerId="LiveId" clId="{42626DF9-2C36-42C9-BE47-DF57C20D6A4B}" dt="2023-10-25T04:42:49.038" v="1327" actId="1076"/>
          <ac:spMkLst>
            <pc:docMk/>
            <pc:sldMk cId="1175714711" sldId="716"/>
            <ac:spMk id="9" creationId="{BE2E2BD8-B0AF-119D-171A-2C23792BD86D}"/>
          </ac:spMkLst>
        </pc:spChg>
        <pc:spChg chg="del">
          <ac:chgData name="Nhung Nguyễn Hồng" userId="2892c3973701979a" providerId="LiveId" clId="{42626DF9-2C36-42C9-BE47-DF57C20D6A4B}" dt="2023-10-25T03:14:30.627" v="877" actId="478"/>
          <ac:spMkLst>
            <pc:docMk/>
            <pc:sldMk cId="1175714711" sldId="716"/>
            <ac:spMk id="13" creationId="{AD98C366-A167-4FE7-B254-837BAC0B8AC6}"/>
          </ac:spMkLst>
        </pc:spChg>
        <pc:spChg chg="mod">
          <ac:chgData name="Nhung Nguyễn Hồng" userId="2892c3973701979a" providerId="LiveId" clId="{42626DF9-2C36-42C9-BE47-DF57C20D6A4B}" dt="2023-10-25T04:38:40.547" v="1291" actId="1076"/>
          <ac:spMkLst>
            <pc:docMk/>
            <pc:sldMk cId="1175714711" sldId="716"/>
            <ac:spMk id="18" creationId="{FAD50D8D-A431-C0DB-7CE8-4B14BE1048E2}"/>
          </ac:spMkLst>
        </pc:spChg>
        <pc:graphicFrameChg chg="add mod ord modGraphic">
          <ac:chgData name="Nhung Nguyễn Hồng" userId="2892c3973701979a" providerId="LiveId" clId="{42626DF9-2C36-42C9-BE47-DF57C20D6A4B}" dt="2023-10-25T04:42:25.264" v="1322" actId="14861"/>
          <ac:graphicFrameMkLst>
            <pc:docMk/>
            <pc:sldMk cId="1175714711" sldId="716"/>
            <ac:graphicFrameMk id="8" creationId="{3081829C-4158-A1FA-E184-5FF972C38585}"/>
          </ac:graphicFrameMkLst>
        </pc:graphicFrameChg>
        <pc:picChg chg="del">
          <ac:chgData name="Nhung Nguyễn Hồng" userId="2892c3973701979a" providerId="LiveId" clId="{42626DF9-2C36-42C9-BE47-DF57C20D6A4B}" dt="2023-10-25T03:14:35.980" v="878" actId="478"/>
          <ac:picMkLst>
            <pc:docMk/>
            <pc:sldMk cId="1175714711" sldId="716"/>
            <ac:picMk id="2" creationId="{F5792FA6-01BE-9D7B-C13C-BDDF6E929286}"/>
          </ac:picMkLst>
        </pc:picChg>
        <pc:cxnChg chg="del">
          <ac:chgData name="Nhung Nguyễn Hồng" userId="2892c3973701979a" providerId="LiveId" clId="{42626DF9-2C36-42C9-BE47-DF57C20D6A4B}" dt="2023-10-25T03:14:27.960" v="876" actId="478"/>
          <ac:cxnSpMkLst>
            <pc:docMk/>
            <pc:sldMk cId="1175714711" sldId="716"/>
            <ac:cxnSpMk id="3" creationId="{0CF730FB-F0B2-A73D-7FA8-98ACCF781EA1}"/>
          </ac:cxnSpMkLst>
        </pc:cxnChg>
      </pc:sldChg>
      <pc:sldChg chg="addSp modSp add mod">
        <pc:chgData name="Nhung Nguyễn Hồng" userId="2892c3973701979a" providerId="LiveId" clId="{42626DF9-2C36-42C9-BE47-DF57C20D6A4B}" dt="2023-10-25T04:26:21.414" v="1032" actId="1036"/>
        <pc:sldMkLst>
          <pc:docMk/>
          <pc:sldMk cId="3788760079" sldId="2007577137"/>
        </pc:sldMkLst>
        <pc:spChg chg="add mod">
          <ac:chgData name="Nhung Nguyễn Hồng" userId="2892c3973701979a" providerId="LiveId" clId="{42626DF9-2C36-42C9-BE47-DF57C20D6A4B}" dt="2023-10-25T04:26:21.414" v="1032" actId="1036"/>
          <ac:spMkLst>
            <pc:docMk/>
            <pc:sldMk cId="3788760079" sldId="2007577137"/>
            <ac:spMk id="2" creationId="{93D774FB-30DB-03D5-5DF8-FAEC0B782B90}"/>
          </ac:spMkLst>
        </pc:spChg>
        <pc:spChg chg="mod">
          <ac:chgData name="Nhung Nguyễn Hồng" userId="2892c3973701979a" providerId="LiveId" clId="{42626DF9-2C36-42C9-BE47-DF57C20D6A4B}" dt="2023-10-25T04:24:52.715" v="906" actId="20577"/>
          <ac:spMkLst>
            <pc:docMk/>
            <pc:sldMk cId="3788760079" sldId="2007577137"/>
            <ac:spMk id="5" creationId="{4FC3B640-6918-4F82-9CF2-8487E70043FC}"/>
          </ac:spMkLst>
        </pc:spChg>
        <pc:spChg chg="mod">
          <ac:chgData name="Nhung Nguyễn Hồng" userId="2892c3973701979a" providerId="LiveId" clId="{42626DF9-2C36-42C9-BE47-DF57C20D6A4B}" dt="2023-10-25T04:25:10.323" v="954" actId="14100"/>
          <ac:spMkLst>
            <pc:docMk/>
            <pc:sldMk cId="3788760079" sldId="2007577137"/>
            <ac:spMk id="8" creationId="{5772EBF2-EE38-46E1-9FC0-84CF990F5FEA}"/>
          </ac:spMkLst>
        </pc:spChg>
        <pc:spChg chg="mod">
          <ac:chgData name="Nhung Nguyễn Hồng" userId="2892c3973701979a" providerId="LiveId" clId="{42626DF9-2C36-42C9-BE47-DF57C20D6A4B}" dt="2023-10-25T04:25:25.119" v="1005" actId="122"/>
          <ac:spMkLst>
            <pc:docMk/>
            <pc:sldMk cId="3788760079" sldId="2007577137"/>
            <ac:spMk id="9" creationId="{B76FF3BF-CA63-4CC5-ABFE-B997523D1B5C}"/>
          </ac:spMkLst>
        </pc:spChg>
      </pc:sldChg>
      <pc:sldChg chg="addSp modSp add mod ord">
        <pc:chgData name="Nhung Nguyễn Hồng" userId="2892c3973701979a" providerId="LiveId" clId="{42626DF9-2C36-42C9-BE47-DF57C20D6A4B}" dt="2023-10-25T04:33:15.039" v="1139" actId="20577"/>
        <pc:sldMkLst>
          <pc:docMk/>
          <pc:sldMk cId="455746865" sldId="2007577138"/>
        </pc:sldMkLst>
        <pc:spChg chg="add mod">
          <ac:chgData name="Nhung Nguyễn Hồng" userId="2892c3973701979a" providerId="LiveId" clId="{42626DF9-2C36-42C9-BE47-DF57C20D6A4B}" dt="2023-10-25T04:33:15.039" v="1139" actId="20577"/>
          <ac:spMkLst>
            <pc:docMk/>
            <pc:sldMk cId="455746865" sldId="2007577138"/>
            <ac:spMk id="3" creationId="{7C755B04-6495-49F5-A911-D95916A21E39}"/>
          </ac:spMkLst>
        </pc:spChg>
        <pc:picChg chg="mod">
          <ac:chgData name="Nhung Nguyễn Hồng" userId="2892c3973701979a" providerId="LiveId" clId="{42626DF9-2C36-42C9-BE47-DF57C20D6A4B}" dt="2023-10-25T04:32:59.838" v="1124" actId="1076"/>
          <ac:picMkLst>
            <pc:docMk/>
            <pc:sldMk cId="455746865" sldId="2007577138"/>
            <ac:picMk id="4" creationId="{00000000-0000-0000-0000-000000000000}"/>
          </ac:picMkLst>
        </pc:picChg>
      </pc:sldChg>
      <pc:sldChg chg="addSp modSp add mod ord">
        <pc:chgData name="Nhung Nguyễn Hồng" userId="2892c3973701979a" providerId="LiveId" clId="{42626DF9-2C36-42C9-BE47-DF57C20D6A4B}" dt="2023-10-25T04:34:36.070" v="1247" actId="1038"/>
        <pc:sldMkLst>
          <pc:docMk/>
          <pc:sldMk cId="1813570971" sldId="2007577139"/>
        </pc:sldMkLst>
        <pc:spChg chg="add mod">
          <ac:chgData name="Nhung Nguyễn Hồng" userId="2892c3973701979a" providerId="LiveId" clId="{42626DF9-2C36-42C9-BE47-DF57C20D6A4B}" dt="2023-10-25T04:34:36.070" v="1247" actId="1038"/>
          <ac:spMkLst>
            <pc:docMk/>
            <pc:sldMk cId="1813570971" sldId="2007577139"/>
            <ac:spMk id="6" creationId="{7B234C42-F10A-8A96-C70C-BBC7F81F13AA}"/>
          </ac:spMkLst>
        </pc:spChg>
      </pc:sldChg>
      <pc:sldChg chg="addSp modSp add mod ord">
        <pc:chgData name="Nhung Nguyễn Hồng" userId="2892c3973701979a" providerId="LiveId" clId="{42626DF9-2C36-42C9-BE47-DF57C20D6A4B}" dt="2023-10-25T12:25:03.515" v="1367" actId="207"/>
        <pc:sldMkLst>
          <pc:docMk/>
          <pc:sldMk cId="3056903029" sldId="2007577140"/>
        </pc:sldMkLst>
        <pc:spChg chg="mod">
          <ac:chgData name="Nhung Nguyễn Hồng" userId="2892c3973701979a" providerId="LiveId" clId="{42626DF9-2C36-42C9-BE47-DF57C20D6A4B}" dt="2023-10-25T12:25:03.515" v="1367" actId="207"/>
          <ac:spMkLst>
            <pc:docMk/>
            <pc:sldMk cId="3056903029" sldId="2007577140"/>
            <ac:spMk id="6" creationId="{7B234C42-F10A-8A96-C70C-BBC7F81F13AA}"/>
          </ac:spMkLst>
        </pc:spChg>
        <pc:spChg chg="add mod">
          <ac:chgData name="Nhung Nguyễn Hồng" userId="2892c3973701979a" providerId="LiveId" clId="{42626DF9-2C36-42C9-BE47-DF57C20D6A4B}" dt="2023-10-25T04:35:06.610" v="1259" actId="20577"/>
          <ac:spMkLst>
            <pc:docMk/>
            <pc:sldMk cId="3056903029" sldId="2007577140"/>
            <ac:spMk id="7" creationId="{8018DC38-58FD-1E5E-4652-79287EFA79C1}"/>
          </ac:spMkLst>
        </pc:spChg>
      </pc:sldChg>
      <pc:sldChg chg="addSp modSp add mod ord">
        <pc:chgData name="Nhung Nguyễn Hồng" userId="2892c3973701979a" providerId="LiveId" clId="{42626DF9-2C36-42C9-BE47-DF57C20D6A4B}" dt="2023-10-25T04:35:36.149" v="1273" actId="20577"/>
        <pc:sldMkLst>
          <pc:docMk/>
          <pc:sldMk cId="1640833277" sldId="2007577141"/>
        </pc:sldMkLst>
        <pc:spChg chg="add mod">
          <ac:chgData name="Nhung Nguyễn Hồng" userId="2892c3973701979a" providerId="LiveId" clId="{42626DF9-2C36-42C9-BE47-DF57C20D6A4B}" dt="2023-10-25T04:35:36.149" v="1273" actId="20577"/>
          <ac:spMkLst>
            <pc:docMk/>
            <pc:sldMk cId="1640833277" sldId="2007577141"/>
            <ac:spMk id="10" creationId="{43F9DBF1-27B3-7C2E-D1B7-163A3DA31E41}"/>
          </ac:spMkLst>
        </pc:spChg>
      </pc:sldChg>
      <pc:sldMasterChg chg="del delSldLayout">
        <pc:chgData name="Nhung Nguyễn Hồng" userId="2892c3973701979a" providerId="LiveId" clId="{42626DF9-2C36-42C9-BE47-DF57C20D6A4B}" dt="2023-10-24T23:54:50.698" v="429" actId="47"/>
        <pc:sldMasterMkLst>
          <pc:docMk/>
          <pc:sldMasterMk cId="2978213791" sldId="2147483758"/>
        </pc:sldMasterMkLst>
        <pc:sldLayoutChg chg="del">
          <pc:chgData name="Nhung Nguyễn Hồng" userId="2892c3973701979a" providerId="LiveId" clId="{42626DF9-2C36-42C9-BE47-DF57C20D6A4B}" dt="2023-10-24T23:54:50.698" v="429" actId="47"/>
          <pc:sldLayoutMkLst>
            <pc:docMk/>
            <pc:sldMasterMk cId="2978213791" sldId="2147483758"/>
            <pc:sldLayoutMk cId="2061060652" sldId="2147483759"/>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11153622" sldId="2147483760"/>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3558107089" sldId="2147483761"/>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2073117022" sldId="2147483762"/>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797068947" sldId="2147483763"/>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2165376124" sldId="2147483764"/>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992113249" sldId="2147483765"/>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2923627744" sldId="2147483766"/>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420989669" sldId="2147483767"/>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2922028060" sldId="2147483768"/>
          </pc:sldLayoutMkLst>
        </pc:sldLayoutChg>
        <pc:sldLayoutChg chg="del">
          <pc:chgData name="Nhung Nguyễn Hồng" userId="2892c3973701979a" providerId="LiveId" clId="{42626DF9-2C36-42C9-BE47-DF57C20D6A4B}" dt="2023-10-24T23:54:50.698" v="429" actId="47"/>
          <pc:sldLayoutMkLst>
            <pc:docMk/>
            <pc:sldMasterMk cId="2978213791" sldId="2147483758"/>
            <pc:sldLayoutMk cId="2457103180" sldId="21474837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8AFBD-4E97-4814-A729-D327430E120B}"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3663E-60F2-4F1F-A30F-4D42D26F6F39}" type="slidenum">
              <a:rPr lang="en-US" smtClean="0"/>
              <a:t>‹#›</a:t>
            </a:fld>
            <a:endParaRPr lang="en-US"/>
          </a:p>
        </p:txBody>
      </p:sp>
    </p:spTree>
    <p:extLst>
      <p:ext uri="{BB962C8B-B14F-4D97-AF65-F5344CB8AC3E}">
        <p14:creationId xmlns:p14="http://schemas.microsoft.com/office/powerpoint/2010/main" val="293944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95CD1-6CE5-4F66-83CD-E7BCD4A81E0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8712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89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AE6BA-3219-407C-A935-25A0D4305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95CD1-6CE5-4F66-83CD-E7BCD4A81E0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171437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95CD1-6CE5-4F66-83CD-E7BCD4A81E0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17255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6529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2702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223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4314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6247-E97B-84D8-BD36-8F1C68881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7CED1-0071-B1CD-3562-40E4DF0EA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5BF6C6-253F-2FC7-6B17-403FD63AA9B5}"/>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31AE264A-C52D-C9B7-6D52-4A20CA66A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DECF7-EF6F-7673-0ED0-5BA731983A78}"/>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190386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CAB3-F9B8-FE0B-47D4-22CA480B5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4FD498-11B6-2042-C129-E7ED43E00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1617A-944B-4FA8-2D2F-1F3E91EA072D}"/>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1B92EA75-6D17-CC52-A247-367253A4D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86274-D96B-CF26-A3D9-8A2DD1638021}"/>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27528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ACAF8-FC53-5B66-F29B-8EB8987304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420CD-CBFB-23CA-9663-A9C16001F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84991-A483-5C5B-3C36-19A5C4E6F31A}"/>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891BB9F7-C8DD-0597-8451-0EAC9B22E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E9F0D-4516-9298-57BA-B20E6C432075}"/>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97727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0762077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2923426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68924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160710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1008353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290688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257360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4304517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185E-40E8-F037-A2A3-BC9B2E49D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1D941-0386-0AA7-2489-AD429E269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EED95-A15B-96D7-9FBD-C92DDA0CD0F3}"/>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D456D169-99D8-D80B-9A35-B2CA91662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27475-32EB-C606-3C23-EE52414A9538}"/>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297499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699896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660998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362610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75240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980521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373651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6900566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10813181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57071787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1242655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871C-608B-2339-FECC-5B4FFF88F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012AF3-B75D-2E70-5927-7425882A6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1E0ED-DE18-4149-75CB-646CD7E2E1BA}"/>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37E67FD6-A9D3-D5CA-E60F-FA57F50B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8A38A-470A-B62F-3604-07D0A2A65FDE}"/>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3054376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8472097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6625329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0767249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07/02/2025</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9306351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463183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48296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grpSp>
        <p:nvGrpSpPr>
          <p:cNvPr id="11" name="Google Shape;11;p2"/>
          <p:cNvGrpSpPr/>
          <p:nvPr userDrawn="1"/>
        </p:nvGrpSpPr>
        <p:grpSpPr>
          <a:xfrm rot="-493640">
            <a:off x="1350135" y="308804"/>
            <a:ext cx="6695746" cy="5980662"/>
            <a:chOff x="1712498" y="767350"/>
            <a:chExt cx="5272441" cy="5604964"/>
          </a:xfrm>
        </p:grpSpPr>
        <p:sp>
          <p:nvSpPr>
            <p:cNvPr id="12" name="Google Shape;12;p2"/>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FFAF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oogle Shape;19;p2"/>
          <p:cNvGrpSpPr/>
          <p:nvPr/>
        </p:nvGrpSpPr>
        <p:grpSpPr>
          <a:xfrm>
            <a:off x="0" y="459773"/>
            <a:ext cx="957493" cy="4380603"/>
            <a:chOff x="8286350" y="2240498"/>
            <a:chExt cx="957493" cy="4380603"/>
          </a:xfrm>
        </p:grpSpPr>
        <p:sp>
          <p:nvSpPr>
            <p:cNvPr id="20" name="Google Shape;20;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 name="Google Shape;28;p2"/>
          <p:cNvGrpSpPr/>
          <p:nvPr/>
        </p:nvGrpSpPr>
        <p:grpSpPr>
          <a:xfrm rot="672698">
            <a:off x="802582" y="2429183"/>
            <a:ext cx="957512" cy="4380691"/>
            <a:chOff x="8286350" y="2240498"/>
            <a:chExt cx="957493" cy="4380603"/>
          </a:xfrm>
        </p:grpSpPr>
        <p:sp>
          <p:nvSpPr>
            <p:cNvPr id="29" name="Google Shape;29;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661423">
            <a:off x="11082855" y="286916"/>
            <a:ext cx="957505" cy="4380657"/>
            <a:chOff x="8286350" y="2240498"/>
            <a:chExt cx="957493" cy="4380603"/>
          </a:xfrm>
        </p:grpSpPr>
        <p:sp>
          <p:nvSpPr>
            <p:cNvPr id="38" name="Google Shape;38;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a:off x="2416630" y="459774"/>
            <a:ext cx="7946602" cy="6086314"/>
            <a:chOff x="1712498" y="767350"/>
            <a:chExt cx="5272441" cy="5604964"/>
          </a:xfrm>
        </p:grpSpPr>
        <p:sp>
          <p:nvSpPr>
            <p:cNvPr id="56" name="Google Shape;56;p2"/>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63" name="Google Shape;63;p2"/>
          <p:cNvSpPr txBox="1">
            <a:spLocks noGrp="1"/>
          </p:cNvSpPr>
          <p:nvPr>
            <p:ph type="title"/>
          </p:nvPr>
        </p:nvSpPr>
        <p:spPr>
          <a:xfrm>
            <a:off x="4237025" y="1255650"/>
            <a:ext cx="4188000" cy="43131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9000"/>
              <a:buNone/>
              <a:defRPr sz="9000" b="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dirty="0"/>
          </a:p>
        </p:txBody>
      </p:sp>
      <p:sp>
        <p:nvSpPr>
          <p:cNvPr id="64" name="Google Shape;64;p2"/>
          <p:cNvSpPr txBox="1">
            <a:spLocks noGrp="1"/>
          </p:cNvSpPr>
          <p:nvPr>
            <p:ph type="subTitle" idx="1"/>
          </p:nvPr>
        </p:nvSpPr>
        <p:spPr>
          <a:xfrm>
            <a:off x="813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dirty="0"/>
          </a:p>
        </p:txBody>
      </p:sp>
      <p:sp>
        <p:nvSpPr>
          <p:cNvPr id="65"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grpSp>
        <p:nvGrpSpPr>
          <p:cNvPr id="66" name="Google Shape;46;p2"/>
          <p:cNvGrpSpPr/>
          <p:nvPr userDrawn="1"/>
        </p:nvGrpSpPr>
        <p:grpSpPr>
          <a:xfrm rot="-1341854">
            <a:off x="10415133" y="2586661"/>
            <a:ext cx="957510" cy="4380680"/>
            <a:chOff x="8286350" y="2240498"/>
            <a:chExt cx="957493" cy="4380603"/>
          </a:xfrm>
        </p:grpSpPr>
        <p:sp>
          <p:nvSpPr>
            <p:cNvPr id="67" name="Google Shape;47;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48;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49;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50;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51;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52;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53;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54;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52805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3502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211992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4799359"/>
      </p:ext>
    </p:extLst>
  </p:cSld>
  <p:clrMapOvr>
    <a:masterClrMapping/>
  </p:clrMapOvr>
  <p:transition spd="med">
    <p:newsflash/>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01B7-EAAF-B03C-339C-5E326610E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2E6CC-1752-4241-15CD-3C8FF6AFFF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F56B94-EAD3-4D9C-8818-3E6E12267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D010FF-0CF4-229A-2210-C73468BA0801}"/>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6" name="Footer Placeholder 5">
            <a:extLst>
              <a:ext uri="{FF2B5EF4-FFF2-40B4-BE49-F238E27FC236}">
                <a16:creationId xmlns:a16="http://schemas.microsoft.com/office/drawing/2014/main" id="{636DC3CB-D8D6-19F4-5982-D4931EBB7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41678-41C4-EDDF-C94C-01477DFC93ED}"/>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658414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9B710B-497A-4796-9F8C-4EF3A9EB2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B42EE967-6EF2-4350-9F37-4E7CC3902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a:extLst>
              <a:ext uri="{FF2B5EF4-FFF2-40B4-BE49-F238E27FC236}">
                <a16:creationId xmlns:a16="http://schemas.microsoft.com/office/drawing/2014/main" id="{770DE002-EE99-448F-925B-1FECA730B7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a:extLst>
              <a:ext uri="{FF2B5EF4-FFF2-40B4-BE49-F238E27FC236}">
                <a16:creationId xmlns:a16="http://schemas.microsoft.com/office/drawing/2014/main" id="{7F0B9665-D8B0-4A51-A3C7-6D60E3F6AB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a:extLst>
              <a:ext uri="{FF2B5EF4-FFF2-40B4-BE49-F238E27FC236}">
                <a16:creationId xmlns:a16="http://schemas.microsoft.com/office/drawing/2014/main" id="{A4EA759E-EA79-41C2-B41F-9A8F5708B1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3895643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12" name="图片 11">
            <a:extLst>
              <a:ext uri="{FF2B5EF4-FFF2-40B4-BE49-F238E27FC236}">
                <a16:creationId xmlns:a16="http://schemas.microsoft.com/office/drawing/2014/main"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310892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226CD1-6938-498B-B7C4-AD9A848438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id="{B2CAF3DE-0FF0-4AEF-98E6-747FCDC857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id="{8CAFF01D-9F6A-4EAF-9477-1ECAE746EFC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id="{370535D8-CA37-4FEB-94C2-A1C0B0792D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id="{65B06CA2-04B4-4546-9478-53BA9C3E1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6985543"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6305949" y="766000"/>
            <a:ext cx="683264" cy="2462213"/>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637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0" name="图片 9">
            <a:extLst>
              <a:ext uri="{FF2B5EF4-FFF2-40B4-BE49-F238E27FC236}">
                <a16:creationId xmlns:a16="http://schemas.microsoft.com/office/drawing/2014/main"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sp>
        <p:nvSpPr>
          <p:cNvPr id="13" name="标题 1">
            <a:extLst>
              <a:ext uri="{FF2B5EF4-FFF2-40B4-BE49-F238E27FC236}">
                <a16:creationId xmlns:a16="http://schemas.microsoft.com/office/drawing/2014/main" id="{ED6A173E-6153-462C-A9EE-C7D099F23F5E}"/>
              </a:ext>
            </a:extLst>
          </p:cNvPr>
          <p:cNvSpPr>
            <a:spLocks noGrp="1"/>
          </p:cNvSpPr>
          <p:nvPr>
            <p:ph type="title" hasCustomPrompt="1"/>
          </p:nvPr>
        </p:nvSpPr>
        <p:spPr>
          <a:xfrm>
            <a:off x="774859" y="181759"/>
            <a:ext cx="2031325" cy="590931"/>
          </a:xfrm>
        </p:spPr>
        <p:txBody>
          <a:bodyPr vert="horz" wrap="none">
            <a:spAutoFit/>
          </a:bodyPr>
          <a:lstStyle>
            <a:lvl1pPr algn="l">
              <a:defRPr sz="3600">
                <a:solidFill>
                  <a:srgbClr val="63420C"/>
                </a:solidFill>
              </a:defRPr>
            </a:lvl1pPr>
          </a:lstStyle>
          <a:p>
            <a:r>
              <a:rPr lang="zh-CN" altLang="en-US" dirty="0"/>
              <a:t>编辑标题</a:t>
            </a:r>
          </a:p>
        </p:txBody>
      </p:sp>
      <p:pic>
        <p:nvPicPr>
          <p:cNvPr id="14" name="图片 13">
            <a:extLst>
              <a:ext uri="{FF2B5EF4-FFF2-40B4-BE49-F238E27FC236}">
                <a16:creationId xmlns:a16="http://schemas.microsoft.com/office/drawing/2014/main"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5" name="图片 14">
            <a:extLst>
              <a:ext uri="{FF2B5EF4-FFF2-40B4-BE49-F238E27FC236}">
                <a16:creationId xmlns:a16="http://schemas.microsoft.com/office/drawing/2014/main"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816039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id="{36DA8F89-B85D-4395-8FA6-89F6CAE16825}"/>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5" name="图片 14">
            <a:extLst>
              <a:ext uri="{FF2B5EF4-FFF2-40B4-BE49-F238E27FC236}">
                <a16:creationId xmlns:a16="http://schemas.microsoft.com/office/drawing/2014/main"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3" name="图片 12">
            <a:extLst>
              <a:ext uri="{FF2B5EF4-FFF2-40B4-BE49-F238E27FC236}">
                <a16:creationId xmlns:a16="http://schemas.microsoft.com/office/drawing/2014/main" id="{E521D441-B730-45DC-B74D-8BEDC01D62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29697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456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5775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3E38AFA7-3D37-8C48-8193-4D924CC773C1}" type="datetimeFigureOut">
              <a:rPr kumimoji="1" lang="zh-CN" altLang="en-US" smtClean="0"/>
              <a:t>2025/2/7</a:t>
            </a:fld>
            <a:endParaRPr kumimoji="1"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1"/>
            <a:ext cx="2743200" cy="365125"/>
          </a:xfrm>
          <a:prstGeom prst="rect">
            <a:avLst/>
          </a:prstGeom>
        </p:spPr>
        <p:txBody>
          <a:bodyPr/>
          <a:lstStyle/>
          <a:p>
            <a:fld id="{9FE678B1-0E90-9A44-8EFC-7DF3D39EA94D}" type="slidenum">
              <a:rPr kumimoji="1" lang="zh-CN" altLang="en-US" smtClean="0"/>
              <a:t>‹#›</a:t>
            </a:fld>
            <a:endParaRPr kumimoji="1" lang="zh-CN" altLang="en-US"/>
          </a:p>
        </p:txBody>
      </p:sp>
    </p:spTree>
    <p:extLst>
      <p:ext uri="{BB962C8B-B14F-4D97-AF65-F5344CB8AC3E}">
        <p14:creationId xmlns:p14="http://schemas.microsoft.com/office/powerpoint/2010/main" val="1573470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a:xfrm>
            <a:off x="838200" y="6356351"/>
            <a:ext cx="2743200" cy="365125"/>
          </a:xfrm>
          <a:prstGeom prst="rect">
            <a:avLst/>
          </a:prstGeom>
        </p:spPr>
        <p:txBody>
          <a:bodyPr/>
          <a:lstStyle/>
          <a:p>
            <a:fld id="{A3C7057A-3CB6-4482-95B3-991E6705BD35}" type="datetimeFigureOut">
              <a:rPr lang="en-US" smtClean="0"/>
              <a:t>7/2/2025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a:xfrm>
            <a:off x="8610600" y="6356351"/>
            <a:ext cx="2743200" cy="365125"/>
          </a:xfrm>
          <a:prstGeom prst="rect">
            <a:avLst/>
          </a:prstGeom>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2306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标题幻灯片">
  <p:cSld name="2_标题幻灯片">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369048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99C7-C0EB-13AE-34DB-8D90A2E7B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D5EB-977C-0F5C-88AF-92981BF1E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20A091-2EC5-B01E-8270-9C0693DD8E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84572-AD19-03F4-1E05-7D5C9B716D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29F348-D256-B6AC-F1BB-5AE06DA4E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D1F24-1B4C-60CE-84C1-84376BD0C2E4}"/>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8" name="Footer Placeholder 7">
            <a:extLst>
              <a:ext uri="{FF2B5EF4-FFF2-40B4-BE49-F238E27FC236}">
                <a16:creationId xmlns:a16="http://schemas.microsoft.com/office/drawing/2014/main" id="{9A23D66D-EFC8-AB60-AFC6-C47E60867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57BBF-4D45-AEF8-45B5-25DC289C4884}"/>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489219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6417507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BEDE-C0FC-DC27-9996-EBE3517AA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4002F4-D8D2-478C-7D4A-D6F26470E52B}"/>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4" name="Footer Placeholder 3">
            <a:extLst>
              <a:ext uri="{FF2B5EF4-FFF2-40B4-BE49-F238E27FC236}">
                <a16:creationId xmlns:a16="http://schemas.microsoft.com/office/drawing/2014/main" id="{01E4D181-5E8A-B20B-7C4C-3A94DDC255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21464-0AE2-C0A3-ED11-5EDDAC65505D}"/>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195800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EB577-9972-CE83-323F-1638BD71767E}"/>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3" name="Footer Placeholder 2">
            <a:extLst>
              <a:ext uri="{FF2B5EF4-FFF2-40B4-BE49-F238E27FC236}">
                <a16:creationId xmlns:a16="http://schemas.microsoft.com/office/drawing/2014/main" id="{517AFF99-EBF1-6EAD-7900-E2655CC193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03B562-73A1-BD0B-33E7-8D9D38953D25}"/>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73886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99BD-0564-C384-0351-DA777E1A4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E8C54F-12CF-A559-023B-DB86DCB5E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1F4BB6-6E58-8505-D0BB-86091C623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9B7CC-1617-15E5-67FB-BEB6286FE426}"/>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6" name="Footer Placeholder 5">
            <a:extLst>
              <a:ext uri="{FF2B5EF4-FFF2-40B4-BE49-F238E27FC236}">
                <a16:creationId xmlns:a16="http://schemas.microsoft.com/office/drawing/2014/main" id="{569DDBA9-594E-AE7D-D33D-4CA7AEE0F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1F758-7451-8904-DA7E-E717E1043570}"/>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28147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ECF9-A7F2-DAA9-A4E3-FCAB25B0B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37BA7-2DEC-C8EA-F115-A1F928506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09255-F4D4-130D-3A2E-9624551F6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89294-88BF-5F94-3912-1AE437992C7B}"/>
              </a:ext>
            </a:extLst>
          </p:cNvPr>
          <p:cNvSpPr>
            <a:spLocks noGrp="1"/>
          </p:cNvSpPr>
          <p:nvPr>
            <p:ph type="dt" sz="half" idx="10"/>
          </p:nvPr>
        </p:nvSpPr>
        <p:spPr/>
        <p:txBody>
          <a:bodyPr/>
          <a:lstStyle/>
          <a:p>
            <a:fld id="{5D7291FE-D8BE-4846-8248-D91878CFCD03}" type="datetimeFigureOut">
              <a:rPr lang="en-US" smtClean="0"/>
              <a:t>7/2/2025</a:t>
            </a:fld>
            <a:endParaRPr lang="en-US"/>
          </a:p>
        </p:txBody>
      </p:sp>
      <p:sp>
        <p:nvSpPr>
          <p:cNvPr id="6" name="Footer Placeholder 5">
            <a:extLst>
              <a:ext uri="{FF2B5EF4-FFF2-40B4-BE49-F238E27FC236}">
                <a16:creationId xmlns:a16="http://schemas.microsoft.com/office/drawing/2014/main" id="{43C59CE4-3131-C3A2-928D-B2DAB36F7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6A12D-F770-696B-230F-639D32DE7605}"/>
              </a:ext>
            </a:extLst>
          </p:cNvPr>
          <p:cNvSpPr>
            <a:spLocks noGrp="1"/>
          </p:cNvSpPr>
          <p:nvPr>
            <p:ph type="sldNum" sz="quarter" idx="12"/>
          </p:nvPr>
        </p:nvSpPr>
        <p:spPr/>
        <p:txBody>
          <a:bodyPr/>
          <a:lstStyle/>
          <a:p>
            <a:fld id="{EE38154D-7110-4874-8100-2C86E2C14D0C}" type="slidenum">
              <a:rPr lang="en-US" smtClean="0"/>
              <a:t>‹#›</a:t>
            </a:fld>
            <a:endParaRPr lang="en-US"/>
          </a:p>
        </p:txBody>
      </p:sp>
    </p:spTree>
    <p:extLst>
      <p:ext uri="{BB962C8B-B14F-4D97-AF65-F5344CB8AC3E}">
        <p14:creationId xmlns:p14="http://schemas.microsoft.com/office/powerpoint/2010/main" val="3661998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5.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10B95C8-B068-404D-9981-74C769A89C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D979AB8-4D5F-B01E-E98A-A49FF05C1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BEFF94-F6CC-281E-D2D0-4F0AC5BB0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D9D63-FE20-D735-9747-973B901FAB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291FE-D8BE-4846-8248-D91878CFCD03}" type="datetimeFigureOut">
              <a:rPr lang="en-US" smtClean="0"/>
              <a:t>7/2/2025</a:t>
            </a:fld>
            <a:endParaRPr lang="en-US"/>
          </a:p>
        </p:txBody>
      </p:sp>
      <p:sp>
        <p:nvSpPr>
          <p:cNvPr id="5" name="Footer Placeholder 4">
            <a:extLst>
              <a:ext uri="{FF2B5EF4-FFF2-40B4-BE49-F238E27FC236}">
                <a16:creationId xmlns:a16="http://schemas.microsoft.com/office/drawing/2014/main" id="{906D35A8-E016-6415-4E94-95D2E20C7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F57167-C770-B125-0DC6-48DDBB4F6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8154D-7110-4874-8100-2C86E2C14D0C}" type="slidenum">
              <a:rPr lang="en-US" smtClean="0"/>
              <a:t>‹#›</a:t>
            </a:fld>
            <a:endParaRPr lang="en-US"/>
          </a:p>
        </p:txBody>
      </p:sp>
    </p:spTree>
    <p:extLst>
      <p:ext uri="{BB962C8B-B14F-4D97-AF65-F5344CB8AC3E}">
        <p14:creationId xmlns:p14="http://schemas.microsoft.com/office/powerpoint/2010/main" val="654064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60C3328-28AC-49BC-8EF7-88F01260E6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BF9B53B-65C7-602A-7E92-6411104B73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2249218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F0A4D07-060B-4483-9FDC-5D45E55A2E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BF9B53B-65C7-602A-7E92-6411104B73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5157790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50C0FE4-C2CF-4F0C-B57A-8D8551968C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10512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F1CEC1A-3898-43D6-9DF7-4EAF5EBE3A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F44A9D25-6388-181D-C8EE-ECF345FF79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0251" y="180974"/>
            <a:ext cx="1704975" cy="1704975"/>
          </a:xfrm>
          <a:prstGeom prst="rect">
            <a:avLst/>
          </a:prstGeom>
        </p:spPr>
      </p:pic>
    </p:spTree>
    <p:extLst>
      <p:ext uri="{BB962C8B-B14F-4D97-AF65-F5344CB8AC3E}">
        <p14:creationId xmlns:p14="http://schemas.microsoft.com/office/powerpoint/2010/main" val="87202981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CF73429-C225-4F44-B9BC-5E179B03B6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847551680"/>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3" r:id="rId4"/>
    <p:sldLayoutId id="2147483764" r:id="rId5"/>
    <p:sldLayoutId id="214748376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59.png"/><Relationship Id="rId17" Type="http://schemas.openxmlformats.org/officeDocument/2006/relationships/image" Target="../media/image70.svg"/><Relationship Id="rId2" Type="http://schemas.openxmlformats.org/officeDocument/2006/relationships/image" Target="../media/image54.png"/><Relationship Id="rId16"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image" Target="../media/image63.png"/><Relationship Id="rId12"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6.wav"/><Relationship Id="rId11" Type="http://schemas.openxmlformats.org/officeDocument/2006/relationships/image" Target="../media/image62.emf"/><Relationship Id="rId5" Type="http://schemas.openxmlformats.org/officeDocument/2006/relationships/slideLayout" Target="../slideLayouts/slideLayout30.xml"/><Relationship Id="rId10" Type="http://schemas.openxmlformats.org/officeDocument/2006/relationships/image" Target="../media/image75.svg"/><Relationship Id="rId4" Type="http://schemas.microsoft.com/office/2007/relationships/media" Target="../media/media2.mp3"/><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NULL" TargetMode="External"/><Relationship Id="rId7" Type="http://schemas.openxmlformats.org/officeDocument/2006/relationships/image" Target="../media/image6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audio6.wav"/><Relationship Id="rId5" Type="http://schemas.openxmlformats.org/officeDocument/2006/relationships/slideLayout" Target="../slideLayouts/slideLayout34.xml"/><Relationship Id="rId4" Type="http://schemas.microsoft.com/office/2007/relationships/media" Target="../media/media2.mp3"/><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0.xml"/><Relationship Id="rId6" Type="http://schemas.openxmlformats.org/officeDocument/2006/relationships/image" Target="../media/image82.svg"/><Relationship Id="rId5" Type="http://schemas.openxmlformats.org/officeDocument/2006/relationships/image" Target="../media/image69.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audio" Target="../media/audio1.wav"/><Relationship Id="rId7" Type="http://schemas.openxmlformats.org/officeDocument/2006/relationships/image" Target="../media/image75.gi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4.gif"/><Relationship Id="rId5" Type="http://schemas.openxmlformats.org/officeDocument/2006/relationships/image" Target="../media/image73.gif"/><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39.jp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80.png"/><Relationship Id="rId5" Type="http://schemas.microsoft.com/office/2007/relationships/hdphoto" Target="../media/hdphoto8.wdp"/><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microsoft.com/office/2007/relationships/hdphoto" Target="../media/hdphoto9.wdp"/><Relationship Id="rId3" Type="http://schemas.openxmlformats.org/officeDocument/2006/relationships/audio" Target="NULL" TargetMode="External"/><Relationship Id="rId7" Type="http://schemas.openxmlformats.org/officeDocument/2006/relationships/slideLayout" Target="../slideLayouts/slideLayout36.xml"/><Relationship Id="rId12" Type="http://schemas.openxmlformats.org/officeDocument/2006/relationships/image" Target="../media/image80.png"/><Relationship Id="rId2" Type="http://schemas.openxmlformats.org/officeDocument/2006/relationships/video" Target="../media/media4.mp4"/><Relationship Id="rId16" Type="http://schemas.openxmlformats.org/officeDocument/2006/relationships/image" Target="../media/image35.png"/><Relationship Id="rId1" Type="http://schemas.microsoft.com/office/2007/relationships/media" Target="../media/media4.mp4"/><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2.png"/><Relationship Id="rId10" Type="http://schemas.openxmlformats.org/officeDocument/2006/relationships/image" Target="../media/image79.png"/><Relationship Id="rId4" Type="http://schemas.microsoft.com/office/2007/relationships/media" Target="../media/media2.mp3"/><Relationship Id="rId9" Type="http://schemas.openxmlformats.org/officeDocument/2006/relationships/audio" Target="../media/audio6.wav"/><Relationship Id="rId14" Type="http://schemas.openxmlformats.org/officeDocument/2006/relationships/image" Target="../media/image81.gif"/></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gif"/><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microsoft.com/office/2007/relationships/hdphoto" Target="../media/hdphoto9.wdp"/><Relationship Id="rId5" Type="http://schemas.openxmlformats.org/officeDocument/2006/relationships/image" Target="../media/image80.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slideLayout" Target="../slideLayouts/slideLayout18.xml"/><Relationship Id="rId12" Type="http://schemas.microsoft.com/office/2007/relationships/hdphoto" Target="../media/hdphoto2.wdp"/><Relationship Id="rId17" Type="http://schemas.openxmlformats.org/officeDocument/2006/relationships/image" Target="../media/image34.png"/><Relationship Id="rId2" Type="http://schemas.openxmlformats.org/officeDocument/2006/relationships/video" Target="../media/media1.mp4"/><Relationship Id="rId16" Type="http://schemas.microsoft.com/office/2007/relationships/hdphoto" Target="../media/hdphoto4.wdp"/><Relationship Id="rId20" Type="http://schemas.openxmlformats.org/officeDocument/2006/relationships/image" Target="../media/image37.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1.png"/><Relationship Id="rId5" Type="http://schemas.microsoft.com/office/2007/relationships/media" Target="../media/media3.mp4"/><Relationship Id="rId15" Type="http://schemas.openxmlformats.org/officeDocument/2006/relationships/image" Target="../media/image33.png"/><Relationship Id="rId10" Type="http://schemas.microsoft.com/office/2007/relationships/hdphoto" Target="../media/hdphoto1.wdp"/><Relationship Id="rId19" Type="http://schemas.openxmlformats.org/officeDocument/2006/relationships/image" Target="../media/image36.gif"/><Relationship Id="rId4" Type="http://schemas.microsoft.com/office/2007/relationships/media" Target="../media/media2.mp3"/><Relationship Id="rId9" Type="http://schemas.openxmlformats.org/officeDocument/2006/relationships/image" Target="../media/image30.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2.wdp"/><Relationship Id="rId18" Type="http://schemas.openxmlformats.org/officeDocument/2006/relationships/image" Target="../media/image34.png"/><Relationship Id="rId3" Type="http://schemas.openxmlformats.org/officeDocument/2006/relationships/audio" Target="NULL" TargetMode="External"/><Relationship Id="rId21" Type="http://schemas.openxmlformats.org/officeDocument/2006/relationships/image" Target="../media/image37.png"/><Relationship Id="rId7" Type="http://schemas.openxmlformats.org/officeDocument/2006/relationships/slideLayout" Target="../slideLayouts/slideLayout18.xml"/><Relationship Id="rId12" Type="http://schemas.openxmlformats.org/officeDocument/2006/relationships/image" Target="../media/image31.png"/><Relationship Id="rId17" Type="http://schemas.microsoft.com/office/2007/relationships/hdphoto" Target="../media/hdphoto4.wdp"/><Relationship Id="rId2" Type="http://schemas.openxmlformats.org/officeDocument/2006/relationships/video" Target="../media/media1.mp4"/><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1.mp4"/><Relationship Id="rId6" Type="http://schemas.openxmlformats.org/officeDocument/2006/relationships/video" Target="../media/media3.mp4"/><Relationship Id="rId11" Type="http://schemas.microsoft.com/office/2007/relationships/hdphoto" Target="../media/hdphoto1.wdp"/><Relationship Id="rId5" Type="http://schemas.microsoft.com/office/2007/relationships/media" Target="../media/media3.mp4"/><Relationship Id="rId15" Type="http://schemas.microsoft.com/office/2007/relationships/hdphoto" Target="../media/hdphoto3.wdp"/><Relationship Id="rId10" Type="http://schemas.openxmlformats.org/officeDocument/2006/relationships/image" Target="../media/image30.png"/><Relationship Id="rId19" Type="http://schemas.openxmlformats.org/officeDocument/2006/relationships/image" Target="../media/image36.gif"/><Relationship Id="rId4" Type="http://schemas.microsoft.com/office/2007/relationships/media" Target="../media/media2.mp3"/><Relationship Id="rId9" Type="http://schemas.openxmlformats.org/officeDocument/2006/relationships/audio" Target="../media/audio3.wav"/><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39.jp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NULL" TargetMode="External"/><Relationship Id="rId7" Type="http://schemas.openxmlformats.org/officeDocument/2006/relationships/audio" Target="../media/audio6.wav"/><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xml"/><Relationship Id="rId5" Type="http://schemas.openxmlformats.org/officeDocument/2006/relationships/slideLayout" Target="../slideLayouts/slideLayout22.xml"/><Relationship Id="rId4" Type="http://schemas.microsoft.com/office/2007/relationships/media" Target="../media/media2.mp3"/><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microsoft.com/office/2007/relationships/hdphoto" Target="../media/hdphoto7.wdp"/><Relationship Id="rId3" Type="http://schemas.openxmlformats.org/officeDocument/2006/relationships/audio" Target="NULL" TargetMode="External"/><Relationship Id="rId21" Type="http://schemas.openxmlformats.org/officeDocument/2006/relationships/image" Target="../media/image53.png"/><Relationship Id="rId7" Type="http://schemas.openxmlformats.org/officeDocument/2006/relationships/audio" Target="../media/audio6.wav"/><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video" Target="../media/media5.mp4"/><Relationship Id="rId16" Type="http://schemas.openxmlformats.org/officeDocument/2006/relationships/image" Target="../media/image49.png"/><Relationship Id="rId20" Type="http://schemas.openxmlformats.org/officeDocument/2006/relationships/image" Target="../media/image52.png"/><Relationship Id="rId1" Type="http://schemas.microsoft.com/office/2007/relationships/media" Target="../media/media5.mp4"/><Relationship Id="rId6" Type="http://schemas.openxmlformats.org/officeDocument/2006/relationships/audio" Target="../media/audio1.wav"/><Relationship Id="rId11" Type="http://schemas.microsoft.com/office/2007/relationships/hdphoto" Target="../media/hdphoto6.wdp"/><Relationship Id="rId5" Type="http://schemas.openxmlformats.org/officeDocument/2006/relationships/slideLayout" Target="../slideLayouts/slideLayout18.xml"/><Relationship Id="rId15" Type="http://schemas.openxmlformats.org/officeDocument/2006/relationships/image" Target="../media/image48.png"/><Relationship Id="rId10" Type="http://schemas.openxmlformats.org/officeDocument/2006/relationships/image" Target="../media/image44.png"/><Relationship Id="rId19" Type="http://schemas.openxmlformats.org/officeDocument/2006/relationships/image" Target="../media/image51.png"/><Relationship Id="rId4" Type="http://schemas.microsoft.com/office/2007/relationships/media" Target="../media/media2.mp3"/><Relationship Id="rId9" Type="http://schemas.microsoft.com/office/2007/relationships/hdphoto" Target="../media/hdphoto5.wdp"/><Relationship Id="rId14" Type="http://schemas.openxmlformats.org/officeDocument/2006/relationships/image" Target="../media/image47.png"/><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oogle Shape;992;p14">
            <a:extLst>
              <a:ext uri="{FF2B5EF4-FFF2-40B4-BE49-F238E27FC236}">
                <a16:creationId xmlns:a16="http://schemas.microsoft.com/office/drawing/2014/main" id="{802D7EFE-FFCB-CD75-742A-25F3D50826A9}"/>
              </a:ext>
            </a:extLst>
          </p:cNvPr>
          <p:cNvGrpSpPr/>
          <p:nvPr/>
        </p:nvGrpSpPr>
        <p:grpSpPr>
          <a:xfrm>
            <a:off x="422707" y="53730"/>
            <a:ext cx="11604897" cy="6272103"/>
            <a:chOff x="402010" y="219519"/>
            <a:chExt cx="8512749" cy="4812814"/>
          </a:xfrm>
        </p:grpSpPr>
        <p:sp>
          <p:nvSpPr>
            <p:cNvPr id="241" name="Google Shape;993;p14">
              <a:extLst>
                <a:ext uri="{FF2B5EF4-FFF2-40B4-BE49-F238E27FC236}">
                  <a16:creationId xmlns:a16="http://schemas.microsoft.com/office/drawing/2014/main" id="{983631DF-A561-006B-EC15-55ED064EE9BB}"/>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nvGrpSpPr>
            <p:cNvPr id="242" name="Google Shape;994;p14">
              <a:extLst>
                <a:ext uri="{FF2B5EF4-FFF2-40B4-BE49-F238E27FC236}">
                  <a16:creationId xmlns:a16="http://schemas.microsoft.com/office/drawing/2014/main" id="{1CF2AE53-1D29-CC36-DDCF-5BB88F28376D}"/>
                </a:ext>
              </a:extLst>
            </p:cNvPr>
            <p:cNvGrpSpPr/>
            <p:nvPr/>
          </p:nvGrpSpPr>
          <p:grpSpPr>
            <a:xfrm>
              <a:off x="8341543" y="2282008"/>
              <a:ext cx="569676" cy="380612"/>
              <a:chOff x="8341543" y="2282008"/>
              <a:chExt cx="569676" cy="380612"/>
            </a:xfrm>
          </p:grpSpPr>
          <p:sp>
            <p:nvSpPr>
              <p:cNvPr id="261" name="Google Shape;995;p14">
                <a:extLst>
                  <a:ext uri="{FF2B5EF4-FFF2-40B4-BE49-F238E27FC236}">
                    <a16:creationId xmlns:a16="http://schemas.microsoft.com/office/drawing/2014/main" id="{5C62AD57-0D10-FB5A-3253-29F8499D12D0}"/>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62" name="Google Shape;996;p14">
                <a:extLst>
                  <a:ext uri="{FF2B5EF4-FFF2-40B4-BE49-F238E27FC236}">
                    <a16:creationId xmlns:a16="http://schemas.microsoft.com/office/drawing/2014/main" id="{8859BB63-1880-D9E4-0153-040613E9EDE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sp>
          <p:nvSpPr>
            <p:cNvPr id="243" name="Google Shape;997;p14">
              <a:extLst>
                <a:ext uri="{FF2B5EF4-FFF2-40B4-BE49-F238E27FC236}">
                  <a16:creationId xmlns:a16="http://schemas.microsoft.com/office/drawing/2014/main" id="{274F1A7D-B356-0462-9AED-EC4D2B843CA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nvGrpSpPr>
            <p:cNvPr id="244" name="Google Shape;998;p14">
              <a:extLst>
                <a:ext uri="{FF2B5EF4-FFF2-40B4-BE49-F238E27FC236}">
                  <a16:creationId xmlns:a16="http://schemas.microsoft.com/office/drawing/2014/main" id="{1AC5EE7A-8BAA-FB49-4531-CDEA499EB1A7}"/>
                </a:ext>
              </a:extLst>
            </p:cNvPr>
            <p:cNvGrpSpPr/>
            <p:nvPr/>
          </p:nvGrpSpPr>
          <p:grpSpPr>
            <a:xfrm>
              <a:off x="8341543" y="1721094"/>
              <a:ext cx="569676" cy="380612"/>
              <a:chOff x="8341543" y="1721094"/>
              <a:chExt cx="569676" cy="380612"/>
            </a:xfrm>
          </p:grpSpPr>
          <p:sp>
            <p:nvSpPr>
              <p:cNvPr id="259" name="Google Shape;999;p14">
                <a:extLst>
                  <a:ext uri="{FF2B5EF4-FFF2-40B4-BE49-F238E27FC236}">
                    <a16:creationId xmlns:a16="http://schemas.microsoft.com/office/drawing/2014/main" id="{B4002140-E217-3E48-B0AF-6F8FE3A55FCC}"/>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60" name="Google Shape;1000;p14">
                <a:extLst>
                  <a:ext uri="{FF2B5EF4-FFF2-40B4-BE49-F238E27FC236}">
                    <a16:creationId xmlns:a16="http://schemas.microsoft.com/office/drawing/2014/main" id="{7CF98975-E2A0-4885-4311-C5C905A517B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grpSp>
          <p:nvGrpSpPr>
            <p:cNvPr id="245" name="Google Shape;1001;p14">
              <a:extLst>
                <a:ext uri="{FF2B5EF4-FFF2-40B4-BE49-F238E27FC236}">
                  <a16:creationId xmlns:a16="http://schemas.microsoft.com/office/drawing/2014/main" id="{FA59B038-F4B1-B389-467D-C6F632860EA0}"/>
                </a:ext>
              </a:extLst>
            </p:cNvPr>
            <p:cNvGrpSpPr/>
            <p:nvPr/>
          </p:nvGrpSpPr>
          <p:grpSpPr>
            <a:xfrm>
              <a:off x="8346273" y="1183592"/>
              <a:ext cx="568486" cy="388014"/>
              <a:chOff x="8346273" y="1183592"/>
              <a:chExt cx="568486" cy="388014"/>
            </a:xfrm>
          </p:grpSpPr>
          <p:sp>
            <p:nvSpPr>
              <p:cNvPr id="257" name="Google Shape;1002;p14">
                <a:extLst>
                  <a:ext uri="{FF2B5EF4-FFF2-40B4-BE49-F238E27FC236}">
                    <a16:creationId xmlns:a16="http://schemas.microsoft.com/office/drawing/2014/main" id="{338B0F04-3DD9-8266-8224-9286AEDDD73C}"/>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58" name="Google Shape;1003;p14">
                <a:extLst>
                  <a:ext uri="{FF2B5EF4-FFF2-40B4-BE49-F238E27FC236}">
                    <a16:creationId xmlns:a16="http://schemas.microsoft.com/office/drawing/2014/main" id="{7B1F89A0-6DEE-D89E-A3CC-12F3DF71052E}"/>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grpSp>
          <p:nvGrpSpPr>
            <p:cNvPr id="246" name="Google Shape;1004;p14">
              <a:extLst>
                <a:ext uri="{FF2B5EF4-FFF2-40B4-BE49-F238E27FC236}">
                  <a16:creationId xmlns:a16="http://schemas.microsoft.com/office/drawing/2014/main" id="{0BAE63A2-6B62-6B99-D67F-9E115D725CF1}"/>
                </a:ext>
              </a:extLst>
            </p:cNvPr>
            <p:cNvGrpSpPr/>
            <p:nvPr/>
          </p:nvGrpSpPr>
          <p:grpSpPr>
            <a:xfrm>
              <a:off x="8341543" y="606635"/>
              <a:ext cx="569676" cy="388014"/>
              <a:chOff x="8341543" y="606635"/>
              <a:chExt cx="569676" cy="388014"/>
            </a:xfrm>
          </p:grpSpPr>
          <p:sp>
            <p:nvSpPr>
              <p:cNvPr id="255" name="Google Shape;1005;p14">
                <a:extLst>
                  <a:ext uri="{FF2B5EF4-FFF2-40B4-BE49-F238E27FC236}">
                    <a16:creationId xmlns:a16="http://schemas.microsoft.com/office/drawing/2014/main" id="{6F740540-E799-DB8A-733E-F1EE63CCDF08}"/>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56" name="Google Shape;1006;p14">
                <a:extLst>
                  <a:ext uri="{FF2B5EF4-FFF2-40B4-BE49-F238E27FC236}">
                    <a16:creationId xmlns:a16="http://schemas.microsoft.com/office/drawing/2014/main" id="{281A2014-0F2B-806B-5CEA-E8213D3F17FA}"/>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grpSp>
          <p:nvGrpSpPr>
            <p:cNvPr id="247" name="Google Shape;1007;p14">
              <a:extLst>
                <a:ext uri="{FF2B5EF4-FFF2-40B4-BE49-F238E27FC236}">
                  <a16:creationId xmlns:a16="http://schemas.microsoft.com/office/drawing/2014/main" id="{3049D310-9DCC-2FA2-CE6A-8B57AF472236}"/>
                </a:ext>
              </a:extLst>
            </p:cNvPr>
            <p:cNvGrpSpPr/>
            <p:nvPr/>
          </p:nvGrpSpPr>
          <p:grpSpPr>
            <a:xfrm>
              <a:off x="8341543" y="2842933"/>
              <a:ext cx="569676" cy="380612"/>
              <a:chOff x="8341543" y="2282008"/>
              <a:chExt cx="569676" cy="380612"/>
            </a:xfrm>
          </p:grpSpPr>
          <p:sp>
            <p:nvSpPr>
              <p:cNvPr id="253" name="Google Shape;1008;p14">
                <a:extLst>
                  <a:ext uri="{FF2B5EF4-FFF2-40B4-BE49-F238E27FC236}">
                    <a16:creationId xmlns:a16="http://schemas.microsoft.com/office/drawing/2014/main" id="{1A75DEEF-A513-EB91-9204-6CBADEF54EF5}"/>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54" name="Google Shape;1009;p14">
                <a:extLst>
                  <a:ext uri="{FF2B5EF4-FFF2-40B4-BE49-F238E27FC236}">
                    <a16:creationId xmlns:a16="http://schemas.microsoft.com/office/drawing/2014/main" id="{23C1B611-6055-7AA7-E1B6-9CA2E32AF358}"/>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grpSp>
          <p:nvGrpSpPr>
            <p:cNvPr id="248" name="Google Shape;1010;p14">
              <a:extLst>
                <a:ext uri="{FF2B5EF4-FFF2-40B4-BE49-F238E27FC236}">
                  <a16:creationId xmlns:a16="http://schemas.microsoft.com/office/drawing/2014/main" id="{A9910A73-CA5F-4406-5557-41F61DF21121}"/>
                </a:ext>
              </a:extLst>
            </p:cNvPr>
            <p:cNvGrpSpPr/>
            <p:nvPr/>
          </p:nvGrpSpPr>
          <p:grpSpPr>
            <a:xfrm>
              <a:off x="8341543" y="3403858"/>
              <a:ext cx="569676" cy="380612"/>
              <a:chOff x="8341543" y="2282008"/>
              <a:chExt cx="569676" cy="380612"/>
            </a:xfrm>
          </p:grpSpPr>
          <p:sp>
            <p:nvSpPr>
              <p:cNvPr id="251" name="Google Shape;1011;p14">
                <a:extLst>
                  <a:ext uri="{FF2B5EF4-FFF2-40B4-BE49-F238E27FC236}">
                    <a16:creationId xmlns:a16="http://schemas.microsoft.com/office/drawing/2014/main" id="{D427EF5E-A0B6-8480-A5F9-FD52795CABC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52" name="Google Shape;1012;p14">
                <a:extLst>
                  <a:ext uri="{FF2B5EF4-FFF2-40B4-BE49-F238E27FC236}">
                    <a16:creationId xmlns:a16="http://schemas.microsoft.com/office/drawing/2014/main" id="{7737DE2C-7F67-CA11-6E98-7D3559DA0FB8}"/>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sp>
          <p:nvSpPr>
            <p:cNvPr id="249" name="Google Shape;1013;p14">
              <a:extLst>
                <a:ext uri="{FF2B5EF4-FFF2-40B4-BE49-F238E27FC236}">
                  <a16:creationId xmlns:a16="http://schemas.microsoft.com/office/drawing/2014/main" id="{F986117F-0300-8576-6E65-2829B6507A46}"/>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sp>
          <p:nvSpPr>
            <p:cNvPr id="250" name="Google Shape;1014;p14">
              <a:extLst>
                <a:ext uri="{FF2B5EF4-FFF2-40B4-BE49-F238E27FC236}">
                  <a16:creationId xmlns:a16="http://schemas.microsoft.com/office/drawing/2014/main" id="{25E49E60-B757-8786-D680-22ADD1986650}"/>
                </a:ext>
              </a:extLst>
            </p:cNvPr>
            <p:cNvSpPr/>
            <p:nvPr/>
          </p:nvSpPr>
          <p:spPr>
            <a:xfrm>
              <a:off x="402010" y="244052"/>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12700" cmpd="dbl">
                  <a:solidFill>
                    <a:srgbClr val="002060">
                      <a:alpha val="49000"/>
                    </a:srgbClr>
                  </a:solidFill>
                </a:ln>
                <a:gradFill flip="none" rotWithShape="1">
                  <a:gsLst>
                    <a:gs pos="5000">
                      <a:srgbClr val="4472C4">
                        <a:lumMod val="5000"/>
                        <a:lumOff val="95000"/>
                      </a:srgbClr>
                    </a:gs>
                    <a:gs pos="44000">
                      <a:srgbClr val="FFFF00"/>
                    </a:gs>
                    <a:gs pos="100000">
                      <a:schemeClr val="accent2">
                        <a:alpha val="91000"/>
                      </a:schemeClr>
                    </a:gs>
                  </a:gsLst>
                  <a:lin ang="5400000" scaled="1"/>
                  <a:tileRect/>
                </a:gradFill>
                <a:effectLst>
                  <a:glow rad="63500">
                    <a:schemeClr val="accent1">
                      <a:satMod val="175000"/>
                      <a:alpha val="40000"/>
                    </a:schemeClr>
                  </a:glow>
                </a:effectLst>
                <a:uLnTx/>
                <a:uFillTx/>
                <a:latin typeface="Calibri" panose="020F0502020204030204"/>
                <a:ea typeface="+mn-ea"/>
                <a:cs typeface="+mn-cs"/>
              </a:endParaRPr>
            </a:p>
          </p:txBody>
        </p:sp>
      </p:grpSp>
      <p:grpSp>
        <p:nvGrpSpPr>
          <p:cNvPr id="263" name="Google Shape;1016;p14">
            <a:extLst>
              <a:ext uri="{FF2B5EF4-FFF2-40B4-BE49-F238E27FC236}">
                <a16:creationId xmlns:a16="http://schemas.microsoft.com/office/drawing/2014/main" id="{00EE3E2E-8ADC-0D08-6258-55A9AD7CB934}"/>
              </a:ext>
            </a:extLst>
          </p:cNvPr>
          <p:cNvGrpSpPr/>
          <p:nvPr/>
        </p:nvGrpSpPr>
        <p:grpSpPr>
          <a:xfrm>
            <a:off x="989193" y="5645930"/>
            <a:ext cx="615189" cy="535538"/>
            <a:chOff x="2495125" y="2142250"/>
            <a:chExt cx="444275" cy="398525"/>
          </a:xfrm>
        </p:grpSpPr>
        <p:sp>
          <p:nvSpPr>
            <p:cNvPr id="264" name="Google Shape;1017;p14">
              <a:extLst>
                <a:ext uri="{FF2B5EF4-FFF2-40B4-BE49-F238E27FC236}">
                  <a16:creationId xmlns:a16="http://schemas.microsoft.com/office/drawing/2014/main" id="{967FE253-F53D-7F3F-8527-0814B627FA57}"/>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1018;p14">
              <a:extLst>
                <a:ext uri="{FF2B5EF4-FFF2-40B4-BE49-F238E27FC236}">
                  <a16:creationId xmlns:a16="http://schemas.microsoft.com/office/drawing/2014/main" id="{C6B80CCB-9215-7683-F01C-EA396B51B39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6" name="Google Shape;1019;p14">
            <a:extLst>
              <a:ext uri="{FF2B5EF4-FFF2-40B4-BE49-F238E27FC236}">
                <a16:creationId xmlns:a16="http://schemas.microsoft.com/office/drawing/2014/main" id="{09BCA533-FEEB-4619-4BE2-1D6FB0BC02B0}"/>
              </a:ext>
            </a:extLst>
          </p:cNvPr>
          <p:cNvGrpSpPr/>
          <p:nvPr/>
        </p:nvGrpSpPr>
        <p:grpSpPr>
          <a:xfrm>
            <a:off x="10177821" y="427685"/>
            <a:ext cx="403468" cy="378112"/>
            <a:chOff x="3243875" y="2372825"/>
            <a:chExt cx="291375" cy="281375"/>
          </a:xfrm>
        </p:grpSpPr>
        <p:sp>
          <p:nvSpPr>
            <p:cNvPr id="267" name="Google Shape;1020;p14">
              <a:extLst>
                <a:ext uri="{FF2B5EF4-FFF2-40B4-BE49-F238E27FC236}">
                  <a16:creationId xmlns:a16="http://schemas.microsoft.com/office/drawing/2014/main" id="{AE2ADA1B-DA9E-C6DD-3734-CABB3043171E}"/>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1021;p14">
              <a:extLst>
                <a:ext uri="{FF2B5EF4-FFF2-40B4-BE49-F238E27FC236}">
                  <a16:creationId xmlns:a16="http://schemas.microsoft.com/office/drawing/2014/main" id="{8837514D-E651-0110-891D-71901CBDA207}"/>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1022;p14">
              <a:extLst>
                <a:ext uri="{FF2B5EF4-FFF2-40B4-BE49-F238E27FC236}">
                  <a16:creationId xmlns:a16="http://schemas.microsoft.com/office/drawing/2014/main" id="{B14DAA25-59DA-F06F-4678-CD2A3911711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1023;p14">
              <a:extLst>
                <a:ext uri="{FF2B5EF4-FFF2-40B4-BE49-F238E27FC236}">
                  <a16:creationId xmlns:a16="http://schemas.microsoft.com/office/drawing/2014/main" id="{35632DBD-D4B9-54AC-D381-2BCB2E7C3040}"/>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1024;p14">
              <a:extLst>
                <a:ext uri="{FF2B5EF4-FFF2-40B4-BE49-F238E27FC236}">
                  <a16:creationId xmlns:a16="http://schemas.microsoft.com/office/drawing/2014/main" id="{BBDDEA86-3CC1-7742-4D6A-6E0E02C156D4}"/>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1025;p14">
              <a:extLst>
                <a:ext uri="{FF2B5EF4-FFF2-40B4-BE49-F238E27FC236}">
                  <a16:creationId xmlns:a16="http://schemas.microsoft.com/office/drawing/2014/main" id="{D7986176-DE42-B827-4056-67FD08955A0E}"/>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1026;p14">
              <a:extLst>
                <a:ext uri="{FF2B5EF4-FFF2-40B4-BE49-F238E27FC236}">
                  <a16:creationId xmlns:a16="http://schemas.microsoft.com/office/drawing/2014/main" id="{6A54CCA7-0138-C5D1-B7BB-4EA635115711}"/>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1027;p14">
              <a:extLst>
                <a:ext uri="{FF2B5EF4-FFF2-40B4-BE49-F238E27FC236}">
                  <a16:creationId xmlns:a16="http://schemas.microsoft.com/office/drawing/2014/main" id="{828765B7-1A49-FB72-68A4-3ECA7068E071}"/>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1028;p14">
              <a:extLst>
                <a:ext uri="{FF2B5EF4-FFF2-40B4-BE49-F238E27FC236}">
                  <a16:creationId xmlns:a16="http://schemas.microsoft.com/office/drawing/2014/main" id="{8168FCB2-7BC7-BDAE-577E-A04B719987C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1029;p14">
              <a:extLst>
                <a:ext uri="{FF2B5EF4-FFF2-40B4-BE49-F238E27FC236}">
                  <a16:creationId xmlns:a16="http://schemas.microsoft.com/office/drawing/2014/main" id="{7FDE1DB0-3015-C77E-4201-4244FFAED2D3}"/>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7" name="Google Shape;1030;p14">
            <a:extLst>
              <a:ext uri="{FF2B5EF4-FFF2-40B4-BE49-F238E27FC236}">
                <a16:creationId xmlns:a16="http://schemas.microsoft.com/office/drawing/2014/main" id="{C4CC5689-D67F-3774-F8FF-D74BA68F821B}"/>
              </a:ext>
            </a:extLst>
          </p:cNvPr>
          <p:cNvGrpSpPr/>
          <p:nvPr/>
        </p:nvGrpSpPr>
        <p:grpSpPr>
          <a:xfrm>
            <a:off x="11004071" y="1043374"/>
            <a:ext cx="230796" cy="226531"/>
            <a:chOff x="4954425" y="2036375"/>
            <a:chExt cx="166675" cy="168575"/>
          </a:xfrm>
        </p:grpSpPr>
        <p:sp>
          <p:nvSpPr>
            <p:cNvPr id="278" name="Google Shape;1031;p14">
              <a:extLst>
                <a:ext uri="{FF2B5EF4-FFF2-40B4-BE49-F238E27FC236}">
                  <a16:creationId xmlns:a16="http://schemas.microsoft.com/office/drawing/2014/main" id="{6C88D609-E9D8-9CD9-E795-F012E02FEDC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1032;p14">
              <a:extLst>
                <a:ext uri="{FF2B5EF4-FFF2-40B4-BE49-F238E27FC236}">
                  <a16:creationId xmlns:a16="http://schemas.microsoft.com/office/drawing/2014/main" id="{56A4C3B8-5741-098B-3894-1C7AD8101E87}"/>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0" name="Google Shape;1033;p14">
            <a:extLst>
              <a:ext uri="{FF2B5EF4-FFF2-40B4-BE49-F238E27FC236}">
                <a16:creationId xmlns:a16="http://schemas.microsoft.com/office/drawing/2014/main" id="{89707CD1-7AC8-3D70-B46F-1577BC9F487E}"/>
              </a:ext>
            </a:extLst>
          </p:cNvPr>
          <p:cNvSpPr/>
          <p:nvPr/>
        </p:nvSpPr>
        <p:spPr>
          <a:xfrm>
            <a:off x="2054613" y="6264684"/>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1034;p14">
            <a:extLst>
              <a:ext uri="{FF2B5EF4-FFF2-40B4-BE49-F238E27FC236}">
                <a16:creationId xmlns:a16="http://schemas.microsoft.com/office/drawing/2014/main" id="{CFEFD3C0-A197-1C13-0E3E-9C3C923D25CD}"/>
              </a:ext>
            </a:extLst>
          </p:cNvPr>
          <p:cNvSpPr/>
          <p:nvPr/>
        </p:nvSpPr>
        <p:spPr>
          <a:xfrm>
            <a:off x="10995522" y="6181469"/>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2" name="Google Shape;1035;p14">
            <a:extLst>
              <a:ext uri="{FF2B5EF4-FFF2-40B4-BE49-F238E27FC236}">
                <a16:creationId xmlns:a16="http://schemas.microsoft.com/office/drawing/2014/main" id="{F0DD93CF-EB44-0FCC-574F-FB4257578D0A}"/>
              </a:ext>
            </a:extLst>
          </p:cNvPr>
          <p:cNvGrpSpPr/>
          <p:nvPr/>
        </p:nvGrpSpPr>
        <p:grpSpPr>
          <a:xfrm>
            <a:off x="817359" y="5192332"/>
            <a:ext cx="230796" cy="226531"/>
            <a:chOff x="4954425" y="2036375"/>
            <a:chExt cx="166675" cy="168575"/>
          </a:xfrm>
        </p:grpSpPr>
        <p:sp>
          <p:nvSpPr>
            <p:cNvPr id="283" name="Google Shape;1036;p14">
              <a:extLst>
                <a:ext uri="{FF2B5EF4-FFF2-40B4-BE49-F238E27FC236}">
                  <a16:creationId xmlns:a16="http://schemas.microsoft.com/office/drawing/2014/main" id="{D8833F74-B101-8832-182B-B64EA85EA32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37;p14">
              <a:extLst>
                <a:ext uri="{FF2B5EF4-FFF2-40B4-BE49-F238E27FC236}">
                  <a16:creationId xmlns:a16="http://schemas.microsoft.com/office/drawing/2014/main" id="{FC825F66-6DD3-345C-777E-142CC2AA57A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5" name="Google Shape;1082;p14">
            <a:extLst>
              <a:ext uri="{FF2B5EF4-FFF2-40B4-BE49-F238E27FC236}">
                <a16:creationId xmlns:a16="http://schemas.microsoft.com/office/drawing/2014/main" id="{14A1F306-16B1-4DB7-BA1F-075105EDE826}"/>
              </a:ext>
            </a:extLst>
          </p:cNvPr>
          <p:cNvSpPr/>
          <p:nvPr/>
        </p:nvSpPr>
        <p:spPr>
          <a:xfrm>
            <a:off x="465694"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83;p14">
            <a:extLst>
              <a:ext uri="{FF2B5EF4-FFF2-40B4-BE49-F238E27FC236}">
                <a16:creationId xmlns:a16="http://schemas.microsoft.com/office/drawing/2014/main" id="{43EC731E-DFE6-512C-BA24-119A232D89EB}"/>
              </a:ext>
            </a:extLst>
          </p:cNvPr>
          <p:cNvSpPr/>
          <p:nvPr/>
        </p:nvSpPr>
        <p:spPr>
          <a:xfrm>
            <a:off x="200402" y="906828"/>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84;p14">
            <a:extLst>
              <a:ext uri="{FF2B5EF4-FFF2-40B4-BE49-F238E27FC236}">
                <a16:creationId xmlns:a16="http://schemas.microsoft.com/office/drawing/2014/main" id="{A8C695F9-773A-2267-38BD-D3045F921376}"/>
              </a:ext>
            </a:extLst>
          </p:cNvPr>
          <p:cNvSpPr/>
          <p:nvPr/>
        </p:nvSpPr>
        <p:spPr>
          <a:xfrm>
            <a:off x="224084" y="98942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85;p14">
            <a:extLst>
              <a:ext uri="{FF2B5EF4-FFF2-40B4-BE49-F238E27FC236}">
                <a16:creationId xmlns:a16="http://schemas.microsoft.com/office/drawing/2014/main" id="{1B7880C7-A395-A024-16C8-3CFCE354DAFB}"/>
              </a:ext>
            </a:extLst>
          </p:cNvPr>
          <p:cNvSpPr/>
          <p:nvPr/>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86;p14">
            <a:extLst>
              <a:ext uri="{FF2B5EF4-FFF2-40B4-BE49-F238E27FC236}">
                <a16:creationId xmlns:a16="http://schemas.microsoft.com/office/drawing/2014/main" id="{2F27D25E-C75F-07F4-A407-9019C6AE8FFC}"/>
              </a:ext>
            </a:extLst>
          </p:cNvPr>
          <p:cNvSpPr/>
          <p:nvPr/>
        </p:nvSpPr>
        <p:spPr>
          <a:xfrm>
            <a:off x="201594" y="917946"/>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1082;p14">
            <a:extLst>
              <a:ext uri="{FF2B5EF4-FFF2-40B4-BE49-F238E27FC236}">
                <a16:creationId xmlns:a16="http://schemas.microsoft.com/office/drawing/2014/main" id="{3504C5D7-73A2-CEA6-72D0-2D379524B73E}"/>
              </a:ext>
            </a:extLst>
          </p:cNvPr>
          <p:cNvSpPr/>
          <p:nvPr/>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083;p14">
            <a:extLst>
              <a:ext uri="{FF2B5EF4-FFF2-40B4-BE49-F238E27FC236}">
                <a16:creationId xmlns:a16="http://schemas.microsoft.com/office/drawing/2014/main" id="{A70E2A35-FDEE-1C55-4009-EF4F4F8FE8CE}"/>
              </a:ext>
            </a:extLst>
          </p:cNvPr>
          <p:cNvSpPr/>
          <p:nvPr/>
        </p:nvSpPr>
        <p:spPr>
          <a:xfrm>
            <a:off x="199212"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084;p14">
            <a:extLst>
              <a:ext uri="{FF2B5EF4-FFF2-40B4-BE49-F238E27FC236}">
                <a16:creationId xmlns:a16="http://schemas.microsoft.com/office/drawing/2014/main" id="{F21D07F4-B61D-5297-1767-EA69C41F9019}"/>
              </a:ext>
            </a:extLst>
          </p:cNvPr>
          <p:cNvSpPr/>
          <p:nvPr/>
        </p:nvSpPr>
        <p:spPr>
          <a:xfrm>
            <a:off x="222893" y="160330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085;p14">
            <a:extLst>
              <a:ext uri="{FF2B5EF4-FFF2-40B4-BE49-F238E27FC236}">
                <a16:creationId xmlns:a16="http://schemas.microsoft.com/office/drawing/2014/main" id="{C6A89503-16FE-2800-77D9-9DFFD2536BB5}"/>
              </a:ext>
            </a:extLst>
          </p:cNvPr>
          <p:cNvSpPr/>
          <p:nvPr/>
        </p:nvSpPr>
        <p:spPr>
          <a:xfrm>
            <a:off x="523708" y="156140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086;p14">
            <a:extLst>
              <a:ext uri="{FF2B5EF4-FFF2-40B4-BE49-F238E27FC236}">
                <a16:creationId xmlns:a16="http://schemas.microsoft.com/office/drawing/2014/main" id="{FC2160F5-295B-CF12-8E30-2CBAD153D5A8}"/>
              </a:ext>
            </a:extLst>
          </p:cNvPr>
          <p:cNvSpPr/>
          <p:nvPr/>
        </p:nvSpPr>
        <p:spPr>
          <a:xfrm>
            <a:off x="200402" y="153182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082;p14">
            <a:extLst>
              <a:ext uri="{FF2B5EF4-FFF2-40B4-BE49-F238E27FC236}">
                <a16:creationId xmlns:a16="http://schemas.microsoft.com/office/drawing/2014/main" id="{E08F0243-98CC-23E5-35C5-E19625362306}"/>
              </a:ext>
            </a:extLst>
          </p:cNvPr>
          <p:cNvSpPr/>
          <p:nvPr/>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083;p14">
            <a:extLst>
              <a:ext uri="{FF2B5EF4-FFF2-40B4-BE49-F238E27FC236}">
                <a16:creationId xmlns:a16="http://schemas.microsoft.com/office/drawing/2014/main" id="{2ACAAB85-A83E-DBC0-C6FF-1B599074D3CD}"/>
              </a:ext>
            </a:extLst>
          </p:cNvPr>
          <p:cNvSpPr/>
          <p:nvPr/>
        </p:nvSpPr>
        <p:spPr>
          <a:xfrm>
            <a:off x="198020" y="213458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1084;p14">
            <a:extLst>
              <a:ext uri="{FF2B5EF4-FFF2-40B4-BE49-F238E27FC236}">
                <a16:creationId xmlns:a16="http://schemas.microsoft.com/office/drawing/2014/main" id="{0D314FCA-00EA-935E-CCA9-9443EB172882}"/>
              </a:ext>
            </a:extLst>
          </p:cNvPr>
          <p:cNvSpPr/>
          <p:nvPr/>
        </p:nvSpPr>
        <p:spPr>
          <a:xfrm>
            <a:off x="221702" y="221718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1085;p14">
            <a:extLst>
              <a:ext uri="{FF2B5EF4-FFF2-40B4-BE49-F238E27FC236}">
                <a16:creationId xmlns:a16="http://schemas.microsoft.com/office/drawing/2014/main" id="{A6212695-9941-9A2F-679F-D4EB7E214494}"/>
              </a:ext>
            </a:extLst>
          </p:cNvPr>
          <p:cNvSpPr/>
          <p:nvPr/>
        </p:nvSpPr>
        <p:spPr>
          <a:xfrm>
            <a:off x="522517" y="217528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1086;p14">
            <a:extLst>
              <a:ext uri="{FF2B5EF4-FFF2-40B4-BE49-F238E27FC236}">
                <a16:creationId xmlns:a16="http://schemas.microsoft.com/office/drawing/2014/main" id="{21AB75F8-2906-50DE-5944-128100F423ED}"/>
              </a:ext>
            </a:extLst>
          </p:cNvPr>
          <p:cNvSpPr/>
          <p:nvPr/>
        </p:nvSpPr>
        <p:spPr>
          <a:xfrm>
            <a:off x="199212" y="214570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1082;p14">
            <a:extLst>
              <a:ext uri="{FF2B5EF4-FFF2-40B4-BE49-F238E27FC236}">
                <a16:creationId xmlns:a16="http://schemas.microsoft.com/office/drawing/2014/main" id="{330FF250-D12E-DF26-08D6-BE21E7BF5EE7}"/>
              </a:ext>
            </a:extLst>
          </p:cNvPr>
          <p:cNvSpPr/>
          <p:nvPr/>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1083;p14">
            <a:extLst>
              <a:ext uri="{FF2B5EF4-FFF2-40B4-BE49-F238E27FC236}">
                <a16:creationId xmlns:a16="http://schemas.microsoft.com/office/drawing/2014/main" id="{25930717-88D3-0798-0867-5F23240AC860}"/>
              </a:ext>
            </a:extLst>
          </p:cNvPr>
          <p:cNvSpPr/>
          <p:nvPr/>
        </p:nvSpPr>
        <p:spPr>
          <a:xfrm>
            <a:off x="196830"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1084;p14">
            <a:extLst>
              <a:ext uri="{FF2B5EF4-FFF2-40B4-BE49-F238E27FC236}">
                <a16:creationId xmlns:a16="http://schemas.microsoft.com/office/drawing/2014/main" id="{551E3CBD-6B44-4AAF-2075-D3C31480DEE8}"/>
              </a:ext>
            </a:extLst>
          </p:cNvPr>
          <p:cNvSpPr/>
          <p:nvPr/>
        </p:nvSpPr>
        <p:spPr>
          <a:xfrm>
            <a:off x="220511" y="283106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1085;p14">
            <a:extLst>
              <a:ext uri="{FF2B5EF4-FFF2-40B4-BE49-F238E27FC236}">
                <a16:creationId xmlns:a16="http://schemas.microsoft.com/office/drawing/2014/main" id="{98533343-F35A-1566-9F26-E52CAE202F52}"/>
              </a:ext>
            </a:extLst>
          </p:cNvPr>
          <p:cNvSpPr/>
          <p:nvPr/>
        </p:nvSpPr>
        <p:spPr>
          <a:xfrm>
            <a:off x="521326" y="278915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1086;p14">
            <a:extLst>
              <a:ext uri="{FF2B5EF4-FFF2-40B4-BE49-F238E27FC236}">
                <a16:creationId xmlns:a16="http://schemas.microsoft.com/office/drawing/2014/main" id="{E120F248-76C2-383C-E4D9-0D6754AEA16F}"/>
              </a:ext>
            </a:extLst>
          </p:cNvPr>
          <p:cNvSpPr/>
          <p:nvPr/>
        </p:nvSpPr>
        <p:spPr>
          <a:xfrm>
            <a:off x="198020" y="275958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1082;p14">
            <a:extLst>
              <a:ext uri="{FF2B5EF4-FFF2-40B4-BE49-F238E27FC236}">
                <a16:creationId xmlns:a16="http://schemas.microsoft.com/office/drawing/2014/main" id="{AEE4076B-B521-6E6C-B543-C70525BEC3C5}"/>
              </a:ext>
            </a:extLst>
          </p:cNvPr>
          <p:cNvSpPr/>
          <p:nvPr/>
        </p:nvSpPr>
        <p:spPr>
          <a:xfrm>
            <a:off x="460930"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1083;p14">
            <a:extLst>
              <a:ext uri="{FF2B5EF4-FFF2-40B4-BE49-F238E27FC236}">
                <a16:creationId xmlns:a16="http://schemas.microsoft.com/office/drawing/2014/main" id="{B3DF662B-E733-6247-1D7E-1BC1F006B0E3}"/>
              </a:ext>
            </a:extLst>
          </p:cNvPr>
          <p:cNvSpPr/>
          <p:nvPr/>
        </p:nvSpPr>
        <p:spPr>
          <a:xfrm>
            <a:off x="195638" y="336234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1084;p14">
            <a:extLst>
              <a:ext uri="{FF2B5EF4-FFF2-40B4-BE49-F238E27FC236}">
                <a16:creationId xmlns:a16="http://schemas.microsoft.com/office/drawing/2014/main" id="{6FD98806-F8FE-E470-7AA3-AE3F71E965D2}"/>
              </a:ext>
            </a:extLst>
          </p:cNvPr>
          <p:cNvSpPr/>
          <p:nvPr/>
        </p:nvSpPr>
        <p:spPr>
          <a:xfrm>
            <a:off x="219320" y="344493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1085;p14">
            <a:extLst>
              <a:ext uri="{FF2B5EF4-FFF2-40B4-BE49-F238E27FC236}">
                <a16:creationId xmlns:a16="http://schemas.microsoft.com/office/drawing/2014/main" id="{0F19B306-9151-929D-0EB1-74256F819856}"/>
              </a:ext>
            </a:extLst>
          </p:cNvPr>
          <p:cNvSpPr/>
          <p:nvPr/>
        </p:nvSpPr>
        <p:spPr>
          <a:xfrm>
            <a:off x="520135" y="340303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1086;p14">
            <a:extLst>
              <a:ext uri="{FF2B5EF4-FFF2-40B4-BE49-F238E27FC236}">
                <a16:creationId xmlns:a16="http://schemas.microsoft.com/office/drawing/2014/main" id="{67B2DE8D-1114-993B-E7D8-5326993AAF15}"/>
              </a:ext>
            </a:extLst>
          </p:cNvPr>
          <p:cNvSpPr/>
          <p:nvPr/>
        </p:nvSpPr>
        <p:spPr>
          <a:xfrm>
            <a:off x="196830" y="337346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1082;p14">
            <a:extLst>
              <a:ext uri="{FF2B5EF4-FFF2-40B4-BE49-F238E27FC236}">
                <a16:creationId xmlns:a16="http://schemas.microsoft.com/office/drawing/2014/main" id="{77CDE30C-1AF8-C941-C8BC-46FEE8C8EB0E}"/>
              </a:ext>
            </a:extLst>
          </p:cNvPr>
          <p:cNvSpPr/>
          <p:nvPr/>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1083;p14">
            <a:extLst>
              <a:ext uri="{FF2B5EF4-FFF2-40B4-BE49-F238E27FC236}">
                <a16:creationId xmlns:a16="http://schemas.microsoft.com/office/drawing/2014/main" id="{A94488E9-A466-7364-10DE-82568F62C8E6}"/>
              </a:ext>
            </a:extLst>
          </p:cNvPr>
          <p:cNvSpPr/>
          <p:nvPr/>
        </p:nvSpPr>
        <p:spPr>
          <a:xfrm>
            <a:off x="194448"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1084;p14">
            <a:extLst>
              <a:ext uri="{FF2B5EF4-FFF2-40B4-BE49-F238E27FC236}">
                <a16:creationId xmlns:a16="http://schemas.microsoft.com/office/drawing/2014/main" id="{B6A7C877-16E8-0C33-F200-9803BF78D9DC}"/>
              </a:ext>
            </a:extLst>
          </p:cNvPr>
          <p:cNvSpPr/>
          <p:nvPr/>
        </p:nvSpPr>
        <p:spPr>
          <a:xfrm>
            <a:off x="218129" y="405881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1085;p14">
            <a:extLst>
              <a:ext uri="{FF2B5EF4-FFF2-40B4-BE49-F238E27FC236}">
                <a16:creationId xmlns:a16="http://schemas.microsoft.com/office/drawing/2014/main" id="{6FD9C9F3-509A-E36C-0372-913C8AD05165}"/>
              </a:ext>
            </a:extLst>
          </p:cNvPr>
          <p:cNvSpPr/>
          <p:nvPr/>
        </p:nvSpPr>
        <p:spPr>
          <a:xfrm>
            <a:off x="518944" y="401691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1086;p14">
            <a:extLst>
              <a:ext uri="{FF2B5EF4-FFF2-40B4-BE49-F238E27FC236}">
                <a16:creationId xmlns:a16="http://schemas.microsoft.com/office/drawing/2014/main" id="{A0C0AB20-D7B8-5E2E-297D-72E235D19CA3}"/>
              </a:ext>
            </a:extLst>
          </p:cNvPr>
          <p:cNvSpPr/>
          <p:nvPr/>
        </p:nvSpPr>
        <p:spPr>
          <a:xfrm>
            <a:off x="195638" y="398734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1082;p14">
            <a:extLst>
              <a:ext uri="{FF2B5EF4-FFF2-40B4-BE49-F238E27FC236}">
                <a16:creationId xmlns:a16="http://schemas.microsoft.com/office/drawing/2014/main" id="{7BA5F5EB-21D7-A098-172A-5D7DB6F426B8}"/>
              </a:ext>
            </a:extLst>
          </p:cNvPr>
          <p:cNvSpPr/>
          <p:nvPr/>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1083;p14">
            <a:extLst>
              <a:ext uri="{FF2B5EF4-FFF2-40B4-BE49-F238E27FC236}">
                <a16:creationId xmlns:a16="http://schemas.microsoft.com/office/drawing/2014/main" id="{F84F526A-1545-20AF-5991-4A9E08800533}"/>
              </a:ext>
            </a:extLst>
          </p:cNvPr>
          <p:cNvSpPr/>
          <p:nvPr/>
        </p:nvSpPr>
        <p:spPr>
          <a:xfrm>
            <a:off x="193256" y="459010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1084;p14">
            <a:extLst>
              <a:ext uri="{FF2B5EF4-FFF2-40B4-BE49-F238E27FC236}">
                <a16:creationId xmlns:a16="http://schemas.microsoft.com/office/drawing/2014/main" id="{963F6890-7406-5B3D-DE0C-23D0F44537DF}"/>
              </a:ext>
            </a:extLst>
          </p:cNvPr>
          <p:cNvSpPr/>
          <p:nvPr/>
        </p:nvSpPr>
        <p:spPr>
          <a:xfrm>
            <a:off x="216938" y="467269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1085;p14">
            <a:extLst>
              <a:ext uri="{FF2B5EF4-FFF2-40B4-BE49-F238E27FC236}">
                <a16:creationId xmlns:a16="http://schemas.microsoft.com/office/drawing/2014/main" id="{A3E0D282-24BC-AA34-9033-48057A17F894}"/>
              </a:ext>
            </a:extLst>
          </p:cNvPr>
          <p:cNvSpPr/>
          <p:nvPr/>
        </p:nvSpPr>
        <p:spPr>
          <a:xfrm>
            <a:off x="517753" y="463079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1086;p14">
            <a:extLst>
              <a:ext uri="{FF2B5EF4-FFF2-40B4-BE49-F238E27FC236}">
                <a16:creationId xmlns:a16="http://schemas.microsoft.com/office/drawing/2014/main" id="{034DEA56-E6AC-A8BF-2BE1-9A7A7D9BBB0B}"/>
              </a:ext>
            </a:extLst>
          </p:cNvPr>
          <p:cNvSpPr/>
          <p:nvPr/>
        </p:nvSpPr>
        <p:spPr>
          <a:xfrm>
            <a:off x="194448" y="460122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1082;p14">
            <a:extLst>
              <a:ext uri="{FF2B5EF4-FFF2-40B4-BE49-F238E27FC236}">
                <a16:creationId xmlns:a16="http://schemas.microsoft.com/office/drawing/2014/main" id="{CC00FAA4-7B85-69FF-DF6E-2ECA87421C01}"/>
              </a:ext>
            </a:extLst>
          </p:cNvPr>
          <p:cNvSpPr/>
          <p:nvPr/>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1083;p14">
            <a:extLst>
              <a:ext uri="{FF2B5EF4-FFF2-40B4-BE49-F238E27FC236}">
                <a16:creationId xmlns:a16="http://schemas.microsoft.com/office/drawing/2014/main" id="{F0D1917B-6AE0-AF66-68BA-EC82C0F343F7}"/>
              </a:ext>
            </a:extLst>
          </p:cNvPr>
          <p:cNvSpPr/>
          <p:nvPr/>
        </p:nvSpPr>
        <p:spPr>
          <a:xfrm>
            <a:off x="192066"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1084;p14">
            <a:extLst>
              <a:ext uri="{FF2B5EF4-FFF2-40B4-BE49-F238E27FC236}">
                <a16:creationId xmlns:a16="http://schemas.microsoft.com/office/drawing/2014/main" id="{08002574-E396-5D0A-B70B-8913B39EE96A}"/>
              </a:ext>
            </a:extLst>
          </p:cNvPr>
          <p:cNvSpPr/>
          <p:nvPr/>
        </p:nvSpPr>
        <p:spPr>
          <a:xfrm>
            <a:off x="215747" y="528657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1085;p14">
            <a:extLst>
              <a:ext uri="{FF2B5EF4-FFF2-40B4-BE49-F238E27FC236}">
                <a16:creationId xmlns:a16="http://schemas.microsoft.com/office/drawing/2014/main" id="{6F9D9EAA-29ED-A857-1FB1-50176F3C3B3C}"/>
              </a:ext>
            </a:extLst>
          </p:cNvPr>
          <p:cNvSpPr/>
          <p:nvPr/>
        </p:nvSpPr>
        <p:spPr>
          <a:xfrm>
            <a:off x="516562" y="524467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1086;p14">
            <a:extLst>
              <a:ext uri="{FF2B5EF4-FFF2-40B4-BE49-F238E27FC236}">
                <a16:creationId xmlns:a16="http://schemas.microsoft.com/office/drawing/2014/main" id="{05CC51A1-F2E6-8368-1E98-EE316C66FD7A}"/>
              </a:ext>
            </a:extLst>
          </p:cNvPr>
          <p:cNvSpPr/>
          <p:nvPr/>
        </p:nvSpPr>
        <p:spPr>
          <a:xfrm>
            <a:off x="193256" y="521509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1082;p14">
            <a:extLst>
              <a:ext uri="{FF2B5EF4-FFF2-40B4-BE49-F238E27FC236}">
                <a16:creationId xmlns:a16="http://schemas.microsoft.com/office/drawing/2014/main" id="{9E0250D5-7E31-0D3F-26A8-E50251541416}"/>
              </a:ext>
            </a:extLst>
          </p:cNvPr>
          <p:cNvSpPr/>
          <p:nvPr/>
        </p:nvSpPr>
        <p:spPr>
          <a:xfrm>
            <a:off x="456166"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1083;p14">
            <a:extLst>
              <a:ext uri="{FF2B5EF4-FFF2-40B4-BE49-F238E27FC236}">
                <a16:creationId xmlns:a16="http://schemas.microsoft.com/office/drawing/2014/main" id="{3C8C90A1-145E-1608-49A3-13EFED90FF5E}"/>
              </a:ext>
            </a:extLst>
          </p:cNvPr>
          <p:cNvSpPr/>
          <p:nvPr/>
        </p:nvSpPr>
        <p:spPr>
          <a:xfrm>
            <a:off x="190874" y="581786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1084;p14">
            <a:extLst>
              <a:ext uri="{FF2B5EF4-FFF2-40B4-BE49-F238E27FC236}">
                <a16:creationId xmlns:a16="http://schemas.microsoft.com/office/drawing/2014/main" id="{143DA1C8-27AB-88E9-EDE6-3B5AC56AFD5E}"/>
              </a:ext>
            </a:extLst>
          </p:cNvPr>
          <p:cNvSpPr/>
          <p:nvPr/>
        </p:nvSpPr>
        <p:spPr>
          <a:xfrm>
            <a:off x="214556" y="590045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1085;p14">
            <a:extLst>
              <a:ext uri="{FF2B5EF4-FFF2-40B4-BE49-F238E27FC236}">
                <a16:creationId xmlns:a16="http://schemas.microsoft.com/office/drawing/2014/main" id="{4BC01108-1C45-B2D8-23A4-5DBBD2D1923A}"/>
              </a:ext>
            </a:extLst>
          </p:cNvPr>
          <p:cNvSpPr/>
          <p:nvPr/>
        </p:nvSpPr>
        <p:spPr>
          <a:xfrm>
            <a:off x="515371" y="585855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1086;p14">
            <a:extLst>
              <a:ext uri="{FF2B5EF4-FFF2-40B4-BE49-F238E27FC236}">
                <a16:creationId xmlns:a16="http://schemas.microsoft.com/office/drawing/2014/main" id="{5A030788-7926-60D7-8A24-F98F273584D3}"/>
              </a:ext>
            </a:extLst>
          </p:cNvPr>
          <p:cNvSpPr/>
          <p:nvPr/>
        </p:nvSpPr>
        <p:spPr>
          <a:xfrm>
            <a:off x="192066" y="582897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0" name="Google Shape;2356;p30">
            <a:extLst>
              <a:ext uri="{FF2B5EF4-FFF2-40B4-BE49-F238E27FC236}">
                <a16:creationId xmlns:a16="http://schemas.microsoft.com/office/drawing/2014/main" id="{9AB90912-0629-0911-448D-B27843DBD30A}"/>
              </a:ext>
            </a:extLst>
          </p:cNvPr>
          <p:cNvGrpSpPr/>
          <p:nvPr/>
        </p:nvGrpSpPr>
        <p:grpSpPr>
          <a:xfrm>
            <a:off x="928376" y="1613628"/>
            <a:ext cx="9867486" cy="4770499"/>
            <a:chOff x="741115" y="865258"/>
            <a:chExt cx="7691377" cy="4010102"/>
          </a:xfrm>
          <a:solidFill>
            <a:srgbClr val="BBFFB4"/>
          </a:solidFill>
        </p:grpSpPr>
        <p:sp>
          <p:nvSpPr>
            <p:cNvPr id="331" name="Google Shape;2357;p30">
              <a:extLst>
                <a:ext uri="{FF2B5EF4-FFF2-40B4-BE49-F238E27FC236}">
                  <a16:creationId xmlns:a16="http://schemas.microsoft.com/office/drawing/2014/main" id="{E1ADCA57-7383-5A85-53A1-8A3E1556C421}"/>
                </a:ext>
              </a:extLst>
            </p:cNvPr>
            <p:cNvSpPr/>
            <p:nvPr/>
          </p:nvSpPr>
          <p:spPr>
            <a:xfrm>
              <a:off x="3129031" y="865258"/>
              <a:ext cx="3134100" cy="1481700"/>
            </a:xfrm>
            <a:prstGeom prst="ellipse">
              <a:avLst/>
            </a:prstGeom>
            <a:solidFill>
              <a:srgbClr val="3AB3AF"/>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2" name="Google Shape;2358;p30">
              <a:extLst>
                <a:ext uri="{FF2B5EF4-FFF2-40B4-BE49-F238E27FC236}">
                  <a16:creationId xmlns:a16="http://schemas.microsoft.com/office/drawing/2014/main" id="{4ABA95B8-3E31-EFF3-011B-6678DB7D41C6}"/>
                </a:ext>
              </a:extLst>
            </p:cNvPr>
            <p:cNvGrpSpPr/>
            <p:nvPr/>
          </p:nvGrpSpPr>
          <p:grpSpPr>
            <a:xfrm>
              <a:off x="741115" y="1203950"/>
              <a:ext cx="7691377" cy="3671410"/>
              <a:chOff x="741115" y="1203950"/>
              <a:chExt cx="7691377" cy="3671410"/>
            </a:xfrm>
            <a:grpFill/>
          </p:grpSpPr>
          <p:sp>
            <p:nvSpPr>
              <p:cNvPr id="333" name="Google Shape;2359;p30">
                <a:extLst>
                  <a:ext uri="{FF2B5EF4-FFF2-40B4-BE49-F238E27FC236}">
                    <a16:creationId xmlns:a16="http://schemas.microsoft.com/office/drawing/2014/main" id="{BDCA9F8A-34AB-FA8C-1A62-129D4D74DA69}"/>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AB3AF"/>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Google Shape;2360;p30">
                <a:extLst>
                  <a:ext uri="{FF2B5EF4-FFF2-40B4-BE49-F238E27FC236}">
                    <a16:creationId xmlns:a16="http://schemas.microsoft.com/office/drawing/2014/main" id="{624593BB-1E50-A26E-07F2-4054C0255B0D}"/>
                  </a:ext>
                </a:extLst>
              </p:cNvPr>
              <p:cNvSpPr/>
              <p:nvPr/>
            </p:nvSpPr>
            <p:spPr>
              <a:xfrm>
                <a:off x="1766314" y="1203950"/>
                <a:ext cx="2028300" cy="1565480"/>
              </a:xfrm>
              <a:prstGeom prst="ellipse">
                <a:avLst/>
              </a:prstGeom>
              <a:solidFill>
                <a:srgbClr val="3AB3AF"/>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Google Shape;2361;p30">
                <a:extLst>
                  <a:ext uri="{FF2B5EF4-FFF2-40B4-BE49-F238E27FC236}">
                    <a16:creationId xmlns:a16="http://schemas.microsoft.com/office/drawing/2014/main" id="{DDF4C0D1-41AF-BD4A-394E-0D5E7DAB9EE2}"/>
                  </a:ext>
                </a:extLst>
              </p:cNvPr>
              <p:cNvSpPr/>
              <p:nvPr/>
            </p:nvSpPr>
            <p:spPr>
              <a:xfrm>
                <a:off x="5585525" y="3231300"/>
                <a:ext cx="2028300" cy="1403400"/>
              </a:xfrm>
              <a:prstGeom prst="ellipse">
                <a:avLst/>
              </a:prstGeom>
              <a:solidFill>
                <a:srgbClr val="3AB3AF"/>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6" name="Google Shape;447;p27">
            <a:extLst>
              <a:ext uri="{FF2B5EF4-FFF2-40B4-BE49-F238E27FC236}">
                <a16:creationId xmlns:a16="http://schemas.microsoft.com/office/drawing/2014/main" id="{B6461D59-596F-47B9-64ED-8070740108A4}"/>
              </a:ext>
            </a:extLst>
          </p:cNvPr>
          <p:cNvGrpSpPr/>
          <p:nvPr/>
        </p:nvGrpSpPr>
        <p:grpSpPr>
          <a:xfrm>
            <a:off x="8391927" y="4047630"/>
            <a:ext cx="2301388" cy="1593766"/>
            <a:chOff x="4799733" y="3457797"/>
            <a:chExt cx="2301388" cy="1593766"/>
          </a:xfrm>
        </p:grpSpPr>
        <p:sp>
          <p:nvSpPr>
            <p:cNvPr id="337" name="Google Shape;448;p27">
              <a:extLst>
                <a:ext uri="{FF2B5EF4-FFF2-40B4-BE49-F238E27FC236}">
                  <a16:creationId xmlns:a16="http://schemas.microsoft.com/office/drawing/2014/main" id="{442E507C-613D-4554-64F6-04B3E7645ADE}"/>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Google Shape;449;p27">
              <a:extLst>
                <a:ext uri="{FF2B5EF4-FFF2-40B4-BE49-F238E27FC236}">
                  <a16:creationId xmlns:a16="http://schemas.microsoft.com/office/drawing/2014/main" id="{06200480-6170-E600-1285-2BC8D8EA9C4A}"/>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Google Shape;450;p27">
              <a:extLst>
                <a:ext uri="{FF2B5EF4-FFF2-40B4-BE49-F238E27FC236}">
                  <a16:creationId xmlns:a16="http://schemas.microsoft.com/office/drawing/2014/main" id="{91913E35-B280-17F5-1CC1-C8D579A26EEE}"/>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Google Shape;451;p27">
              <a:extLst>
                <a:ext uri="{FF2B5EF4-FFF2-40B4-BE49-F238E27FC236}">
                  <a16:creationId xmlns:a16="http://schemas.microsoft.com/office/drawing/2014/main" id="{D36A6835-16B9-9EAE-6961-603AA35B5086}"/>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Google Shape;452;p27">
              <a:extLst>
                <a:ext uri="{FF2B5EF4-FFF2-40B4-BE49-F238E27FC236}">
                  <a16:creationId xmlns:a16="http://schemas.microsoft.com/office/drawing/2014/main" id="{E1F88FEC-58F7-E11A-3353-6B7324310810}"/>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Google Shape;453;p27">
              <a:extLst>
                <a:ext uri="{FF2B5EF4-FFF2-40B4-BE49-F238E27FC236}">
                  <a16:creationId xmlns:a16="http://schemas.microsoft.com/office/drawing/2014/main" id="{0236D119-B978-2177-3DE3-686B02F5F09C}"/>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54;p27">
              <a:extLst>
                <a:ext uri="{FF2B5EF4-FFF2-40B4-BE49-F238E27FC236}">
                  <a16:creationId xmlns:a16="http://schemas.microsoft.com/office/drawing/2014/main" id="{B4AA01FC-AEA1-DF15-2BC4-6B380B6A0889}"/>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55;p27">
              <a:extLst>
                <a:ext uri="{FF2B5EF4-FFF2-40B4-BE49-F238E27FC236}">
                  <a16:creationId xmlns:a16="http://schemas.microsoft.com/office/drawing/2014/main" id="{7CEAE9F6-D753-F9F5-27AD-B573A13E8860}"/>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Google Shape;456;p27">
              <a:extLst>
                <a:ext uri="{FF2B5EF4-FFF2-40B4-BE49-F238E27FC236}">
                  <a16:creationId xmlns:a16="http://schemas.microsoft.com/office/drawing/2014/main" id="{E2D69B22-A166-662C-D1A9-1D4664CE1110}"/>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Google Shape;457;p27">
              <a:extLst>
                <a:ext uri="{FF2B5EF4-FFF2-40B4-BE49-F238E27FC236}">
                  <a16:creationId xmlns:a16="http://schemas.microsoft.com/office/drawing/2014/main" id="{4E783AEE-9B32-CBC6-0500-77E6CFF2F090}"/>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Google Shape;458;p27">
              <a:extLst>
                <a:ext uri="{FF2B5EF4-FFF2-40B4-BE49-F238E27FC236}">
                  <a16:creationId xmlns:a16="http://schemas.microsoft.com/office/drawing/2014/main" id="{919EF61E-8B49-979E-D83F-28F3B44AAA60}"/>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Google Shape;459;p27">
              <a:extLst>
                <a:ext uri="{FF2B5EF4-FFF2-40B4-BE49-F238E27FC236}">
                  <a16:creationId xmlns:a16="http://schemas.microsoft.com/office/drawing/2014/main" id="{CC1D0D65-4FBF-177F-6D90-6B38682F8607}"/>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0;p27">
              <a:extLst>
                <a:ext uri="{FF2B5EF4-FFF2-40B4-BE49-F238E27FC236}">
                  <a16:creationId xmlns:a16="http://schemas.microsoft.com/office/drawing/2014/main" id="{37570366-5C2A-7245-0256-D00831EF981D}"/>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Google Shape;461;p27">
              <a:extLst>
                <a:ext uri="{FF2B5EF4-FFF2-40B4-BE49-F238E27FC236}">
                  <a16:creationId xmlns:a16="http://schemas.microsoft.com/office/drawing/2014/main" id="{DCD88024-3BD1-9183-85B7-1D7A21EC44A1}"/>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62;p27">
              <a:extLst>
                <a:ext uri="{FF2B5EF4-FFF2-40B4-BE49-F238E27FC236}">
                  <a16:creationId xmlns:a16="http://schemas.microsoft.com/office/drawing/2014/main" id="{606C3662-98FD-F2E0-8DFF-C8554B0E03A5}"/>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63;p27">
              <a:extLst>
                <a:ext uri="{FF2B5EF4-FFF2-40B4-BE49-F238E27FC236}">
                  <a16:creationId xmlns:a16="http://schemas.microsoft.com/office/drawing/2014/main" id="{5F62480B-D773-DDD1-046A-5B0CF52E4AF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64;p27">
              <a:extLst>
                <a:ext uri="{FF2B5EF4-FFF2-40B4-BE49-F238E27FC236}">
                  <a16:creationId xmlns:a16="http://schemas.microsoft.com/office/drawing/2014/main" id="{AD8515EE-7FA0-209F-C094-A9219884572A}"/>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65;p27">
              <a:extLst>
                <a:ext uri="{FF2B5EF4-FFF2-40B4-BE49-F238E27FC236}">
                  <a16:creationId xmlns:a16="http://schemas.microsoft.com/office/drawing/2014/main" id="{00C9B6B2-2329-F62A-4666-76CE9A7FD695}"/>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66;p27">
              <a:extLst>
                <a:ext uri="{FF2B5EF4-FFF2-40B4-BE49-F238E27FC236}">
                  <a16:creationId xmlns:a16="http://schemas.microsoft.com/office/drawing/2014/main" id="{EFB50BFF-57C3-131F-A0ED-73D94547E284}"/>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67;p27">
              <a:extLst>
                <a:ext uri="{FF2B5EF4-FFF2-40B4-BE49-F238E27FC236}">
                  <a16:creationId xmlns:a16="http://schemas.microsoft.com/office/drawing/2014/main" id="{F2A5E8B8-016D-2B1E-7C2D-D570979B0D7A}"/>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68;p27">
              <a:extLst>
                <a:ext uri="{FF2B5EF4-FFF2-40B4-BE49-F238E27FC236}">
                  <a16:creationId xmlns:a16="http://schemas.microsoft.com/office/drawing/2014/main" id="{E8FF69B1-4C0F-D8A3-F8F9-7BE5E1BFA207}"/>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69;p27">
              <a:extLst>
                <a:ext uri="{FF2B5EF4-FFF2-40B4-BE49-F238E27FC236}">
                  <a16:creationId xmlns:a16="http://schemas.microsoft.com/office/drawing/2014/main" id="{31B7B4FD-297F-F79B-29BB-3548522ABB6A}"/>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70;p27">
              <a:extLst>
                <a:ext uri="{FF2B5EF4-FFF2-40B4-BE49-F238E27FC236}">
                  <a16:creationId xmlns:a16="http://schemas.microsoft.com/office/drawing/2014/main" id="{26A96D61-4462-66F6-4BC7-D6E410555448}"/>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71;p27">
              <a:extLst>
                <a:ext uri="{FF2B5EF4-FFF2-40B4-BE49-F238E27FC236}">
                  <a16:creationId xmlns:a16="http://schemas.microsoft.com/office/drawing/2014/main" id="{6C3111B6-129A-73AD-C7C4-1CC4BA19E75E}"/>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72;p27">
              <a:extLst>
                <a:ext uri="{FF2B5EF4-FFF2-40B4-BE49-F238E27FC236}">
                  <a16:creationId xmlns:a16="http://schemas.microsoft.com/office/drawing/2014/main" id="{C27FC85C-CB62-C81A-BBE3-D5394D693D30}"/>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73;p27">
              <a:extLst>
                <a:ext uri="{FF2B5EF4-FFF2-40B4-BE49-F238E27FC236}">
                  <a16:creationId xmlns:a16="http://schemas.microsoft.com/office/drawing/2014/main" id="{24EBBE8C-0AC4-1613-9233-605D5C8BE19F}"/>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74;p27">
              <a:extLst>
                <a:ext uri="{FF2B5EF4-FFF2-40B4-BE49-F238E27FC236}">
                  <a16:creationId xmlns:a16="http://schemas.microsoft.com/office/drawing/2014/main" id="{E0FA7203-0355-7136-1372-079185F127C1}"/>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75;p27">
              <a:extLst>
                <a:ext uri="{FF2B5EF4-FFF2-40B4-BE49-F238E27FC236}">
                  <a16:creationId xmlns:a16="http://schemas.microsoft.com/office/drawing/2014/main" id="{0C1C9CA1-A38C-CE08-6992-C700ADE6593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76;p27">
              <a:extLst>
                <a:ext uri="{FF2B5EF4-FFF2-40B4-BE49-F238E27FC236}">
                  <a16:creationId xmlns:a16="http://schemas.microsoft.com/office/drawing/2014/main" id="{3876BA1C-46E4-740E-1475-699728F9B712}"/>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77;p27">
              <a:extLst>
                <a:ext uri="{FF2B5EF4-FFF2-40B4-BE49-F238E27FC236}">
                  <a16:creationId xmlns:a16="http://schemas.microsoft.com/office/drawing/2014/main" id="{F7A99E00-BC05-57B3-6DF6-70FEEBF8E07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78;p27">
              <a:extLst>
                <a:ext uri="{FF2B5EF4-FFF2-40B4-BE49-F238E27FC236}">
                  <a16:creationId xmlns:a16="http://schemas.microsoft.com/office/drawing/2014/main" id="{8A2D528C-6F1C-56BD-2A9A-CDBD45321341}"/>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79;p27">
              <a:extLst>
                <a:ext uri="{FF2B5EF4-FFF2-40B4-BE49-F238E27FC236}">
                  <a16:creationId xmlns:a16="http://schemas.microsoft.com/office/drawing/2014/main" id="{EC57C5AA-A14B-8FF7-3467-9B7CD35CA674}"/>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80;p27">
              <a:extLst>
                <a:ext uri="{FF2B5EF4-FFF2-40B4-BE49-F238E27FC236}">
                  <a16:creationId xmlns:a16="http://schemas.microsoft.com/office/drawing/2014/main" id="{0429D0CA-02EE-97B8-1EC0-0CA766D3540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81;p27">
              <a:extLst>
                <a:ext uri="{FF2B5EF4-FFF2-40B4-BE49-F238E27FC236}">
                  <a16:creationId xmlns:a16="http://schemas.microsoft.com/office/drawing/2014/main" id="{21D10FF0-2EFA-1541-A4AB-7D7AFE78A53F}"/>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82;p27">
              <a:extLst>
                <a:ext uri="{FF2B5EF4-FFF2-40B4-BE49-F238E27FC236}">
                  <a16:creationId xmlns:a16="http://schemas.microsoft.com/office/drawing/2014/main" id="{2C4E8CEE-5119-D5B8-75EE-DC8C8DF9DD6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2" name="Google Shape;483;p27">
              <a:extLst>
                <a:ext uri="{FF2B5EF4-FFF2-40B4-BE49-F238E27FC236}">
                  <a16:creationId xmlns:a16="http://schemas.microsoft.com/office/drawing/2014/main" id="{2D9CAA1A-0175-4B00-0651-FBFD189A0302}"/>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84;p27">
              <a:extLst>
                <a:ext uri="{FF2B5EF4-FFF2-40B4-BE49-F238E27FC236}">
                  <a16:creationId xmlns:a16="http://schemas.microsoft.com/office/drawing/2014/main" id="{602EA69F-63BA-51F1-70F6-D2456508A3C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85;p27">
              <a:extLst>
                <a:ext uri="{FF2B5EF4-FFF2-40B4-BE49-F238E27FC236}">
                  <a16:creationId xmlns:a16="http://schemas.microsoft.com/office/drawing/2014/main" id="{ED696DA8-7327-724E-2978-BF5DD3CFAF9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86;p27">
              <a:extLst>
                <a:ext uri="{FF2B5EF4-FFF2-40B4-BE49-F238E27FC236}">
                  <a16:creationId xmlns:a16="http://schemas.microsoft.com/office/drawing/2014/main" id="{57839D97-07AF-1A58-3665-A14BAB07A140}"/>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87;p27">
              <a:extLst>
                <a:ext uri="{FF2B5EF4-FFF2-40B4-BE49-F238E27FC236}">
                  <a16:creationId xmlns:a16="http://schemas.microsoft.com/office/drawing/2014/main" id="{8793BE66-DD29-E78C-F276-2B900E8A4EF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88;p27">
              <a:extLst>
                <a:ext uri="{FF2B5EF4-FFF2-40B4-BE49-F238E27FC236}">
                  <a16:creationId xmlns:a16="http://schemas.microsoft.com/office/drawing/2014/main" id="{27694C03-E557-B4BD-9DAF-0133709E6B13}"/>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489;p27">
              <a:extLst>
                <a:ext uri="{FF2B5EF4-FFF2-40B4-BE49-F238E27FC236}">
                  <a16:creationId xmlns:a16="http://schemas.microsoft.com/office/drawing/2014/main" id="{2D6A711B-345D-D4CA-CCB1-8104962EB429}"/>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90;p27">
              <a:extLst>
                <a:ext uri="{FF2B5EF4-FFF2-40B4-BE49-F238E27FC236}">
                  <a16:creationId xmlns:a16="http://schemas.microsoft.com/office/drawing/2014/main" id="{92FACE33-3EB2-05F1-5F53-B49ECF5B353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91;p27">
              <a:extLst>
                <a:ext uri="{FF2B5EF4-FFF2-40B4-BE49-F238E27FC236}">
                  <a16:creationId xmlns:a16="http://schemas.microsoft.com/office/drawing/2014/main" id="{32BD3EC6-36B3-1A91-BA9F-F42BD5C990D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92;p27">
              <a:extLst>
                <a:ext uri="{FF2B5EF4-FFF2-40B4-BE49-F238E27FC236}">
                  <a16:creationId xmlns:a16="http://schemas.microsoft.com/office/drawing/2014/main" id="{D6B3A960-535A-1946-FB5A-24735E940D4C}"/>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93;p27">
              <a:extLst>
                <a:ext uri="{FF2B5EF4-FFF2-40B4-BE49-F238E27FC236}">
                  <a16:creationId xmlns:a16="http://schemas.microsoft.com/office/drawing/2014/main" id="{41F36ACB-A087-5495-56DA-1E673C02277C}"/>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94;p27">
              <a:extLst>
                <a:ext uri="{FF2B5EF4-FFF2-40B4-BE49-F238E27FC236}">
                  <a16:creationId xmlns:a16="http://schemas.microsoft.com/office/drawing/2014/main" id="{2D669A13-2A13-5FCC-E272-B6797015993B}"/>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95;p27">
              <a:extLst>
                <a:ext uri="{FF2B5EF4-FFF2-40B4-BE49-F238E27FC236}">
                  <a16:creationId xmlns:a16="http://schemas.microsoft.com/office/drawing/2014/main" id="{4F4A7F22-D94C-E568-4758-83A6E23CCEC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96;p27">
              <a:extLst>
                <a:ext uri="{FF2B5EF4-FFF2-40B4-BE49-F238E27FC236}">
                  <a16:creationId xmlns:a16="http://schemas.microsoft.com/office/drawing/2014/main" id="{33880ACB-D487-8703-C212-AED39467AAB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97;p27">
              <a:extLst>
                <a:ext uri="{FF2B5EF4-FFF2-40B4-BE49-F238E27FC236}">
                  <a16:creationId xmlns:a16="http://schemas.microsoft.com/office/drawing/2014/main" id="{D3934181-D2DE-100F-FAD9-6E03C4A68DFC}"/>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98;p27">
              <a:extLst>
                <a:ext uri="{FF2B5EF4-FFF2-40B4-BE49-F238E27FC236}">
                  <a16:creationId xmlns:a16="http://schemas.microsoft.com/office/drawing/2014/main" id="{E6DB4FDB-8D0E-BFA3-ACC2-3811E8C47F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499;p27">
              <a:extLst>
                <a:ext uri="{FF2B5EF4-FFF2-40B4-BE49-F238E27FC236}">
                  <a16:creationId xmlns:a16="http://schemas.microsoft.com/office/drawing/2014/main" id="{22B05282-2489-E0AB-04B2-2EA39E3AC49B}"/>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500;p27">
              <a:extLst>
                <a:ext uri="{FF2B5EF4-FFF2-40B4-BE49-F238E27FC236}">
                  <a16:creationId xmlns:a16="http://schemas.microsoft.com/office/drawing/2014/main" id="{CE67C6E2-95F0-0127-F6C4-DFD87059A09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501;p27">
              <a:extLst>
                <a:ext uri="{FF2B5EF4-FFF2-40B4-BE49-F238E27FC236}">
                  <a16:creationId xmlns:a16="http://schemas.microsoft.com/office/drawing/2014/main" id="{69B0C5A8-3082-1BE5-438B-14C22A69F8B6}"/>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502;p27">
              <a:extLst>
                <a:ext uri="{FF2B5EF4-FFF2-40B4-BE49-F238E27FC236}">
                  <a16:creationId xmlns:a16="http://schemas.microsoft.com/office/drawing/2014/main" id="{D164BB90-12A7-1861-63A8-4B4A8F5AD2B9}"/>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503;p27">
              <a:extLst>
                <a:ext uri="{FF2B5EF4-FFF2-40B4-BE49-F238E27FC236}">
                  <a16:creationId xmlns:a16="http://schemas.microsoft.com/office/drawing/2014/main" id="{86A81543-3BFA-84AC-F3F7-CAAD0D6E1A4F}"/>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6" name="Google Shape;578;p27">
            <a:extLst>
              <a:ext uri="{FF2B5EF4-FFF2-40B4-BE49-F238E27FC236}">
                <a16:creationId xmlns:a16="http://schemas.microsoft.com/office/drawing/2014/main" id="{3CD2A9F8-DC85-743B-5B84-192E8DC05CB7}"/>
              </a:ext>
            </a:extLst>
          </p:cNvPr>
          <p:cNvSpPr/>
          <p:nvPr/>
        </p:nvSpPr>
        <p:spPr>
          <a:xfrm>
            <a:off x="3307961" y="6418001"/>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7" name="Group 466">
            <a:extLst>
              <a:ext uri="{FF2B5EF4-FFF2-40B4-BE49-F238E27FC236}">
                <a16:creationId xmlns:a16="http://schemas.microsoft.com/office/drawing/2014/main" id="{40F4031A-1468-D5FD-CA9B-33E48E0C3321}"/>
              </a:ext>
            </a:extLst>
          </p:cNvPr>
          <p:cNvGrpSpPr/>
          <p:nvPr/>
        </p:nvGrpSpPr>
        <p:grpSpPr>
          <a:xfrm>
            <a:off x="1524302" y="5626806"/>
            <a:ext cx="9320239" cy="1231195"/>
            <a:chOff x="1524301" y="5626805"/>
            <a:chExt cx="9320239" cy="1231195"/>
          </a:xfrm>
        </p:grpSpPr>
        <p:sp>
          <p:nvSpPr>
            <p:cNvPr id="468" name="Google Shape;577;p27">
              <a:extLst>
                <a:ext uri="{FF2B5EF4-FFF2-40B4-BE49-F238E27FC236}">
                  <a16:creationId xmlns:a16="http://schemas.microsoft.com/office/drawing/2014/main" id="{A34BE3C5-DA23-25D3-DD52-B9866BD61ECC}"/>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oogle Shape;579;p27">
              <a:extLst>
                <a:ext uri="{FF2B5EF4-FFF2-40B4-BE49-F238E27FC236}">
                  <a16:creationId xmlns:a16="http://schemas.microsoft.com/office/drawing/2014/main" id="{50F63883-ADB8-EC17-4264-506C262D1F70}"/>
                </a:ext>
              </a:extLst>
            </p:cNvPr>
            <p:cNvGrpSpPr/>
            <p:nvPr userDrawn="1"/>
          </p:nvGrpSpPr>
          <p:grpSpPr>
            <a:xfrm>
              <a:off x="1524301" y="5626805"/>
              <a:ext cx="9320239" cy="1231195"/>
              <a:chOff x="929285" y="5051507"/>
              <a:chExt cx="7315206" cy="1231195"/>
            </a:xfrm>
          </p:grpSpPr>
          <p:sp>
            <p:nvSpPr>
              <p:cNvPr id="470" name="Google Shape;580;p27">
                <a:extLst>
                  <a:ext uri="{FF2B5EF4-FFF2-40B4-BE49-F238E27FC236}">
                    <a16:creationId xmlns:a16="http://schemas.microsoft.com/office/drawing/2014/main" id="{A8D867FB-26E4-C94E-DB42-80139CF9F11E}"/>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581;p27">
                <a:extLst>
                  <a:ext uri="{FF2B5EF4-FFF2-40B4-BE49-F238E27FC236}">
                    <a16:creationId xmlns:a16="http://schemas.microsoft.com/office/drawing/2014/main" id="{4A9E01DF-DEF1-082B-C7F4-E0F605D10399}"/>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582;p27">
                <a:extLst>
                  <a:ext uri="{FF2B5EF4-FFF2-40B4-BE49-F238E27FC236}">
                    <a16:creationId xmlns:a16="http://schemas.microsoft.com/office/drawing/2014/main" id="{4058045E-9657-B456-3F8A-6ABD018E213C}"/>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583;p27">
                <a:extLst>
                  <a:ext uri="{FF2B5EF4-FFF2-40B4-BE49-F238E27FC236}">
                    <a16:creationId xmlns:a16="http://schemas.microsoft.com/office/drawing/2014/main" id="{541E2276-7626-25BB-2B55-AC3FC5ED79A7}"/>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584;p27">
                <a:extLst>
                  <a:ext uri="{FF2B5EF4-FFF2-40B4-BE49-F238E27FC236}">
                    <a16:creationId xmlns:a16="http://schemas.microsoft.com/office/drawing/2014/main" id="{A2F204E5-75EB-37C9-2096-633A116BCD40}"/>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585;p27">
                <a:extLst>
                  <a:ext uri="{FF2B5EF4-FFF2-40B4-BE49-F238E27FC236}">
                    <a16:creationId xmlns:a16="http://schemas.microsoft.com/office/drawing/2014/main" id="{D3322152-CE22-A270-76DB-06DDBA55AB33}"/>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9D40C35D-0BBE-075D-F0CE-2093F8B95C24}"/>
              </a:ext>
            </a:extLst>
          </p:cNvPr>
          <p:cNvSpPr txBox="1"/>
          <p:nvPr/>
        </p:nvSpPr>
        <p:spPr>
          <a:xfrm>
            <a:off x="3786800" y="3662140"/>
            <a:ext cx="5839196" cy="523220"/>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3 Arima Madurai Bold" panose="00000800000000000000" pitchFamily="2" charset="0"/>
                <a:ea typeface="+mn-ea"/>
                <a:cs typeface="#9Slide03 Arima Madurai Bold" panose="00000800000000000000" pitchFamily="2" charset="0"/>
              </a:rPr>
              <a:t>Giáo</a:t>
            </a:r>
            <a:r>
              <a:rPr kumimoji="0" lang="en-US" sz="2800" b="0" i="0" u="none" strike="noStrike" kern="1200" cap="none" spc="0" normalizeH="0" baseline="0" noProof="0" dirty="0">
                <a:ln>
                  <a:noFill/>
                </a:ln>
                <a:solidFill>
                  <a:schemeClr val="bg1"/>
                </a:solidFill>
                <a:effectLst/>
                <a:uLnTx/>
                <a:uFillTx/>
                <a:latin typeface="#9Slide03 Arima Madurai Bold" panose="00000800000000000000" pitchFamily="2" charset="0"/>
                <a:ea typeface="+mn-ea"/>
                <a:cs typeface="#9Slide03 Arima Madurai Bold" panose="000008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3 Arima Madurai Bold" panose="00000800000000000000" pitchFamily="2" charset="0"/>
                <a:ea typeface="+mn-ea"/>
                <a:cs typeface="#9Slide03 Arima Madurai Bold" panose="00000800000000000000" pitchFamily="2" charset="0"/>
              </a:rPr>
              <a:t>viên</a:t>
            </a:r>
            <a:r>
              <a:rPr kumimoji="0" lang="en-US" sz="2800" b="0" i="0" u="none" strike="noStrike" kern="1200" cap="none" spc="0" normalizeH="0" baseline="0" noProof="0" dirty="0">
                <a:ln>
                  <a:noFill/>
                </a:ln>
                <a:solidFill>
                  <a:schemeClr val="bg1"/>
                </a:solidFill>
                <a:effectLst/>
                <a:uLnTx/>
                <a:uFillTx/>
                <a:latin typeface="#9Slide03 Arima Madurai Bold" panose="00000800000000000000" pitchFamily="2" charset="0"/>
                <a:ea typeface="+mn-ea"/>
                <a:cs typeface="#9Slide03 Arima Madurai Bold" panose="00000800000000000000" pitchFamily="2" charset="0"/>
              </a:rPr>
              <a:t>:</a:t>
            </a:r>
          </a:p>
        </p:txBody>
      </p:sp>
      <p:pic>
        <p:nvPicPr>
          <p:cNvPr id="7" name="Picture 8">
            <a:extLst>
              <a:ext uri="{FF2B5EF4-FFF2-40B4-BE49-F238E27FC236}">
                <a16:creationId xmlns:a16="http://schemas.microsoft.com/office/drawing/2014/main" id="{F926FA83-382E-8795-F0FC-26AF1A1710F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4630" y="3831413"/>
            <a:ext cx="2027604" cy="2009862"/>
          </a:xfrm>
          <a:prstGeom prst="rect">
            <a:avLst/>
          </a:prstGeom>
        </p:spPr>
      </p:pic>
      <p:pic>
        <p:nvPicPr>
          <p:cNvPr id="8" name="Picture 7">
            <a:extLst>
              <a:ext uri="{FF2B5EF4-FFF2-40B4-BE49-F238E27FC236}">
                <a16:creationId xmlns:a16="http://schemas.microsoft.com/office/drawing/2014/main" id="{13FBCB2D-25A7-CFDD-9710-DCD032826EA1}"/>
              </a:ext>
            </a:extLst>
          </p:cNvPr>
          <p:cNvPicPr>
            <a:picLocks noChangeAspect="1"/>
          </p:cNvPicPr>
          <p:nvPr/>
        </p:nvPicPr>
        <p:blipFill>
          <a:blip r:embed="rId4"/>
          <a:stretch>
            <a:fillRect/>
          </a:stretch>
        </p:blipFill>
        <p:spPr>
          <a:xfrm>
            <a:off x="3377774" y="1288313"/>
            <a:ext cx="5386828" cy="821621"/>
          </a:xfrm>
          <a:prstGeom prst="rect">
            <a:avLst/>
          </a:prstGeom>
        </p:spPr>
      </p:pic>
      <p:pic>
        <p:nvPicPr>
          <p:cNvPr id="9" name="Picture 8">
            <a:extLst>
              <a:ext uri="{FF2B5EF4-FFF2-40B4-BE49-F238E27FC236}">
                <a16:creationId xmlns:a16="http://schemas.microsoft.com/office/drawing/2014/main" id="{2807DD13-4492-89DC-A528-9BD4B9998BDF}"/>
              </a:ext>
            </a:extLst>
          </p:cNvPr>
          <p:cNvPicPr>
            <a:picLocks noChangeAspect="1"/>
          </p:cNvPicPr>
          <p:nvPr/>
        </p:nvPicPr>
        <p:blipFill>
          <a:blip r:embed="rId5"/>
          <a:stretch>
            <a:fillRect/>
          </a:stretch>
        </p:blipFill>
        <p:spPr>
          <a:xfrm>
            <a:off x="2657604" y="1986865"/>
            <a:ext cx="5914337" cy="1629234"/>
          </a:xfrm>
          <a:prstGeom prst="rect">
            <a:avLst/>
          </a:prstGeom>
        </p:spPr>
      </p:pic>
      <p:sp>
        <p:nvSpPr>
          <p:cNvPr id="2" name="Rectangle 1">
            <a:extLst>
              <a:ext uri="{FF2B5EF4-FFF2-40B4-BE49-F238E27FC236}">
                <a16:creationId xmlns:a16="http://schemas.microsoft.com/office/drawing/2014/main" id="{13A1E643-5FCA-97F9-1BFC-D66837243331}"/>
              </a:ext>
            </a:extLst>
          </p:cNvPr>
          <p:cNvSpPr/>
          <p:nvPr/>
        </p:nvSpPr>
        <p:spPr>
          <a:xfrm>
            <a:off x="1506833" y="307885"/>
            <a:ext cx="8823687" cy="830997"/>
          </a:xfrm>
          <a:prstGeom prst="rect">
            <a:avLst/>
          </a:prstGeom>
          <a:noFill/>
        </p:spPr>
        <p:txBody>
          <a:bodyPr wrap="square" lIns="91440" tIns="45720" rIns="91440" bIns="45720">
            <a:spAutoFit/>
            <a:scene3d>
              <a:camera prst="orthographicFront"/>
              <a:lightRig rig="threePt" dir="t"/>
            </a:scene3d>
            <a:sp3d>
              <a:bevelB w="63500" h="5715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gradFill>
                  <a:gsLst>
                    <a:gs pos="0">
                      <a:schemeClr val="accent4"/>
                    </a:gs>
                    <a:gs pos="47000">
                      <a:srgbClr val="FF0000"/>
                    </a:gs>
                    <a:gs pos="98000">
                      <a:srgbClr val="FF97D3"/>
                    </a:gs>
                  </a:gsLst>
                  <a:lin ang="5400000" scaled="1"/>
                </a:gradFill>
                <a:effectLst>
                  <a:glow rad="139700">
                    <a:srgbClr val="FFFFFF"/>
                  </a:glow>
                  <a:outerShdw blurRad="50800" dist="38100" dir="5400000" algn="t" rotWithShape="0">
                    <a:prstClr val="black">
                      <a:alpha val="40000"/>
                    </a:prstClr>
                  </a:outerShdw>
                </a:effectLst>
                <a:latin typeface="#9Slide04 SFU Belle" panose="00000400000000000000" pitchFamily="2" charset="0"/>
              </a:rPr>
              <a:t>H</a:t>
            </a:r>
            <a:r>
              <a:rPr kumimoji="0" lang="en-US" sz="4800" b="1" i="0" u="none" strike="noStrike" kern="1200" cap="none" spc="0" normalizeH="0" baseline="0" noProof="0" dirty="0">
                <a:ln w="6600">
                  <a:solidFill>
                    <a:srgbClr val="ED7D31"/>
                  </a:solidFill>
                  <a:prstDash val="solid"/>
                </a:ln>
                <a:gradFill>
                  <a:gsLst>
                    <a:gs pos="0">
                      <a:schemeClr val="accent4"/>
                    </a:gs>
                    <a:gs pos="47000">
                      <a:srgbClr val="FF0000"/>
                    </a:gs>
                    <a:gs pos="98000">
                      <a:srgbClr val="FF97D3"/>
                    </a:gs>
                  </a:gsLst>
                  <a:lin ang="5400000" scaled="1"/>
                </a:gradFill>
                <a:effectLst>
                  <a:glow rad="139700">
                    <a:srgbClr val="FFFFFF"/>
                  </a:glow>
                  <a:outerShdw blurRad="50800" dist="38100" dir="5400000" algn="t" rotWithShape="0">
                    <a:prstClr val="black">
                      <a:alpha val="40000"/>
                    </a:prstClr>
                  </a:outerShdw>
                </a:effectLst>
                <a:uLnTx/>
                <a:uFillTx/>
                <a:latin typeface="#9Slide04 SFU Belle" panose="00000400000000000000" pitchFamily="2" charset="0"/>
              </a:rPr>
              <a:t>ỌC THÔNG QUA CHƠI</a:t>
            </a:r>
          </a:p>
        </p:txBody>
      </p:sp>
    </p:spTree>
    <p:extLst>
      <p:ext uri="{BB962C8B-B14F-4D97-AF65-F5344CB8AC3E}">
        <p14:creationId xmlns:p14="http://schemas.microsoft.com/office/powerpoint/2010/main" val="298771125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a:extLst>
              <a:ext uri="{FF2B5EF4-FFF2-40B4-BE49-F238E27FC236}">
                <a16:creationId xmlns:a16="http://schemas.microsoft.com/office/drawing/2014/main" id="{A1FA4837-8DD4-4332-9768-53E17BF3CAEC}"/>
              </a:ext>
            </a:extLst>
          </p:cNvPr>
          <p:cNvGrpSpPr/>
          <p:nvPr/>
        </p:nvGrpSpPr>
        <p:grpSpPr>
          <a:xfrm>
            <a:off x="8165517" y="5068815"/>
            <a:ext cx="2929481" cy="1643604"/>
            <a:chOff x="11125200" y="3100097"/>
            <a:chExt cx="6477000" cy="3633962"/>
          </a:xfrm>
          <a:effectLst>
            <a:outerShdw blurRad="279400" dist="50800" dir="5400000" sx="104000" sy="104000" algn="ctr" rotWithShape="0">
              <a:srgbClr val="99DA87">
                <a:alpha val="92000"/>
              </a:srgbClr>
            </a:outerShdw>
          </a:effectLst>
        </p:grpSpPr>
        <p:sp>
          <p:nvSpPr>
            <p:cNvPr id="32" name="Oval 18">
              <a:extLst>
                <a:ext uri="{FF2B5EF4-FFF2-40B4-BE49-F238E27FC236}">
                  <a16:creationId xmlns:a16="http://schemas.microsoft.com/office/drawing/2014/main" id="{B1CC1143-C608-46CE-868E-A2819A219DEF}"/>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11">
              <a:extLst>
                <a:ext uri="{FF2B5EF4-FFF2-40B4-BE49-F238E27FC236}">
                  <a16:creationId xmlns:a16="http://schemas.microsoft.com/office/drawing/2014/main" id="{71059FBD-F6C8-4896-8966-ECC05DBF9FDD}"/>
                </a:ext>
              </a:extLst>
            </p:cNvPr>
            <p:cNvSpPr txBox="1"/>
            <p:nvPr/>
          </p:nvSpPr>
          <p:spPr>
            <a:xfrm>
              <a:off x="11424559" y="4049050"/>
              <a:ext cx="6086220" cy="1727299"/>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b="1" i="0" u="none" strike="noStrike" kern="1200" cap="none" spc="17" normalizeH="0" baseline="0" noProof="0" dirty="0">
                  <a:ln>
                    <a:noFill/>
                  </a:ln>
                  <a:solidFill>
                    <a:srgbClr val="FF0000"/>
                  </a:solidFill>
                  <a:effectLst/>
                  <a:uLnTx/>
                  <a:uFillTx/>
                  <a:latin typeface="Times New Roman Bold"/>
                  <a:ea typeface="+mn-ea"/>
                  <a:cs typeface="+mn-cs"/>
                </a:rPr>
                <a:t>TỪ CHỈ ĐẶC ĐIỂM CỦA </a:t>
              </a:r>
            </a:p>
            <a:p>
              <a:pPr marL="0" marR="0" lvl="0" indent="0" algn="ctr" defTabSz="609630" rtl="0" eaLnBrk="1" fontAlgn="auto" latinLnBrk="0" hangingPunct="1">
                <a:lnSpc>
                  <a:spcPct val="150000"/>
                </a:lnSpc>
                <a:spcBef>
                  <a:spcPts val="0"/>
                </a:spcBef>
                <a:spcAft>
                  <a:spcPts val="0"/>
                </a:spcAft>
                <a:buClrTx/>
                <a:buSzTx/>
                <a:buFontTx/>
                <a:buNone/>
                <a:tabLst/>
                <a:defRPr/>
              </a:pPr>
              <a:r>
                <a:rPr lang="en-US" b="1" spc="17">
                  <a:solidFill>
                    <a:srgbClr val="FF0000"/>
                  </a:solidFill>
                  <a:latin typeface="Times New Roman Bold"/>
                </a:rPr>
                <a:t>HOẠT ĐỘNG</a:t>
              </a:r>
              <a:endParaRPr kumimoji="0" lang="en-US" b="1" i="0" u="none" strike="noStrike" kern="1200" cap="none" spc="17" normalizeH="0" baseline="0" noProof="0" dirty="0">
                <a:ln>
                  <a:noFill/>
                </a:ln>
                <a:solidFill>
                  <a:srgbClr val="FF0000"/>
                </a:solidFill>
                <a:effectLst/>
                <a:uLnTx/>
                <a:uFillTx/>
                <a:latin typeface="Times New Roman Bold"/>
                <a:ea typeface="+mn-ea"/>
                <a:cs typeface="+mn-cs"/>
              </a:endParaRPr>
            </a:p>
          </p:txBody>
        </p:sp>
      </p:grpSp>
      <p:grpSp>
        <p:nvGrpSpPr>
          <p:cNvPr id="43" name="Group 3">
            <a:extLst>
              <a:ext uri="{FF2B5EF4-FFF2-40B4-BE49-F238E27FC236}">
                <a16:creationId xmlns:a16="http://schemas.microsoft.com/office/drawing/2014/main" id="{64F00950-03F0-4908-9B4B-F13FFDE1A71F}"/>
              </a:ext>
            </a:extLst>
          </p:cNvPr>
          <p:cNvGrpSpPr/>
          <p:nvPr/>
        </p:nvGrpSpPr>
        <p:grpSpPr>
          <a:xfrm>
            <a:off x="8061760" y="2376760"/>
            <a:ext cx="2929481" cy="1643604"/>
            <a:chOff x="11125200" y="3100097"/>
            <a:chExt cx="6477000" cy="3633962"/>
          </a:xfrm>
          <a:effectLst>
            <a:outerShdw blurRad="279400" dist="50800" dir="5400000" sx="104000" sy="104000" algn="ctr" rotWithShape="0">
              <a:srgbClr val="99DA87">
                <a:alpha val="92000"/>
              </a:srgbClr>
            </a:outerShdw>
          </a:effectLst>
        </p:grpSpPr>
        <p:sp>
          <p:nvSpPr>
            <p:cNvPr id="44" name="Oval 18">
              <a:extLst>
                <a:ext uri="{FF2B5EF4-FFF2-40B4-BE49-F238E27FC236}">
                  <a16:creationId xmlns:a16="http://schemas.microsoft.com/office/drawing/2014/main" id="{77400E82-2F39-4C1B-B7B7-5EA8938CB8A7}"/>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1">
              <a:extLst>
                <a:ext uri="{FF2B5EF4-FFF2-40B4-BE49-F238E27FC236}">
                  <a16:creationId xmlns:a16="http://schemas.microsoft.com/office/drawing/2014/main" id="{64F60AD4-37F0-459D-8416-870A2CAEBC2E}"/>
                </a:ext>
              </a:extLst>
            </p:cNvPr>
            <p:cNvSpPr txBox="1"/>
            <p:nvPr/>
          </p:nvSpPr>
          <p:spPr>
            <a:xfrm>
              <a:off x="11424559" y="4049050"/>
              <a:ext cx="6086220" cy="1727299"/>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b="1" i="0" u="none" strike="noStrike" kern="1200" cap="none" spc="17" normalizeH="0" baseline="0" noProof="0" dirty="0">
                  <a:ln>
                    <a:noFill/>
                  </a:ln>
                  <a:solidFill>
                    <a:srgbClr val="FF0000"/>
                  </a:solidFill>
                  <a:effectLst/>
                  <a:uLnTx/>
                  <a:uFillTx/>
                  <a:latin typeface="Times New Roman Bold"/>
                  <a:ea typeface="+mn-ea"/>
                  <a:cs typeface="+mn-cs"/>
                </a:rPr>
                <a:t>TỪ CHỈ ĐẶC ĐIỂM CỦA </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b="1" i="0" u="none" strike="noStrike" kern="1200" cap="none" spc="17" normalizeH="0" baseline="0" noProof="0" dirty="0">
                  <a:ln>
                    <a:noFill/>
                  </a:ln>
                  <a:solidFill>
                    <a:srgbClr val="FF0000"/>
                  </a:solidFill>
                  <a:effectLst/>
                  <a:uLnTx/>
                  <a:uFillTx/>
                  <a:latin typeface="Times New Roman Bold"/>
                  <a:ea typeface="+mn-ea"/>
                  <a:cs typeface="+mn-cs"/>
                </a:rPr>
                <a:t>SỰ VẬT</a:t>
              </a:r>
            </a:p>
          </p:txBody>
        </p:sp>
      </p:grpSp>
      <p:grpSp>
        <p:nvGrpSpPr>
          <p:cNvPr id="19" name="Nhóm 18">
            <a:extLst>
              <a:ext uri="{FF2B5EF4-FFF2-40B4-BE49-F238E27FC236}">
                <a16:creationId xmlns:a16="http://schemas.microsoft.com/office/drawing/2014/main" id="{0BC21F4E-30A0-4DF2-85CE-47F95CB72AEB}"/>
              </a:ext>
            </a:extLst>
          </p:cNvPr>
          <p:cNvGrpSpPr/>
          <p:nvPr/>
        </p:nvGrpSpPr>
        <p:grpSpPr>
          <a:xfrm>
            <a:off x="321874" y="5722700"/>
            <a:ext cx="6260099" cy="1049312"/>
            <a:chOff x="309601" y="5676966"/>
            <a:chExt cx="6260099" cy="1049312"/>
          </a:xfrm>
        </p:grpSpPr>
        <p:grpSp>
          <p:nvGrpSpPr>
            <p:cNvPr id="24" name="Group 38">
              <a:extLst>
                <a:ext uri="{FF2B5EF4-FFF2-40B4-BE49-F238E27FC236}">
                  <a16:creationId xmlns:a16="http://schemas.microsoft.com/office/drawing/2014/main" id="{3CA18F5F-6FE8-4ED5-9DC1-6D133F0EB880}"/>
                </a:ext>
              </a:extLst>
            </p:cNvPr>
            <p:cNvGrpSpPr/>
            <p:nvPr/>
          </p:nvGrpSpPr>
          <p:grpSpPr>
            <a:xfrm>
              <a:off x="5015232" y="5676966"/>
              <a:ext cx="1554468" cy="1049312"/>
              <a:chOff x="6343376" y="1724"/>
              <a:chExt cx="3097661" cy="1772322"/>
            </a:xfrm>
          </p:grpSpPr>
          <p:sp>
            <p:nvSpPr>
              <p:cNvPr id="28" name="Freeform 4">
                <a:extLst>
                  <a:ext uri="{FF2B5EF4-FFF2-40B4-BE49-F238E27FC236}">
                    <a16:creationId xmlns:a16="http://schemas.microsoft.com/office/drawing/2014/main" id="{C286F652-8C68-4B83-8DDD-C47A16A5A255}"/>
                  </a:ext>
                </a:extLst>
              </p:cNvPr>
              <p:cNvSpPr/>
              <p:nvPr/>
            </p:nvSpPr>
            <p:spPr>
              <a:xfrm>
                <a:off x="6343376" y="1724"/>
                <a:ext cx="3097661" cy="1772322"/>
              </a:xfrm>
              <a:custGeom>
                <a:avLst/>
                <a:gdLst/>
                <a:ahLst/>
                <a:cxnLst/>
                <a:rect l="l" t="t" r="r" b="b"/>
                <a:pathLst>
                  <a:path w="5571347" h="3940462">
                    <a:moveTo>
                      <a:pt x="0" y="0"/>
                    </a:moveTo>
                    <a:lnTo>
                      <a:pt x="5571347" y="0"/>
                    </a:lnTo>
                    <a:lnTo>
                      <a:pt x="5571347" y="3940462"/>
                    </a:lnTo>
                    <a:lnTo>
                      <a:pt x="0" y="39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5">
                <a:extLst>
                  <a:ext uri="{FF2B5EF4-FFF2-40B4-BE49-F238E27FC236}">
                    <a16:creationId xmlns:a16="http://schemas.microsoft.com/office/drawing/2014/main" id="{DE90425B-6EB0-471D-9AEA-6C5F475E4685}"/>
                  </a:ext>
                </a:extLst>
              </p:cNvPr>
              <p:cNvSpPr txBox="1"/>
              <p:nvPr/>
            </p:nvSpPr>
            <p:spPr>
              <a:xfrm>
                <a:off x="6642069" y="362587"/>
                <a:ext cx="2451419" cy="96509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âm</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thanh</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49" name="Hộp Văn bản 48">
              <a:extLst>
                <a:ext uri="{FF2B5EF4-FFF2-40B4-BE49-F238E27FC236}">
                  <a16:creationId xmlns:a16="http://schemas.microsoft.com/office/drawing/2014/main" id="{BBE83A93-822A-49F4-A62A-66989B9BB861}"/>
                </a:ext>
              </a:extLst>
            </p:cNvPr>
            <p:cNvSpPr txBox="1"/>
            <p:nvPr/>
          </p:nvSpPr>
          <p:spPr>
            <a:xfrm>
              <a:off x="309601" y="6016956"/>
              <a:ext cx="6093500" cy="369332"/>
            </a:xfrm>
            <a:prstGeom prst="rect">
              <a:avLst/>
            </a:prstGeom>
            <a:noFill/>
          </p:spPr>
          <p:txBody>
            <a:bodyPr wrap="square">
              <a:spAutoFit/>
            </a:bodyPr>
            <a:lstStyle/>
            <a:p>
              <a:r>
                <a:rPr lang="en-US" b="1">
                  <a:latin typeface="Cormorant Infant" panose="00000500000000000000"/>
                </a:rPr>
                <a:t>ồn, ồn ào, ầm ĩ, xôn xao,...</a:t>
              </a:r>
            </a:p>
          </p:txBody>
        </p:sp>
        <p:sp>
          <p:nvSpPr>
            <p:cNvPr id="53" name="Hộp chú thích: Mũi tên Phải 52">
              <a:extLst>
                <a:ext uri="{FF2B5EF4-FFF2-40B4-BE49-F238E27FC236}">
                  <a16:creationId xmlns:a16="http://schemas.microsoft.com/office/drawing/2014/main" id="{606289F5-79F4-40B5-961F-22F62D0F2AAB}"/>
                </a:ext>
              </a:extLst>
            </p:cNvPr>
            <p:cNvSpPr/>
            <p:nvPr/>
          </p:nvSpPr>
          <p:spPr>
            <a:xfrm>
              <a:off x="325064" y="5890617"/>
              <a:ext cx="4459260" cy="712979"/>
            </a:xfrm>
            <a:prstGeom prst="rightArrowCallout">
              <a:avLst>
                <a:gd name="adj1" fmla="val 25000"/>
                <a:gd name="adj2" fmla="val 25000"/>
                <a:gd name="adj3" fmla="val 25000"/>
                <a:gd name="adj4" fmla="val 89726"/>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grpSp>
      <p:grpSp>
        <p:nvGrpSpPr>
          <p:cNvPr id="10" name="Nhóm 9">
            <a:extLst>
              <a:ext uri="{FF2B5EF4-FFF2-40B4-BE49-F238E27FC236}">
                <a16:creationId xmlns:a16="http://schemas.microsoft.com/office/drawing/2014/main" id="{813C25BB-4428-4431-8C3F-A4529DFE947F}"/>
              </a:ext>
            </a:extLst>
          </p:cNvPr>
          <p:cNvGrpSpPr/>
          <p:nvPr/>
        </p:nvGrpSpPr>
        <p:grpSpPr>
          <a:xfrm>
            <a:off x="306411" y="172580"/>
            <a:ext cx="6595672" cy="1027882"/>
            <a:chOff x="309601" y="172580"/>
            <a:chExt cx="6595672" cy="1027882"/>
          </a:xfrm>
        </p:grpSpPr>
        <p:grpSp>
          <p:nvGrpSpPr>
            <p:cNvPr id="5" name="Group 4">
              <a:extLst>
                <a:ext uri="{FF2B5EF4-FFF2-40B4-BE49-F238E27FC236}">
                  <a16:creationId xmlns:a16="http://schemas.microsoft.com/office/drawing/2014/main" id="{FBA4473E-2915-7BF1-7D4C-77B5E37E156D}"/>
                </a:ext>
              </a:extLst>
            </p:cNvPr>
            <p:cNvGrpSpPr/>
            <p:nvPr/>
          </p:nvGrpSpPr>
          <p:grpSpPr>
            <a:xfrm>
              <a:off x="4961339" y="172580"/>
              <a:ext cx="1554979" cy="1027882"/>
              <a:chOff x="3261409" y="242050"/>
              <a:chExt cx="5620086" cy="3030722"/>
            </a:xfrm>
          </p:grpSpPr>
          <p:sp>
            <p:nvSpPr>
              <p:cNvPr id="7" name="Freeform 7"/>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3617502" y="1357804"/>
                <a:ext cx="4708438" cy="87519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vị</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51" name="Hộp Văn bản 50">
              <a:extLst>
                <a:ext uri="{FF2B5EF4-FFF2-40B4-BE49-F238E27FC236}">
                  <a16:creationId xmlns:a16="http://schemas.microsoft.com/office/drawing/2014/main" id="{DB35503E-7728-416D-823B-BA164A7082DB}"/>
                </a:ext>
              </a:extLst>
            </p:cNvPr>
            <p:cNvSpPr txBox="1"/>
            <p:nvPr/>
          </p:nvSpPr>
          <p:spPr>
            <a:xfrm>
              <a:off x="309601" y="527605"/>
              <a:ext cx="6595672" cy="369332"/>
            </a:xfrm>
            <a:prstGeom prst="rect">
              <a:avLst/>
            </a:prstGeom>
            <a:noFill/>
          </p:spPr>
          <p:txBody>
            <a:bodyPr wrap="square">
              <a:spAutoFit/>
            </a:bodyPr>
            <a:lstStyle/>
            <a:p>
              <a:r>
                <a:rPr lang="en-US" b="1" i="0">
                  <a:solidFill>
                    <a:srgbClr val="081C36"/>
                  </a:solidFill>
                  <a:effectLst/>
                  <a:latin typeface="Cormorant Infant" panose="00000500000000000000"/>
                </a:rPr>
                <a:t>ngọt, ngọt ngào, ngọt lịm, chua, chát,..</a:t>
              </a:r>
              <a:endParaRPr lang="en-US" b="1">
                <a:latin typeface="Cormorant Infant" panose="00000500000000000000"/>
              </a:endParaRPr>
            </a:p>
          </p:txBody>
        </p:sp>
        <p:sp>
          <p:nvSpPr>
            <p:cNvPr id="56" name="Hộp chú thích: Mũi tên Phải 55">
              <a:extLst>
                <a:ext uri="{FF2B5EF4-FFF2-40B4-BE49-F238E27FC236}">
                  <a16:creationId xmlns:a16="http://schemas.microsoft.com/office/drawing/2014/main" id="{536B607D-09D6-4169-949E-2E9C803DA5F1}"/>
                </a:ext>
              </a:extLst>
            </p:cNvPr>
            <p:cNvSpPr/>
            <p:nvPr/>
          </p:nvSpPr>
          <p:spPr>
            <a:xfrm>
              <a:off x="325064" y="423046"/>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grpSp>
      <p:grpSp>
        <p:nvGrpSpPr>
          <p:cNvPr id="11" name="Nhóm 10">
            <a:extLst>
              <a:ext uri="{FF2B5EF4-FFF2-40B4-BE49-F238E27FC236}">
                <a16:creationId xmlns:a16="http://schemas.microsoft.com/office/drawing/2014/main" id="{7FA107FE-7159-4B91-9301-FF0CCCEE53F2}"/>
              </a:ext>
            </a:extLst>
          </p:cNvPr>
          <p:cNvGrpSpPr/>
          <p:nvPr/>
        </p:nvGrpSpPr>
        <p:grpSpPr>
          <a:xfrm>
            <a:off x="306411" y="1253029"/>
            <a:ext cx="6595672" cy="1067529"/>
            <a:chOff x="309601" y="1253029"/>
            <a:chExt cx="6595672" cy="1067529"/>
          </a:xfrm>
        </p:grpSpPr>
        <p:grpSp>
          <p:nvGrpSpPr>
            <p:cNvPr id="37" name="Group 36">
              <a:extLst>
                <a:ext uri="{FF2B5EF4-FFF2-40B4-BE49-F238E27FC236}">
                  <a16:creationId xmlns:a16="http://schemas.microsoft.com/office/drawing/2014/main" id="{B2B01655-ED84-EC08-F68C-B4EDF29AF992}"/>
                </a:ext>
              </a:extLst>
            </p:cNvPr>
            <p:cNvGrpSpPr/>
            <p:nvPr/>
          </p:nvGrpSpPr>
          <p:grpSpPr>
            <a:xfrm>
              <a:off x="4909421" y="1253029"/>
              <a:ext cx="1658813" cy="1067529"/>
              <a:chOff x="28463" y="2386362"/>
              <a:chExt cx="3446649" cy="1809520"/>
            </a:xfrm>
          </p:grpSpPr>
          <p:sp>
            <p:nvSpPr>
              <p:cNvPr id="16" name="Freeform 16"/>
              <p:cNvSpPr/>
              <p:nvPr/>
            </p:nvSpPr>
            <p:spPr>
              <a:xfrm rot="21388951" flipH="1">
                <a:off x="28463" y="2386362"/>
                <a:ext cx="3446649" cy="1809520"/>
              </a:xfrm>
              <a:custGeom>
                <a:avLst/>
                <a:gdLst/>
                <a:ahLst/>
                <a:cxnLst/>
                <a:rect l="l" t="t" r="r" b="b"/>
                <a:pathLst>
                  <a:path w="5571347" h="3940462">
                    <a:moveTo>
                      <a:pt x="5571348" y="0"/>
                    </a:moveTo>
                    <a:lnTo>
                      <a:pt x="0" y="0"/>
                    </a:lnTo>
                    <a:lnTo>
                      <a:pt x="0" y="3940462"/>
                    </a:lnTo>
                    <a:lnTo>
                      <a:pt x="5571348" y="3940462"/>
                    </a:lnTo>
                    <a:lnTo>
                      <a:pt x="5571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12">
                <a:extLst>
                  <a:ext uri="{FF2B5EF4-FFF2-40B4-BE49-F238E27FC236}">
                    <a16:creationId xmlns:a16="http://schemas.microsoft.com/office/drawing/2014/main" id="{08131BEE-A631-2D72-88BF-DB902934612E}"/>
                  </a:ext>
                </a:extLst>
              </p:cNvPr>
              <p:cNvSpPr txBox="1"/>
              <p:nvPr/>
            </p:nvSpPr>
            <p:spPr>
              <a:xfrm>
                <a:off x="338669" y="2737274"/>
                <a:ext cx="2706810" cy="100627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mùi</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hương</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52" name="Hộp chú thích: Mũi tên Phải 51">
              <a:extLst>
                <a:ext uri="{FF2B5EF4-FFF2-40B4-BE49-F238E27FC236}">
                  <a16:creationId xmlns:a16="http://schemas.microsoft.com/office/drawing/2014/main" id="{4F5FFCB7-E7EF-40DC-ABD2-857E77AA7D3A}"/>
                </a:ext>
              </a:extLst>
            </p:cNvPr>
            <p:cNvSpPr/>
            <p:nvPr/>
          </p:nvSpPr>
          <p:spPr>
            <a:xfrm>
              <a:off x="325064" y="1554098"/>
              <a:ext cx="4459260" cy="712979"/>
            </a:xfrm>
            <a:prstGeom prst="rightArrowCallout">
              <a:avLst>
                <a:gd name="adj1" fmla="val 25000"/>
                <a:gd name="adj2" fmla="val 25000"/>
                <a:gd name="adj3" fmla="val 25000"/>
                <a:gd name="adj4" fmla="val 89726"/>
              </a:avLst>
            </a:prstGeom>
            <a:noFill/>
            <a:ln w="28575">
              <a:solidFill>
                <a:srgbClr val="EF8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sp>
          <p:nvSpPr>
            <p:cNvPr id="36" name="Hộp Văn bản 35">
              <a:extLst>
                <a:ext uri="{FF2B5EF4-FFF2-40B4-BE49-F238E27FC236}">
                  <a16:creationId xmlns:a16="http://schemas.microsoft.com/office/drawing/2014/main" id="{2876449E-B672-4E98-942C-C4029C92B55C}"/>
                </a:ext>
              </a:extLst>
            </p:cNvPr>
            <p:cNvSpPr txBox="1"/>
            <p:nvPr/>
          </p:nvSpPr>
          <p:spPr>
            <a:xfrm>
              <a:off x="309601" y="1713600"/>
              <a:ext cx="6595672" cy="369332"/>
            </a:xfrm>
            <a:prstGeom prst="rect">
              <a:avLst/>
            </a:prstGeom>
            <a:noFill/>
          </p:spPr>
          <p:txBody>
            <a:bodyPr wrap="square">
              <a:spAutoFit/>
            </a:bodyPr>
            <a:lstStyle/>
            <a:p>
              <a:r>
                <a:rPr lang="en-US" b="1">
                  <a:latin typeface="Cormorant Infant" panose="00000500000000000000"/>
                </a:rPr>
                <a:t>thơm, thơm lừng, thơm ngát, thơm phức,...</a:t>
              </a:r>
            </a:p>
          </p:txBody>
        </p:sp>
      </p:grpSp>
      <p:grpSp>
        <p:nvGrpSpPr>
          <p:cNvPr id="15" name="Nhóm 14">
            <a:extLst>
              <a:ext uri="{FF2B5EF4-FFF2-40B4-BE49-F238E27FC236}">
                <a16:creationId xmlns:a16="http://schemas.microsoft.com/office/drawing/2014/main" id="{B6F53E3D-6F78-446C-A425-7F5AA6E622EB}"/>
              </a:ext>
            </a:extLst>
          </p:cNvPr>
          <p:cNvGrpSpPr/>
          <p:nvPr/>
        </p:nvGrpSpPr>
        <p:grpSpPr>
          <a:xfrm>
            <a:off x="321874" y="2285994"/>
            <a:ext cx="6924981" cy="1149850"/>
            <a:chOff x="325064" y="2285994"/>
            <a:chExt cx="6924981" cy="1149850"/>
          </a:xfrm>
        </p:grpSpPr>
        <p:grpSp>
          <p:nvGrpSpPr>
            <p:cNvPr id="38" name="Group 37">
              <a:extLst>
                <a:ext uri="{FF2B5EF4-FFF2-40B4-BE49-F238E27FC236}">
                  <a16:creationId xmlns:a16="http://schemas.microsoft.com/office/drawing/2014/main" id="{A06D7927-7E03-E420-738C-EC45071AD3E4}"/>
                </a:ext>
              </a:extLst>
            </p:cNvPr>
            <p:cNvGrpSpPr/>
            <p:nvPr/>
          </p:nvGrpSpPr>
          <p:grpSpPr>
            <a:xfrm>
              <a:off x="4878235" y="2285994"/>
              <a:ext cx="1746961" cy="1149850"/>
              <a:chOff x="1874228" y="4809755"/>
              <a:chExt cx="3446471" cy="1972051"/>
            </a:xfrm>
          </p:grpSpPr>
          <p:sp>
            <p:nvSpPr>
              <p:cNvPr id="6" name="Freeform 6"/>
              <p:cNvSpPr/>
              <p:nvPr/>
            </p:nvSpPr>
            <p:spPr>
              <a:xfrm rot="21338758" flipH="1">
                <a:off x="1874228" y="4809755"/>
                <a:ext cx="3446471" cy="1972051"/>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18">
                <a:extLst>
                  <a:ext uri="{FF2B5EF4-FFF2-40B4-BE49-F238E27FC236}">
                    <a16:creationId xmlns:a16="http://schemas.microsoft.com/office/drawing/2014/main" id="{E1E3833A-047A-80B1-7564-5C1C793FB73A}"/>
                  </a:ext>
                </a:extLst>
              </p:cNvPr>
              <p:cNvSpPr txBox="1"/>
              <p:nvPr/>
            </p:nvSpPr>
            <p:spPr>
              <a:xfrm>
                <a:off x="2283787" y="5230048"/>
                <a:ext cx="2637209" cy="100627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kích</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thước</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55" name="Hộp chú thích: Mũi tên Phải 54">
              <a:extLst>
                <a:ext uri="{FF2B5EF4-FFF2-40B4-BE49-F238E27FC236}">
                  <a16:creationId xmlns:a16="http://schemas.microsoft.com/office/drawing/2014/main" id="{EE112121-0A1C-444E-830A-0EBB749E6AAA}"/>
                </a:ext>
              </a:extLst>
            </p:cNvPr>
            <p:cNvSpPr/>
            <p:nvPr/>
          </p:nvSpPr>
          <p:spPr>
            <a:xfrm>
              <a:off x="325064" y="2606413"/>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sp>
          <p:nvSpPr>
            <p:cNvPr id="39" name="Hộp Văn bản 38">
              <a:extLst>
                <a:ext uri="{FF2B5EF4-FFF2-40B4-BE49-F238E27FC236}">
                  <a16:creationId xmlns:a16="http://schemas.microsoft.com/office/drawing/2014/main" id="{D63A8703-18F3-4DE9-92B8-3C1BB4D5072A}"/>
                </a:ext>
              </a:extLst>
            </p:cNvPr>
            <p:cNvSpPr txBox="1"/>
            <p:nvPr/>
          </p:nvSpPr>
          <p:spPr>
            <a:xfrm>
              <a:off x="354571" y="2790752"/>
              <a:ext cx="6895474" cy="369332"/>
            </a:xfrm>
            <a:prstGeom prst="rect">
              <a:avLst/>
            </a:prstGeom>
            <a:noFill/>
          </p:spPr>
          <p:txBody>
            <a:bodyPr wrap="square">
              <a:spAutoFit/>
            </a:bodyPr>
            <a:lstStyle/>
            <a:p>
              <a:r>
                <a:rPr lang="en-US" b="1">
                  <a:latin typeface="Cormorant Infant" panose="00000500000000000000"/>
                </a:rPr>
                <a:t>to, cao, to lớn, to đùng,...</a:t>
              </a:r>
            </a:p>
          </p:txBody>
        </p:sp>
      </p:grpSp>
      <p:grpSp>
        <p:nvGrpSpPr>
          <p:cNvPr id="17" name="Nhóm 16">
            <a:extLst>
              <a:ext uri="{FF2B5EF4-FFF2-40B4-BE49-F238E27FC236}">
                <a16:creationId xmlns:a16="http://schemas.microsoft.com/office/drawing/2014/main" id="{7C38211F-FB3C-482C-B2FE-42B7C5432592}"/>
              </a:ext>
            </a:extLst>
          </p:cNvPr>
          <p:cNvGrpSpPr/>
          <p:nvPr/>
        </p:nvGrpSpPr>
        <p:grpSpPr>
          <a:xfrm>
            <a:off x="321874" y="3485620"/>
            <a:ext cx="6924981" cy="1014191"/>
            <a:chOff x="325064" y="3485620"/>
            <a:chExt cx="6924981" cy="1014191"/>
          </a:xfrm>
        </p:grpSpPr>
        <p:grpSp>
          <p:nvGrpSpPr>
            <p:cNvPr id="13" name="Group 12">
              <a:extLst>
                <a:ext uri="{FF2B5EF4-FFF2-40B4-BE49-F238E27FC236}">
                  <a16:creationId xmlns:a16="http://schemas.microsoft.com/office/drawing/2014/main" id="{EFD6B458-448F-D4C2-4965-26D3D004A375}"/>
                </a:ext>
              </a:extLst>
            </p:cNvPr>
            <p:cNvGrpSpPr/>
            <p:nvPr/>
          </p:nvGrpSpPr>
          <p:grpSpPr>
            <a:xfrm>
              <a:off x="4929468" y="3485620"/>
              <a:ext cx="1725997" cy="956437"/>
              <a:chOff x="3261409" y="242050"/>
              <a:chExt cx="5620086" cy="3030722"/>
            </a:xfrm>
          </p:grpSpPr>
          <p:sp>
            <p:nvSpPr>
              <p:cNvPr id="14" name="Freeform 7">
                <a:extLst>
                  <a:ext uri="{FF2B5EF4-FFF2-40B4-BE49-F238E27FC236}">
                    <a16:creationId xmlns:a16="http://schemas.microsoft.com/office/drawing/2014/main" id="{8A538F6B-7D50-1890-4453-8A6902FE904F}"/>
                  </a:ext>
                </a:extLst>
              </p:cNvPr>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ED8DCD03-2311-4A15-1412-D68396216B36}"/>
                  </a:ext>
                </a:extLst>
              </p:cNvPr>
              <p:cNvSpPr txBox="1"/>
              <p:nvPr/>
            </p:nvSpPr>
            <p:spPr>
              <a:xfrm>
                <a:off x="3881983" y="921743"/>
                <a:ext cx="4708439" cy="202956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a:ln>
                      <a:noFill/>
                    </a:ln>
                    <a:solidFill>
                      <a:srgbClr val="002060"/>
                    </a:solidFill>
                    <a:effectLst/>
                    <a:uLnTx/>
                    <a:uFillTx/>
                    <a:latin typeface="Cormorant Infant" panose="0000050000000000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ormorant Infant" panose="00000500000000000000" pitchFamily="2" charset="0"/>
                    <a:ea typeface="+mn-ea"/>
                    <a:cs typeface="+mn-cs"/>
                  </a:rPr>
                  <a:t>màu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sắc</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3" name="Hộp chú thích: Mũi tên Phải 2">
              <a:extLst>
                <a:ext uri="{FF2B5EF4-FFF2-40B4-BE49-F238E27FC236}">
                  <a16:creationId xmlns:a16="http://schemas.microsoft.com/office/drawing/2014/main" id="{13BAEC71-A290-4244-A9AC-8792E0C881D8}"/>
                </a:ext>
              </a:extLst>
            </p:cNvPr>
            <p:cNvSpPr/>
            <p:nvPr/>
          </p:nvSpPr>
          <p:spPr>
            <a:xfrm>
              <a:off x="325064" y="3786832"/>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sp>
          <p:nvSpPr>
            <p:cNvPr id="40" name="Hộp Văn bản 39">
              <a:extLst>
                <a:ext uri="{FF2B5EF4-FFF2-40B4-BE49-F238E27FC236}">
                  <a16:creationId xmlns:a16="http://schemas.microsoft.com/office/drawing/2014/main" id="{B110E920-DA68-4F38-9D7F-E5FB22F15437}"/>
                </a:ext>
              </a:extLst>
            </p:cNvPr>
            <p:cNvSpPr txBox="1"/>
            <p:nvPr/>
          </p:nvSpPr>
          <p:spPr>
            <a:xfrm>
              <a:off x="354571" y="3989894"/>
              <a:ext cx="6895474" cy="369332"/>
            </a:xfrm>
            <a:prstGeom prst="rect">
              <a:avLst/>
            </a:prstGeom>
            <a:noFill/>
          </p:spPr>
          <p:txBody>
            <a:bodyPr wrap="square">
              <a:spAutoFit/>
            </a:bodyPr>
            <a:lstStyle/>
            <a:p>
              <a:r>
                <a:rPr lang="en-US" b="1">
                  <a:latin typeface="Cormorant Infant" panose="00000500000000000000"/>
                </a:rPr>
                <a:t>vàng, cam, đỏ, hồng,...</a:t>
              </a:r>
            </a:p>
          </p:txBody>
        </p:sp>
      </p:grpSp>
      <p:grpSp>
        <p:nvGrpSpPr>
          <p:cNvPr id="18" name="Nhóm 17">
            <a:extLst>
              <a:ext uri="{FF2B5EF4-FFF2-40B4-BE49-F238E27FC236}">
                <a16:creationId xmlns:a16="http://schemas.microsoft.com/office/drawing/2014/main" id="{084A97DF-C2D7-4568-9F6B-88E732A97AEC}"/>
              </a:ext>
            </a:extLst>
          </p:cNvPr>
          <p:cNvGrpSpPr/>
          <p:nvPr/>
        </p:nvGrpSpPr>
        <p:grpSpPr>
          <a:xfrm>
            <a:off x="321874" y="4570658"/>
            <a:ext cx="6924981" cy="1084195"/>
            <a:chOff x="325064" y="4570658"/>
            <a:chExt cx="6924981" cy="1084195"/>
          </a:xfrm>
        </p:grpSpPr>
        <p:grpSp>
          <p:nvGrpSpPr>
            <p:cNvPr id="25" name="Group 24">
              <a:extLst>
                <a:ext uri="{FF2B5EF4-FFF2-40B4-BE49-F238E27FC236}">
                  <a16:creationId xmlns:a16="http://schemas.microsoft.com/office/drawing/2014/main" id="{40AC9371-4CB4-A4B3-8734-E512E1A7852F}"/>
                </a:ext>
              </a:extLst>
            </p:cNvPr>
            <p:cNvGrpSpPr/>
            <p:nvPr/>
          </p:nvGrpSpPr>
          <p:grpSpPr>
            <a:xfrm>
              <a:off x="5011690" y="4570658"/>
              <a:ext cx="1587730" cy="1084195"/>
              <a:chOff x="3441680" y="6957913"/>
              <a:chExt cx="6365177" cy="3162750"/>
            </a:xfrm>
          </p:grpSpPr>
          <p:sp>
            <p:nvSpPr>
              <p:cNvPr id="26" name="Freeform 6">
                <a:extLst>
                  <a:ext uri="{FF2B5EF4-FFF2-40B4-BE49-F238E27FC236}">
                    <a16:creationId xmlns:a16="http://schemas.microsoft.com/office/drawing/2014/main" id="{7A6E684E-829E-7003-77E5-F6D5F6B74E40}"/>
                  </a:ext>
                </a:extLst>
              </p:cNvPr>
              <p:cNvSpPr/>
              <p:nvPr/>
            </p:nvSpPr>
            <p:spPr>
              <a:xfrm rot="21338758" flipH="1">
                <a:off x="3441680" y="6957913"/>
                <a:ext cx="6365177" cy="3162750"/>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15">
                <a:extLst>
                  <a:ext uri="{FF2B5EF4-FFF2-40B4-BE49-F238E27FC236}">
                    <a16:creationId xmlns:a16="http://schemas.microsoft.com/office/drawing/2014/main" id="{71BB6BD1-73F9-E340-60DB-F17447087011}"/>
                  </a:ext>
                </a:extLst>
              </p:cNvPr>
              <p:cNvSpPr txBox="1"/>
              <p:nvPr/>
            </p:nvSpPr>
            <p:spPr>
              <a:xfrm>
                <a:off x="4324032" y="7750706"/>
                <a:ext cx="4527450" cy="153940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Từ</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chỉ</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hình</a:t>
                </a:r>
                <a:r>
                  <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ormorant Infant" panose="00000500000000000000" pitchFamily="2" charset="0"/>
                    <a:ea typeface="+mn-ea"/>
                    <a:cs typeface="+mn-cs"/>
                  </a:rPr>
                  <a:t>dáng</a:t>
                </a:r>
                <a:endParaRPr kumimoji="0" lang="en-US" sz="2000" b="1" i="0" u="none" strike="noStrike" kern="1200" cap="none" spc="0" normalizeH="0" baseline="0" noProof="0" dirty="0">
                  <a:ln>
                    <a:noFill/>
                  </a:ln>
                  <a:solidFill>
                    <a:srgbClr val="002060"/>
                  </a:solidFill>
                  <a:effectLst/>
                  <a:uLnTx/>
                  <a:uFillTx/>
                  <a:latin typeface="Cormorant Infant" panose="00000500000000000000" pitchFamily="2" charset="0"/>
                  <a:ea typeface="+mn-ea"/>
                  <a:cs typeface="+mn-cs"/>
                </a:endParaRPr>
              </a:p>
            </p:txBody>
          </p:sp>
        </p:grpSp>
        <p:sp>
          <p:nvSpPr>
            <p:cNvPr id="54" name="Hộp chú thích: Mũi tên Phải 53">
              <a:extLst>
                <a:ext uri="{FF2B5EF4-FFF2-40B4-BE49-F238E27FC236}">
                  <a16:creationId xmlns:a16="http://schemas.microsoft.com/office/drawing/2014/main" id="{152FB4FC-BE44-4D64-A594-E6149E304321}"/>
                </a:ext>
              </a:extLst>
            </p:cNvPr>
            <p:cNvSpPr/>
            <p:nvPr/>
          </p:nvSpPr>
          <p:spPr>
            <a:xfrm>
              <a:off x="325064" y="4866806"/>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sp>
          <p:nvSpPr>
            <p:cNvPr id="41" name="Hộp Văn bản 40">
              <a:extLst>
                <a:ext uri="{FF2B5EF4-FFF2-40B4-BE49-F238E27FC236}">
                  <a16:creationId xmlns:a16="http://schemas.microsoft.com/office/drawing/2014/main" id="{CB37333C-F816-4341-8242-209B5368EB18}"/>
                </a:ext>
              </a:extLst>
            </p:cNvPr>
            <p:cNvSpPr txBox="1"/>
            <p:nvPr/>
          </p:nvSpPr>
          <p:spPr>
            <a:xfrm>
              <a:off x="354571" y="5011112"/>
              <a:ext cx="6895474" cy="369332"/>
            </a:xfrm>
            <a:prstGeom prst="rect">
              <a:avLst/>
            </a:prstGeom>
            <a:noFill/>
          </p:spPr>
          <p:txBody>
            <a:bodyPr wrap="square">
              <a:spAutoFit/>
            </a:bodyPr>
            <a:lstStyle/>
            <a:p>
              <a:r>
                <a:rPr lang="en-US" b="1">
                  <a:latin typeface="Cormorant Infant" panose="00000500000000000000"/>
                </a:rPr>
                <a:t>cong, cong cong,...</a:t>
              </a:r>
            </a:p>
          </p:txBody>
        </p:sp>
      </p:grpSp>
      <p:sp>
        <p:nvSpPr>
          <p:cNvPr id="46" name="Freeform 2">
            <a:extLst>
              <a:ext uri="{FF2B5EF4-FFF2-40B4-BE49-F238E27FC236}">
                <a16:creationId xmlns:a16="http://schemas.microsoft.com/office/drawing/2014/main" id="{189C1C7C-37EE-4EF0-AA7B-9B92D0A300B8}"/>
              </a:ext>
            </a:extLst>
          </p:cNvPr>
          <p:cNvSpPr/>
          <p:nvPr/>
        </p:nvSpPr>
        <p:spPr>
          <a:xfrm rot="698520">
            <a:off x="6600544" y="2049329"/>
            <a:ext cx="1549273" cy="461398"/>
          </a:xfrm>
          <a:custGeom>
            <a:avLst/>
            <a:gdLst/>
            <a:ahLst/>
            <a:cxnLst/>
            <a:rect l="l" t="t" r="r" b="b"/>
            <a:pathLst>
              <a:path w="7315200" h="1216152">
                <a:moveTo>
                  <a:pt x="0" y="0"/>
                </a:moveTo>
                <a:lnTo>
                  <a:pt x="7315200" y="0"/>
                </a:lnTo>
                <a:lnTo>
                  <a:pt x="7315200" y="1216152"/>
                </a:lnTo>
                <a:lnTo>
                  <a:pt x="0" y="12161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solidFill>
                <a:srgbClr val="F4ADC9"/>
              </a:solidFill>
            </a:endParaRPr>
          </a:p>
        </p:txBody>
      </p:sp>
      <p:sp>
        <p:nvSpPr>
          <p:cNvPr id="47" name="Freeform 3">
            <a:extLst>
              <a:ext uri="{FF2B5EF4-FFF2-40B4-BE49-F238E27FC236}">
                <a16:creationId xmlns:a16="http://schemas.microsoft.com/office/drawing/2014/main" id="{583C1143-B04A-45DF-BA3B-F80CD9ED8DA7}"/>
              </a:ext>
            </a:extLst>
          </p:cNvPr>
          <p:cNvSpPr/>
          <p:nvPr/>
        </p:nvSpPr>
        <p:spPr>
          <a:xfrm rot="1620301" flipV="1">
            <a:off x="6482698" y="1301237"/>
            <a:ext cx="2040144" cy="516595"/>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Freeform 4">
            <a:extLst>
              <a:ext uri="{FF2B5EF4-FFF2-40B4-BE49-F238E27FC236}">
                <a16:creationId xmlns:a16="http://schemas.microsoft.com/office/drawing/2014/main" id="{832E583A-E10A-475D-A9AB-8D6F4925E350}"/>
              </a:ext>
            </a:extLst>
          </p:cNvPr>
          <p:cNvSpPr/>
          <p:nvPr/>
        </p:nvSpPr>
        <p:spPr>
          <a:xfrm flipV="1">
            <a:off x="6679813" y="2723922"/>
            <a:ext cx="1315076" cy="516595"/>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Freeform 5">
            <a:extLst>
              <a:ext uri="{FF2B5EF4-FFF2-40B4-BE49-F238E27FC236}">
                <a16:creationId xmlns:a16="http://schemas.microsoft.com/office/drawing/2014/main" id="{BB9FDAE7-5029-4337-8EDE-B31E8AE9EB13}"/>
              </a:ext>
            </a:extLst>
          </p:cNvPr>
          <p:cNvSpPr/>
          <p:nvPr/>
        </p:nvSpPr>
        <p:spPr>
          <a:xfrm rot="20819854" flipV="1">
            <a:off x="6750421" y="3511917"/>
            <a:ext cx="1254736" cy="411171"/>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7" name="Freeform 4">
            <a:extLst>
              <a:ext uri="{FF2B5EF4-FFF2-40B4-BE49-F238E27FC236}">
                <a16:creationId xmlns:a16="http://schemas.microsoft.com/office/drawing/2014/main" id="{4569A597-6A17-4179-A803-EA7250BF54B2}"/>
              </a:ext>
            </a:extLst>
          </p:cNvPr>
          <p:cNvSpPr/>
          <p:nvPr/>
        </p:nvSpPr>
        <p:spPr>
          <a:xfrm rot="19445824" flipV="1">
            <a:off x="6517443" y="4173466"/>
            <a:ext cx="1903572" cy="516595"/>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8" name="Freeform 5">
            <a:extLst>
              <a:ext uri="{FF2B5EF4-FFF2-40B4-BE49-F238E27FC236}">
                <a16:creationId xmlns:a16="http://schemas.microsoft.com/office/drawing/2014/main" id="{528035A2-CD6C-4D46-AFEB-911DBC5C5BB6}"/>
              </a:ext>
            </a:extLst>
          </p:cNvPr>
          <p:cNvSpPr/>
          <p:nvPr/>
        </p:nvSpPr>
        <p:spPr>
          <a:xfrm rot="21280099" flipV="1">
            <a:off x="6790635" y="5824263"/>
            <a:ext cx="1254736" cy="411171"/>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extLst>
      <p:ext uri="{BB962C8B-B14F-4D97-AF65-F5344CB8AC3E}">
        <p14:creationId xmlns:p14="http://schemas.microsoft.com/office/powerpoint/2010/main" val="2206526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0" grpId="0"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11511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2. Tìm các từ chỉ đặc điểm trong đoạn văn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và xếp vào nhóm thích hợp.</a:t>
            </a:r>
            <a:endParaRPr kumimoji="0" lang="en-US"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563907"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chỉ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điểm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của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873809" cy="1866900"/>
            <a:chOff x="4239491" y="2666650"/>
            <a:chExt cx="3267547"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2480074" cy="8712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chỉ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điểm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5" name="Straight Connector 4">
            <a:extLst>
              <a:ext uri="{FF2B5EF4-FFF2-40B4-BE49-F238E27FC236}">
                <a16:creationId xmlns:a16="http://schemas.microsoft.com/office/drawing/2014/main" id="{395E07A7-0814-18B8-AB79-044209587F90}"/>
              </a:ext>
            </a:extLst>
          </p:cNvPr>
          <p:cNvCxnSpPr/>
          <p:nvPr/>
        </p:nvCxnSpPr>
        <p:spPr>
          <a:xfrm>
            <a:off x="1251857" y="990598"/>
            <a:ext cx="437605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892FB17-1985-9C78-ED9E-C6A378746B08}"/>
              </a:ext>
            </a:extLst>
          </p:cNvPr>
          <p:cNvCxnSpPr/>
          <p:nvPr/>
        </p:nvCxnSpPr>
        <p:spPr>
          <a:xfrm>
            <a:off x="733425" y="1545771"/>
            <a:ext cx="437605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0519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2">
            <a:extLst>
              <a:ext uri="{FF2B5EF4-FFF2-40B4-BE49-F238E27FC236}">
                <a16:creationId xmlns:a16="http://schemas.microsoft.com/office/drawing/2014/main" id="{32F46561-88B0-99A8-5E9D-288238E407B4}"/>
              </a:ext>
            </a:extLst>
          </p:cNvPr>
          <p:cNvSpPr/>
          <p:nvPr/>
        </p:nvSpPr>
        <p:spPr>
          <a:xfrm rot="1002076">
            <a:off x="4466585" y="4176004"/>
            <a:ext cx="2707331" cy="442076"/>
          </a:xfrm>
          <a:custGeom>
            <a:avLst/>
            <a:gdLst/>
            <a:ahLst/>
            <a:cxnLst/>
            <a:rect l="l" t="t" r="r" b="b"/>
            <a:pathLst>
              <a:path w="7315200" h="851223">
                <a:moveTo>
                  <a:pt x="0" y="0"/>
                </a:moveTo>
                <a:lnTo>
                  <a:pt x="7315200" y="0"/>
                </a:lnTo>
                <a:lnTo>
                  <a:pt x="7315200" y="851224"/>
                </a:lnTo>
                <a:lnTo>
                  <a:pt x="0" y="8512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Freeform 2">
            <a:extLst>
              <a:ext uri="{FF2B5EF4-FFF2-40B4-BE49-F238E27FC236}">
                <a16:creationId xmlns:a16="http://schemas.microsoft.com/office/drawing/2014/main" id="{8997696A-FA5D-CE63-CE0F-6D682157C868}"/>
              </a:ext>
            </a:extLst>
          </p:cNvPr>
          <p:cNvSpPr/>
          <p:nvPr/>
        </p:nvSpPr>
        <p:spPr>
          <a:xfrm>
            <a:off x="4397677" y="4864362"/>
            <a:ext cx="2752308" cy="326920"/>
          </a:xfrm>
          <a:custGeom>
            <a:avLst/>
            <a:gdLst/>
            <a:ahLst/>
            <a:cxnLst/>
            <a:rect l="l" t="t" r="r" b="b"/>
            <a:pathLst>
              <a:path w="7315200" h="851223">
                <a:moveTo>
                  <a:pt x="0" y="0"/>
                </a:moveTo>
                <a:lnTo>
                  <a:pt x="7315200" y="0"/>
                </a:lnTo>
                <a:lnTo>
                  <a:pt x="7315200" y="851224"/>
                </a:lnTo>
                <a:lnTo>
                  <a:pt x="0" y="8512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0" name="Freeform 2">
            <a:extLst>
              <a:ext uri="{FF2B5EF4-FFF2-40B4-BE49-F238E27FC236}">
                <a16:creationId xmlns:a16="http://schemas.microsoft.com/office/drawing/2014/main" id="{33FA09A4-AF0A-022A-E698-335EE3A05706}"/>
              </a:ext>
            </a:extLst>
          </p:cNvPr>
          <p:cNvSpPr/>
          <p:nvPr/>
        </p:nvSpPr>
        <p:spPr>
          <a:xfrm rot="20766561">
            <a:off x="4129646" y="5562107"/>
            <a:ext cx="3134730" cy="372906"/>
          </a:xfrm>
          <a:custGeom>
            <a:avLst/>
            <a:gdLst/>
            <a:ahLst/>
            <a:cxnLst/>
            <a:rect l="l" t="t" r="r" b="b"/>
            <a:pathLst>
              <a:path w="7315200" h="851223">
                <a:moveTo>
                  <a:pt x="0" y="0"/>
                </a:moveTo>
                <a:lnTo>
                  <a:pt x="7315200" y="0"/>
                </a:lnTo>
                <a:lnTo>
                  <a:pt x="7315200" y="851224"/>
                </a:lnTo>
                <a:lnTo>
                  <a:pt x="0" y="8512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4">
            <a:extLst>
              <a:ext uri="{FF2B5EF4-FFF2-40B4-BE49-F238E27FC236}">
                <a16:creationId xmlns:a16="http://schemas.microsoft.com/office/drawing/2014/main" id="{ED2BE691-1AEE-DE61-E5A9-C33653D659B0}"/>
              </a:ext>
            </a:extLst>
          </p:cNvPr>
          <p:cNvSpPr/>
          <p:nvPr/>
        </p:nvSpPr>
        <p:spPr>
          <a:xfrm rot="17803287">
            <a:off x="5328431" y="-172791"/>
            <a:ext cx="833219" cy="2994556"/>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Freeform 4">
            <a:extLst>
              <a:ext uri="{FF2B5EF4-FFF2-40B4-BE49-F238E27FC236}">
                <a16:creationId xmlns:a16="http://schemas.microsoft.com/office/drawing/2014/main" id="{9AC16880-7847-E747-E030-1F17818A3BE5}"/>
              </a:ext>
            </a:extLst>
          </p:cNvPr>
          <p:cNvSpPr/>
          <p:nvPr/>
        </p:nvSpPr>
        <p:spPr>
          <a:xfrm rot="17266103">
            <a:off x="5416257" y="467476"/>
            <a:ext cx="733453" cy="3046804"/>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Freeform 4">
            <a:extLst>
              <a:ext uri="{FF2B5EF4-FFF2-40B4-BE49-F238E27FC236}">
                <a16:creationId xmlns:a16="http://schemas.microsoft.com/office/drawing/2014/main" id="{C286681F-BFFF-04B2-B582-57140A7041A6}"/>
              </a:ext>
            </a:extLst>
          </p:cNvPr>
          <p:cNvSpPr/>
          <p:nvPr/>
        </p:nvSpPr>
        <p:spPr>
          <a:xfrm rot="16200000">
            <a:off x="5406149" y="1184014"/>
            <a:ext cx="650024" cy="3010917"/>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200452" y="723993"/>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563907"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chỉ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điểm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của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7122656" y="3552173"/>
            <a:ext cx="3873809" cy="1866900"/>
            <a:chOff x="4239491" y="2666650"/>
            <a:chExt cx="3267547"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2563907" cy="8712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chỉ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điểm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của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 name="Cloud 5">
            <a:extLst>
              <a:ext uri="{FF2B5EF4-FFF2-40B4-BE49-F238E27FC236}">
                <a16:creationId xmlns:a16="http://schemas.microsoft.com/office/drawing/2014/main" id="{04BAE54A-9616-1B0F-6A81-65B7F52BC32A}"/>
              </a:ext>
            </a:extLst>
          </p:cNvPr>
          <p:cNvSpPr/>
          <p:nvPr/>
        </p:nvSpPr>
        <p:spPr>
          <a:xfrm>
            <a:off x="2364051" y="540170"/>
            <a:ext cx="2046514" cy="827314"/>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9Slide03 AmpleSoft Bold" panose="02000000000000000000" pitchFamily="2" charset="0"/>
              </a:rPr>
              <a:t>NHÓM 1</a:t>
            </a:r>
          </a:p>
        </p:txBody>
      </p:sp>
      <p:sp>
        <p:nvSpPr>
          <p:cNvPr id="7" name="Cloud 6">
            <a:extLst>
              <a:ext uri="{FF2B5EF4-FFF2-40B4-BE49-F238E27FC236}">
                <a16:creationId xmlns:a16="http://schemas.microsoft.com/office/drawing/2014/main" id="{6FF76835-B038-EE21-AA32-9137EBE30324}"/>
              </a:ext>
            </a:extLst>
          </p:cNvPr>
          <p:cNvSpPr/>
          <p:nvPr/>
        </p:nvSpPr>
        <p:spPr>
          <a:xfrm>
            <a:off x="2398367" y="1494516"/>
            <a:ext cx="2046514" cy="827314"/>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9Slide03 AmpleSoft Bold" panose="02000000000000000000" pitchFamily="2" charset="0"/>
              </a:rPr>
              <a:t>NHÓM 2</a:t>
            </a:r>
          </a:p>
        </p:txBody>
      </p:sp>
      <p:sp>
        <p:nvSpPr>
          <p:cNvPr id="15" name="Cloud 14">
            <a:extLst>
              <a:ext uri="{FF2B5EF4-FFF2-40B4-BE49-F238E27FC236}">
                <a16:creationId xmlns:a16="http://schemas.microsoft.com/office/drawing/2014/main" id="{CBEAEF85-2576-9EE7-D7FB-55BD01955659}"/>
              </a:ext>
            </a:extLst>
          </p:cNvPr>
          <p:cNvSpPr/>
          <p:nvPr/>
        </p:nvSpPr>
        <p:spPr>
          <a:xfrm>
            <a:off x="2385312" y="2448862"/>
            <a:ext cx="2046514" cy="827314"/>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9Slide03 AmpleSoft Bold" panose="02000000000000000000" pitchFamily="2" charset="0"/>
              </a:rPr>
              <a:t>NHÓM 3</a:t>
            </a:r>
          </a:p>
        </p:txBody>
      </p:sp>
      <p:sp>
        <p:nvSpPr>
          <p:cNvPr id="19" name="Cloud 18">
            <a:extLst>
              <a:ext uri="{FF2B5EF4-FFF2-40B4-BE49-F238E27FC236}">
                <a16:creationId xmlns:a16="http://schemas.microsoft.com/office/drawing/2014/main" id="{6D703C9D-8224-B757-FA54-666B4E730F61}"/>
              </a:ext>
            </a:extLst>
          </p:cNvPr>
          <p:cNvSpPr/>
          <p:nvPr/>
        </p:nvSpPr>
        <p:spPr>
          <a:xfrm>
            <a:off x="2534834" y="3759114"/>
            <a:ext cx="2046514" cy="827314"/>
          </a:xfrm>
          <a:prstGeom prst="cloud">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9Slide03 AmpleSoft Bold" panose="02000000000000000000" pitchFamily="2" charset="0"/>
              </a:rPr>
              <a:t>NHÓM 4</a:t>
            </a:r>
          </a:p>
        </p:txBody>
      </p:sp>
      <p:sp>
        <p:nvSpPr>
          <p:cNvPr id="20" name="Cloud 19">
            <a:extLst>
              <a:ext uri="{FF2B5EF4-FFF2-40B4-BE49-F238E27FC236}">
                <a16:creationId xmlns:a16="http://schemas.microsoft.com/office/drawing/2014/main" id="{884703BA-18D6-FA02-BD19-2D1052816EBD}"/>
              </a:ext>
            </a:extLst>
          </p:cNvPr>
          <p:cNvSpPr/>
          <p:nvPr/>
        </p:nvSpPr>
        <p:spPr>
          <a:xfrm>
            <a:off x="2547889" y="4766627"/>
            <a:ext cx="2046514" cy="827314"/>
          </a:xfrm>
          <a:prstGeom prst="cloud">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3 AmpleSoft Bold" panose="02000000000000000000" pitchFamily="2" charset="0"/>
              </a:rPr>
              <a:t>NHÓM 5</a:t>
            </a:r>
            <a:endParaRPr lang="en-US" sz="2400" dirty="0">
              <a:solidFill>
                <a:srgbClr val="FFFF00"/>
              </a:solidFill>
              <a:latin typeface="#9Slide03 AmpleSoft Bold" panose="02000000000000000000" pitchFamily="2" charset="0"/>
            </a:endParaRPr>
          </a:p>
        </p:txBody>
      </p:sp>
      <p:sp>
        <p:nvSpPr>
          <p:cNvPr id="21" name="Cloud 20">
            <a:extLst>
              <a:ext uri="{FF2B5EF4-FFF2-40B4-BE49-F238E27FC236}">
                <a16:creationId xmlns:a16="http://schemas.microsoft.com/office/drawing/2014/main" id="{83BA9665-732C-64B3-61E7-0D802802AAD5}"/>
              </a:ext>
            </a:extLst>
          </p:cNvPr>
          <p:cNvSpPr/>
          <p:nvPr/>
        </p:nvSpPr>
        <p:spPr>
          <a:xfrm>
            <a:off x="2547889" y="5774140"/>
            <a:ext cx="2046514" cy="827314"/>
          </a:xfrm>
          <a:prstGeom prst="cloud">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9Slide03 AmpleSoft Bold" panose="02000000000000000000" pitchFamily="2" charset="0"/>
              </a:rPr>
              <a:t>NHÓM 6</a:t>
            </a:r>
            <a:endParaRPr lang="en-US" sz="2400" dirty="0">
              <a:solidFill>
                <a:srgbClr val="FFFF00"/>
              </a:solidFill>
              <a:latin typeface="#9Slide03 AmpleSoft Bold" panose="02000000000000000000" pitchFamily="2" charset="0"/>
            </a:endParaRPr>
          </a:p>
        </p:txBody>
      </p:sp>
      <p:sp>
        <p:nvSpPr>
          <p:cNvPr id="25" name="Arrow: Up 24">
            <a:extLst>
              <a:ext uri="{FF2B5EF4-FFF2-40B4-BE49-F238E27FC236}">
                <a16:creationId xmlns:a16="http://schemas.microsoft.com/office/drawing/2014/main" id="{1A3AE3A4-9B39-F2AD-EA84-B12C4D3F2EFB}"/>
              </a:ext>
            </a:extLst>
          </p:cNvPr>
          <p:cNvSpPr/>
          <p:nvPr/>
        </p:nvSpPr>
        <p:spPr>
          <a:xfrm rot="6231011">
            <a:off x="5006420" y="9333816"/>
            <a:ext cx="208453" cy="317094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74">
            <a:extLst>
              <a:ext uri="{FF2B5EF4-FFF2-40B4-BE49-F238E27FC236}">
                <a16:creationId xmlns:a16="http://schemas.microsoft.com/office/drawing/2014/main" id="{C00055DC-4E94-FB92-16E9-C206C59879A5}"/>
              </a:ext>
            </a:extLst>
          </p:cNvPr>
          <p:cNvSpPr/>
          <p:nvPr/>
        </p:nvSpPr>
        <p:spPr>
          <a:xfrm rot="15325777" flipH="1">
            <a:off x="5121870" y="-2497"/>
            <a:ext cx="1481617" cy="2544705"/>
          </a:xfrm>
          <a:custGeom>
            <a:avLst/>
            <a:gdLst/>
            <a:ahLst/>
            <a:cxnLst/>
            <a:rect l="l" t="t" r="r" b="b"/>
            <a:pathLst>
              <a:path w="1117279" h="1459628">
                <a:moveTo>
                  <a:pt x="0" y="0"/>
                </a:moveTo>
                <a:lnTo>
                  <a:pt x="1117278" y="0"/>
                </a:lnTo>
                <a:lnTo>
                  <a:pt x="1117278" y="1459628"/>
                </a:lnTo>
                <a:lnTo>
                  <a:pt x="0" y="1459628"/>
                </a:lnTo>
                <a:lnTo>
                  <a:pt x="0" y="0"/>
                </a:lnTo>
                <a:close/>
              </a:path>
            </a:pathLst>
          </a:custGeo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3" name="2 phút đếm ngược">
            <a:hlinkClick r:id="" action="ppaction://media"/>
            <a:extLst>
              <a:ext uri="{FF2B5EF4-FFF2-40B4-BE49-F238E27FC236}">
                <a16:creationId xmlns:a16="http://schemas.microsoft.com/office/drawing/2014/main" id="{B458587C-CEBA-4B1D-A249-D7597D46C8D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812999" y="5507352"/>
            <a:ext cx="2366931" cy="1330359"/>
          </a:xfrm>
          <a:prstGeom prst="rect">
            <a:avLst/>
          </a:prstGeom>
        </p:spPr>
      </p:pic>
      <p:pic>
        <p:nvPicPr>
          <p:cNvPr id="24" name="RengReng-DangCapNhat-2458302">
            <a:hlinkClick r:id="" action="ppaction://media"/>
            <a:extLst>
              <a:ext uri="{FF2B5EF4-FFF2-40B4-BE49-F238E27FC236}">
                <a16:creationId xmlns:a16="http://schemas.microsoft.com/office/drawing/2014/main" id="{F86D20C3-79ED-4394-AA67-730E9BE0E3CF}"/>
              </a:ext>
            </a:extLst>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13"/>
          <a:stretch>
            <a:fillRect/>
          </a:stretch>
        </p:blipFill>
        <p:spPr>
          <a:xfrm>
            <a:off x="-1121830" y="321885"/>
            <a:ext cx="609600" cy="609600"/>
          </a:xfrm>
          <a:prstGeom prst="rect">
            <a:avLst/>
          </a:prstGeom>
        </p:spPr>
      </p:pic>
    </p:spTree>
    <p:extLst>
      <p:ext uri="{BB962C8B-B14F-4D97-AF65-F5344CB8AC3E}">
        <p14:creationId xmlns:p14="http://schemas.microsoft.com/office/powerpoint/2010/main" val="868112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500"/>
                                        <p:tgtEl>
                                          <p:spTgt spid="5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left)">
                                      <p:cBhvr>
                                        <p:cTn id="45" dur="500"/>
                                        <p:tgtEl>
                                          <p:spTgt spid="5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left)">
                                      <p:cBhvr>
                                        <p:cTn id="48" dur="500"/>
                                        <p:tgtEl>
                                          <p:spTgt spid="5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hammer.wav"/>
                                        </p:tgtEl>
                                      </p:cMediaNode>
                                    </p:audio>
                                  </p:subTnLst>
                                </p:cTn>
                              </p:par>
                              <p:par>
                                <p:cTn id="61" presetID="1" presetClass="mediacall" presetSubtype="0" fill="hold" nodeType="withEffect">
                                  <p:stCondLst>
                                    <p:cond delay="0"/>
                                  </p:stCondLst>
                                  <p:childTnLst>
                                    <p:cmd type="call" cmd="playFrom(0.0)">
                                      <p:cBhvr>
                                        <p:cTn id="62" dur="128127" fill="hold"/>
                                        <p:tgtEl>
                                          <p:spTgt spid="23"/>
                                        </p:tgtEl>
                                      </p:cBhvr>
                                    </p:cmd>
                                  </p:childTnLst>
                                </p:cTn>
                              </p:par>
                            </p:childTnLst>
                          </p:cTn>
                        </p:par>
                      </p:childTnLst>
                    </p:cTn>
                  </p:par>
                  <p:par>
                    <p:cTn id="63" fill="hold">
                      <p:stCondLst>
                        <p:cond delay="indefinite"/>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23"/>
                                        </p:tgtEl>
                                      </p:cBhvr>
                                    </p:cmd>
                                  </p:childTnLst>
                                </p:cTn>
                              </p:par>
                            </p:childTnLst>
                          </p:cTn>
                        </p:par>
                        <p:par>
                          <p:cTn id="67" fill="hold">
                            <p:stCondLst>
                              <p:cond delay="0"/>
                            </p:stCondLst>
                            <p:childTnLst>
                              <p:par>
                                <p:cTn id="68" presetID="1" presetClass="mediacall" presetSubtype="0" fill="hold" nodeType="afterEffect">
                                  <p:stCondLst>
                                    <p:cond delay="0"/>
                                  </p:stCondLst>
                                  <p:childTnLst>
                                    <p:cmd type="call" cmd="playFrom(0.0)">
                                      <p:cBhvr>
                                        <p:cTn id="69" dur="312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p:cTn id="70" fill="hold" display="0">
                  <p:stCondLst>
                    <p:cond delay="indefinite"/>
                  </p:stCondLst>
                </p:cTn>
                <p:tgtEl>
                  <p:spTgt spid="23"/>
                </p:tgtEl>
              </p:cMediaNode>
            </p:video>
            <p:audio>
              <p:cMediaNode vol="98485">
                <p:cTn id="71" fill="hold" display="0">
                  <p:stCondLst>
                    <p:cond delay="indefinite"/>
                  </p:stCondLst>
                  <p:endCondLst>
                    <p:cond evt="onStopAudio" delay="0">
                      <p:tgtEl>
                        <p:sldTgt/>
                      </p:tgtEl>
                    </p:cond>
                  </p:endCondLst>
                </p:cTn>
                <p:tgtEl>
                  <p:spTgt spid="24"/>
                </p:tgtEl>
              </p:cMediaNode>
            </p:audio>
          </p:childTnLst>
        </p:cTn>
      </p:par>
    </p:tnLst>
    <p:bldLst>
      <p:bldP spid="58" grpId="0" animBg="1"/>
      <p:bldP spid="59" grpId="0" animBg="1"/>
      <p:bldP spid="60" grpId="0" animBg="1"/>
      <p:bldP spid="52" grpId="0" animBg="1"/>
      <p:bldP spid="53" grpId="0" animBg="1"/>
      <p:bldP spid="54" grpId="0" animBg="1"/>
      <p:bldP spid="6" grpId="0" animBg="1"/>
      <p:bldP spid="7" grpId="0" animBg="1"/>
      <p:bldP spid="15"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88D9483-6EE5-4D86-8497-E6FD607BF19D}"/>
              </a:ext>
            </a:extLst>
          </p:cNvPr>
          <p:cNvPicPr>
            <a:picLocks noChangeAspect="1"/>
          </p:cNvPicPr>
          <p:nvPr/>
        </p:nvPicPr>
        <p:blipFill>
          <a:blip r:embed="rId7"/>
          <a:stretch>
            <a:fillRect/>
          </a:stretch>
        </p:blipFill>
        <p:spPr>
          <a:xfrm>
            <a:off x="921356" y="0"/>
            <a:ext cx="10051444" cy="6947536"/>
          </a:xfrm>
          <a:prstGeom prst="rect">
            <a:avLst/>
          </a:prstGeom>
        </p:spPr>
      </p:pic>
      <p:pic>
        <p:nvPicPr>
          <p:cNvPr id="9" name="Đồng hồ đếm ngược 3 phút gây sốc 3 Minutes">
            <a:hlinkClick r:id="" action="ppaction://media"/>
            <a:extLst>
              <a:ext uri="{FF2B5EF4-FFF2-40B4-BE49-F238E27FC236}">
                <a16:creationId xmlns:a16="http://schemas.microsoft.com/office/drawing/2014/main" id="{BE8FAEAE-C765-6218-E4D8-6A5204B0A1A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35121" y="5442856"/>
            <a:ext cx="2229981" cy="1253385"/>
          </a:xfrm>
          <a:prstGeom prst="rect">
            <a:avLst/>
          </a:prstGeom>
        </p:spPr>
      </p:pic>
      <p:pic>
        <p:nvPicPr>
          <p:cNvPr id="4" name="RengReng-DangCapNhat-2458302">
            <a:hlinkClick r:id="" action="ppaction://media"/>
            <a:extLst>
              <a:ext uri="{FF2B5EF4-FFF2-40B4-BE49-F238E27FC236}">
                <a16:creationId xmlns:a16="http://schemas.microsoft.com/office/drawing/2014/main" id="{7BF2F1FF-3618-4780-B55E-337CC03E570B}"/>
              </a:ext>
            </a:extLst>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9"/>
          <a:stretch>
            <a:fillRect/>
          </a:stretch>
        </p:blipFill>
        <p:spPr>
          <a:xfrm>
            <a:off x="-1121830" y="321885"/>
            <a:ext cx="609600" cy="609600"/>
          </a:xfrm>
          <a:prstGeom prst="rect">
            <a:avLst/>
          </a:prstGeom>
        </p:spPr>
      </p:pic>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hammer.wav"/>
                                        </p:tgtEl>
                                      </p:cMediaNode>
                                    </p:audio>
                                  </p:subTnLst>
                                </p:cTn>
                              </p:par>
                              <p:par>
                                <p:cTn id="7" presetID="1" presetClass="mediacall" presetSubtype="0" fill="hold" nodeType="withEffect">
                                  <p:stCondLst>
                                    <p:cond delay="0"/>
                                  </p:stCondLst>
                                  <p:childTnLst>
                                    <p:cmd type="call" cmd="playFrom(0.0)">
                                      <p:cBhvr>
                                        <p:cTn id="8" dur="191231"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3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16" fill="hold" display="0">
                  <p:stCondLst>
                    <p:cond delay="indefinite"/>
                  </p:stCondLst>
                </p:cTn>
                <p:tgtEl>
                  <p:spTgt spid="9"/>
                </p:tgtEl>
              </p:cMediaNode>
            </p:video>
            <p:audio>
              <p:cMediaNode vol="100000">
                <p:cTn id="1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21">
            <a:extLst>
              <a:ext uri="{FF2B5EF4-FFF2-40B4-BE49-F238E27FC236}">
                <a16:creationId xmlns:a16="http://schemas.microsoft.com/office/drawing/2014/main" id="{F82E757F-7086-4997-872C-A2A440B2261B}"/>
              </a:ext>
            </a:extLst>
          </p:cNvPr>
          <p:cNvGrpSpPr/>
          <p:nvPr/>
        </p:nvGrpSpPr>
        <p:grpSpPr>
          <a:xfrm>
            <a:off x="6452485" y="5049671"/>
            <a:ext cx="3622825" cy="1595077"/>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47" name="Oval 22">
              <a:extLst>
                <a:ext uri="{FF2B5EF4-FFF2-40B4-BE49-F238E27FC236}">
                  <a16:creationId xmlns:a16="http://schemas.microsoft.com/office/drawing/2014/main" id="{D193AB40-23EA-4927-91F0-8FED67848D6F}"/>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8" name="TextBox 11">
              <a:extLst>
                <a:ext uri="{FF2B5EF4-FFF2-40B4-BE49-F238E27FC236}">
                  <a16:creationId xmlns:a16="http://schemas.microsoft.com/office/drawing/2014/main" id="{197FDFCB-6453-4765-8A55-4E875CBFF18F}"/>
                </a:ext>
              </a:extLst>
            </p:cNvPr>
            <p:cNvSpPr txBox="1"/>
            <p:nvPr/>
          </p:nvSpPr>
          <p:spPr>
            <a:xfrm>
              <a:off x="11373918" y="3546759"/>
              <a:ext cx="6086218" cy="2080677"/>
            </a:xfrm>
            <a:prstGeom prst="rect">
              <a:avLst/>
            </a:prstGeom>
          </p:spPr>
          <p:txBody>
            <a:bodyPr wrap="square" lIns="0" tIns="0" rIns="0" bIns="0" rtlCol="0" anchor="t">
              <a:spAutoFit/>
            </a:bodyPr>
            <a:lstStyle/>
            <a:p>
              <a:pPr algn="ctr" defTabSz="609630">
                <a:lnSpc>
                  <a:spcPct val="150000"/>
                </a:lnSpc>
              </a:pPr>
              <a:r>
                <a:rPr lang="en-US" sz="4800" spc="17">
                  <a:solidFill>
                    <a:srgbClr val="FF0000"/>
                  </a:solidFill>
                  <a:latin typeface="Times New Roman Bold"/>
                </a:rPr>
                <a:t>?</a:t>
              </a:r>
              <a:endParaRPr lang="en-US" sz="4800" spc="17" dirty="0">
                <a:solidFill>
                  <a:srgbClr val="FF0000"/>
                </a:solidFill>
                <a:latin typeface="Times New Roman Bold"/>
              </a:endParaRPr>
            </a:p>
          </p:txBody>
        </p:sp>
      </p:grpSp>
      <p:grpSp>
        <p:nvGrpSpPr>
          <p:cNvPr id="4" name="Nhóm 3">
            <a:extLst>
              <a:ext uri="{FF2B5EF4-FFF2-40B4-BE49-F238E27FC236}">
                <a16:creationId xmlns:a16="http://schemas.microsoft.com/office/drawing/2014/main" id="{25555503-B75D-4F30-8F39-B41C5EEB0E2F}"/>
              </a:ext>
            </a:extLst>
          </p:cNvPr>
          <p:cNvGrpSpPr/>
          <p:nvPr/>
        </p:nvGrpSpPr>
        <p:grpSpPr>
          <a:xfrm>
            <a:off x="559559" y="423046"/>
            <a:ext cx="9575558" cy="1754465"/>
            <a:chOff x="559559" y="423046"/>
            <a:chExt cx="9575558" cy="1754465"/>
          </a:xfrm>
        </p:grpSpPr>
        <p:grpSp>
          <p:nvGrpSpPr>
            <p:cNvPr id="49" name="Group 32">
              <a:extLst>
                <a:ext uri="{FF2B5EF4-FFF2-40B4-BE49-F238E27FC236}">
                  <a16:creationId xmlns:a16="http://schemas.microsoft.com/office/drawing/2014/main" id="{8F954994-6CAF-4D8E-93FF-4B3C54FFA947}"/>
                </a:ext>
              </a:extLst>
            </p:cNvPr>
            <p:cNvGrpSpPr/>
            <p:nvPr/>
          </p:nvGrpSpPr>
          <p:grpSpPr>
            <a:xfrm>
              <a:off x="6512292" y="441770"/>
              <a:ext cx="3622825" cy="1703332"/>
              <a:chOff x="7384995" y="662655"/>
              <a:chExt cx="5434238" cy="2554998"/>
            </a:xfrm>
          </p:grpSpPr>
          <p:sp>
            <p:nvSpPr>
              <p:cNvPr id="50" name="Oval 18">
                <a:extLst>
                  <a:ext uri="{FF2B5EF4-FFF2-40B4-BE49-F238E27FC236}">
                    <a16:creationId xmlns:a16="http://schemas.microsoft.com/office/drawing/2014/main" id="{7DEB2A4F-6104-46B1-B62C-DD96F3834CE7}"/>
                  </a:ext>
                </a:extLst>
              </p:cNvPr>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1" name="TextBox 11">
                <a:extLst>
                  <a:ext uri="{FF2B5EF4-FFF2-40B4-BE49-F238E27FC236}">
                    <a16:creationId xmlns:a16="http://schemas.microsoft.com/office/drawing/2014/main" id="{437EA5F3-DE1D-4403-A43C-9004AE889194}"/>
                  </a:ext>
                </a:extLst>
              </p:cNvPr>
              <p:cNvSpPr txBox="1"/>
              <p:nvPr/>
            </p:nvSpPr>
            <p:spPr>
              <a:xfrm>
                <a:off x="7636160" y="1329854"/>
                <a:ext cx="5106369" cy="1301993"/>
              </a:xfrm>
              <a:prstGeom prst="rect">
                <a:avLst/>
              </a:prstGeom>
            </p:spPr>
            <p:txBody>
              <a:bodyPr wrap="square" lIns="0" tIns="0" rIns="0" bIns="0" rtlCol="0" anchor="t">
                <a:spAutoFit/>
              </a:bodyPr>
              <a:lstStyle/>
              <a:p>
                <a:pPr algn="ctr" defTabSz="609630">
                  <a:lnSpc>
                    <a:spcPct val="150000"/>
                  </a:lnSpc>
                </a:pPr>
                <a:r>
                  <a:rPr lang="en-US" sz="2000" b="1" spc="17" dirty="0">
                    <a:solidFill>
                      <a:srgbClr val="FF0000"/>
                    </a:solidFill>
                    <a:latin typeface="Times New Roman Bold"/>
                  </a:rPr>
                  <a:t>TỪ CHỈ ĐẶC ĐIỂM CỦA </a:t>
                </a:r>
              </a:p>
              <a:p>
                <a:pPr algn="ctr" defTabSz="609630">
                  <a:lnSpc>
                    <a:spcPct val="150000"/>
                  </a:lnSpc>
                </a:pPr>
                <a:r>
                  <a:rPr lang="en-US" sz="2000" b="1" spc="17" dirty="0">
                    <a:solidFill>
                      <a:srgbClr val="FF0000"/>
                    </a:solidFill>
                    <a:latin typeface="Times New Roman Bold"/>
                  </a:rPr>
                  <a:t>SỰ VẬT</a:t>
                </a:r>
              </a:p>
            </p:txBody>
          </p:sp>
        </p:grpSp>
        <p:grpSp>
          <p:nvGrpSpPr>
            <p:cNvPr id="2" name="Nhóm 1">
              <a:extLst>
                <a:ext uri="{FF2B5EF4-FFF2-40B4-BE49-F238E27FC236}">
                  <a16:creationId xmlns:a16="http://schemas.microsoft.com/office/drawing/2014/main" id="{9A1C926B-313F-49F8-9DEC-555F66F149EF}"/>
                </a:ext>
              </a:extLst>
            </p:cNvPr>
            <p:cNvGrpSpPr/>
            <p:nvPr/>
          </p:nvGrpSpPr>
          <p:grpSpPr>
            <a:xfrm>
              <a:off x="559559" y="423046"/>
              <a:ext cx="5420502" cy="1754465"/>
              <a:chOff x="559559" y="423046"/>
              <a:chExt cx="5420502" cy="1754465"/>
            </a:xfrm>
          </p:grpSpPr>
          <p:sp>
            <p:nvSpPr>
              <p:cNvPr id="11" name="Hộp Văn bản 10">
                <a:extLst>
                  <a:ext uri="{FF2B5EF4-FFF2-40B4-BE49-F238E27FC236}">
                    <a16:creationId xmlns:a16="http://schemas.microsoft.com/office/drawing/2014/main" id="{2181B5E9-1F1C-446A-8338-FBEFF37E2B49}"/>
                  </a:ext>
                </a:extLst>
              </p:cNvPr>
              <p:cNvSpPr txBox="1"/>
              <p:nvPr/>
            </p:nvSpPr>
            <p:spPr>
              <a:xfrm>
                <a:off x="805219" y="480443"/>
                <a:ext cx="4490112" cy="1697068"/>
              </a:xfrm>
              <a:prstGeom prst="rect">
                <a:avLst/>
              </a:prstGeom>
              <a:noFill/>
            </p:spPr>
            <p:txBody>
              <a:bodyPr wrap="square">
                <a:spAutoFit/>
              </a:bodyPr>
              <a:lstStyle/>
              <a:p>
                <a:pPr>
                  <a:lnSpc>
                    <a:spcPct val="150000"/>
                  </a:lnSpc>
                </a:pPr>
                <a:r>
                  <a:rPr lang="vi-VN" sz="2400" b="1" i="0" dirty="0">
                    <a:solidFill>
                      <a:srgbClr val="081C36"/>
                    </a:solidFill>
                    <a:effectLst/>
                    <a:latin typeface="Cormorant Infant" panose="00000500000000000000"/>
                  </a:rPr>
                  <a:t>vàng ruộm, thơm nồng, nâu sẫm, </a:t>
                </a:r>
                <a:endParaRPr lang="en-US" sz="2400" b="1" i="0" dirty="0">
                  <a:solidFill>
                    <a:srgbClr val="081C36"/>
                  </a:solidFill>
                  <a:effectLst/>
                  <a:latin typeface="Cormorant Infant" panose="00000500000000000000"/>
                </a:endParaRPr>
              </a:p>
              <a:p>
                <a:pPr>
                  <a:lnSpc>
                    <a:spcPct val="150000"/>
                  </a:lnSpc>
                </a:pPr>
                <a:r>
                  <a:rPr lang="vi-VN" sz="2400" b="1" i="0" dirty="0">
                    <a:solidFill>
                      <a:srgbClr val="081C36"/>
                    </a:solidFill>
                    <a:effectLst/>
                    <a:latin typeface="Cormorant Infant" panose="00000500000000000000"/>
                  </a:rPr>
                  <a:t>đỏ rực, xanh mướt, um tùm,</a:t>
                </a:r>
                <a:endParaRPr lang="en-US" sz="2400" b="1" i="0" dirty="0">
                  <a:solidFill>
                    <a:srgbClr val="081C36"/>
                  </a:solidFill>
                  <a:effectLst/>
                  <a:latin typeface="Cormorant Infant" panose="00000500000000000000"/>
                </a:endParaRPr>
              </a:p>
              <a:p>
                <a:pPr>
                  <a:lnSpc>
                    <a:spcPct val="150000"/>
                  </a:lnSpc>
                </a:pPr>
                <a:r>
                  <a:rPr lang="vi-VN" sz="2400" b="1" i="0" dirty="0">
                    <a:solidFill>
                      <a:srgbClr val="081C36"/>
                    </a:solidFill>
                    <a:effectLst/>
                    <a:latin typeface="Cormorant Infant" panose="00000500000000000000"/>
                  </a:rPr>
                  <a:t> nhỏ xíu, tròn xoe, bé  nhỏ</a:t>
                </a:r>
                <a:endParaRPr lang="en-US" sz="2400" b="1" dirty="0">
                  <a:latin typeface="Cormorant Infant" panose="00000500000000000000"/>
                </a:endParaRPr>
              </a:p>
            </p:txBody>
          </p:sp>
          <p:sp>
            <p:nvSpPr>
              <p:cNvPr id="12" name="Hộp chú thích: Mũi tên Phải 11">
                <a:extLst>
                  <a:ext uri="{FF2B5EF4-FFF2-40B4-BE49-F238E27FC236}">
                    <a16:creationId xmlns:a16="http://schemas.microsoft.com/office/drawing/2014/main" id="{66A33AF0-393C-4FB8-9229-E2E5543A174D}"/>
                  </a:ext>
                </a:extLst>
              </p:cNvPr>
              <p:cNvSpPr/>
              <p:nvPr/>
            </p:nvSpPr>
            <p:spPr>
              <a:xfrm>
                <a:off x="559559" y="423046"/>
                <a:ext cx="5420502" cy="1722056"/>
              </a:xfrm>
              <a:prstGeom prst="rightArrowCallout">
                <a:avLst>
                  <a:gd name="adj1" fmla="val 13928"/>
                  <a:gd name="adj2" fmla="val 25000"/>
                  <a:gd name="adj3" fmla="val 25000"/>
                  <a:gd name="adj4" fmla="val 82330"/>
                </a:avLst>
              </a:prstGeom>
              <a:noFill/>
              <a:ln w="28575">
                <a:solidFill>
                  <a:srgbClr val="F4A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grpSp>
      </p:grpSp>
      <p:grpSp>
        <p:nvGrpSpPr>
          <p:cNvPr id="5" name="Nhóm 4">
            <a:extLst>
              <a:ext uri="{FF2B5EF4-FFF2-40B4-BE49-F238E27FC236}">
                <a16:creationId xmlns:a16="http://schemas.microsoft.com/office/drawing/2014/main" id="{D4379739-FDC0-4775-B1A8-95C391220452}"/>
              </a:ext>
            </a:extLst>
          </p:cNvPr>
          <p:cNvGrpSpPr/>
          <p:nvPr/>
        </p:nvGrpSpPr>
        <p:grpSpPr>
          <a:xfrm>
            <a:off x="559559" y="2644094"/>
            <a:ext cx="9524422" cy="1733629"/>
            <a:chOff x="1003123" y="2644094"/>
            <a:chExt cx="9080858" cy="1733629"/>
          </a:xfrm>
        </p:grpSpPr>
        <p:grpSp>
          <p:nvGrpSpPr>
            <p:cNvPr id="39" name="Group 13">
              <a:extLst>
                <a:ext uri="{FF2B5EF4-FFF2-40B4-BE49-F238E27FC236}">
                  <a16:creationId xmlns:a16="http://schemas.microsoft.com/office/drawing/2014/main" id="{9AB47F2E-511B-4CAE-8D12-A57915692CD7}"/>
                </a:ext>
              </a:extLst>
            </p:cNvPr>
            <p:cNvGrpSpPr/>
            <p:nvPr/>
          </p:nvGrpSpPr>
          <p:grpSpPr>
            <a:xfrm>
              <a:off x="6461156" y="2674391"/>
              <a:ext cx="3622825" cy="1703332"/>
              <a:chOff x="11125200" y="3100097"/>
              <a:chExt cx="6477000" cy="3633962"/>
            </a:xfrm>
            <a:effectLst>
              <a:outerShdw blurRad="342900" dist="50800" dir="5400000" sx="105000" sy="105000" algn="ctr" rotWithShape="0">
                <a:srgbClr val="FFC000">
                  <a:alpha val="91000"/>
                </a:srgbClr>
              </a:outerShdw>
            </a:effectLst>
          </p:grpSpPr>
          <p:sp>
            <p:nvSpPr>
              <p:cNvPr id="40" name="Oval 19">
                <a:extLst>
                  <a:ext uri="{FF2B5EF4-FFF2-40B4-BE49-F238E27FC236}">
                    <a16:creationId xmlns:a16="http://schemas.microsoft.com/office/drawing/2014/main" id="{A82BD160-2C15-40EF-A381-BADADCE2284D}"/>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1" name="TextBox 11">
                <a:extLst>
                  <a:ext uri="{FF2B5EF4-FFF2-40B4-BE49-F238E27FC236}">
                    <a16:creationId xmlns:a16="http://schemas.microsoft.com/office/drawing/2014/main" id="{1795E6A4-FCB6-4393-ABEA-1000388FE730}"/>
                  </a:ext>
                </a:extLst>
              </p:cNvPr>
              <p:cNvSpPr txBox="1"/>
              <p:nvPr/>
            </p:nvSpPr>
            <p:spPr>
              <a:xfrm>
                <a:off x="11424560" y="4049050"/>
                <a:ext cx="6086218" cy="1851818"/>
              </a:xfrm>
              <a:prstGeom prst="rect">
                <a:avLst/>
              </a:prstGeom>
            </p:spPr>
            <p:txBody>
              <a:bodyPr wrap="square" lIns="0" tIns="0" rIns="0" bIns="0" rtlCol="0" anchor="t">
                <a:spAutoFit/>
              </a:bodyPr>
              <a:lstStyle/>
              <a:p>
                <a:pPr algn="ctr" defTabSz="609630">
                  <a:lnSpc>
                    <a:spcPct val="150000"/>
                  </a:lnSpc>
                </a:pPr>
                <a:r>
                  <a:rPr lang="en-US" sz="2000" b="1" spc="17" dirty="0">
                    <a:solidFill>
                      <a:srgbClr val="FF0000"/>
                    </a:solidFill>
                    <a:latin typeface="Times New Roman Bold"/>
                  </a:rPr>
                  <a:t>TỪ CHỈ ĐẶC ĐIỂM CỦA </a:t>
                </a:r>
              </a:p>
              <a:p>
                <a:pPr algn="ctr" defTabSz="609630">
                  <a:lnSpc>
                    <a:spcPct val="150000"/>
                  </a:lnSpc>
                </a:pPr>
                <a:r>
                  <a:rPr lang="en-US" sz="2000" b="1" spc="17" dirty="0">
                    <a:solidFill>
                      <a:srgbClr val="FF0000"/>
                    </a:solidFill>
                    <a:latin typeface="Times New Roman Bold"/>
                  </a:rPr>
                  <a:t> HOẠT ĐỘNG</a:t>
                </a:r>
              </a:p>
            </p:txBody>
          </p:sp>
        </p:grpSp>
        <p:grpSp>
          <p:nvGrpSpPr>
            <p:cNvPr id="3" name="Nhóm 2">
              <a:extLst>
                <a:ext uri="{FF2B5EF4-FFF2-40B4-BE49-F238E27FC236}">
                  <a16:creationId xmlns:a16="http://schemas.microsoft.com/office/drawing/2014/main" id="{568D7E99-9A5B-49FC-8E6E-470709A6BF8B}"/>
                </a:ext>
              </a:extLst>
            </p:cNvPr>
            <p:cNvGrpSpPr/>
            <p:nvPr/>
          </p:nvGrpSpPr>
          <p:grpSpPr>
            <a:xfrm>
              <a:off x="1003123" y="2644094"/>
              <a:ext cx="4964447" cy="1722056"/>
              <a:chOff x="1003123" y="2644094"/>
              <a:chExt cx="4964447" cy="1722056"/>
            </a:xfrm>
          </p:grpSpPr>
          <p:sp>
            <p:nvSpPr>
              <p:cNvPr id="15" name="Hộp Văn bản 14">
                <a:extLst>
                  <a:ext uri="{FF2B5EF4-FFF2-40B4-BE49-F238E27FC236}">
                    <a16:creationId xmlns:a16="http://schemas.microsoft.com/office/drawing/2014/main" id="{595EA6EC-7C57-40F6-BF07-70CA0CDE77C1}"/>
                  </a:ext>
                </a:extLst>
              </p:cNvPr>
              <p:cNvSpPr txBox="1"/>
              <p:nvPr/>
            </p:nvSpPr>
            <p:spPr>
              <a:xfrm>
                <a:off x="1015613" y="2875900"/>
                <a:ext cx="4126013" cy="1143070"/>
              </a:xfrm>
              <a:prstGeom prst="rect">
                <a:avLst/>
              </a:prstGeom>
              <a:noFill/>
            </p:spPr>
            <p:txBody>
              <a:bodyPr wrap="square">
                <a:spAutoFit/>
              </a:bodyPr>
              <a:lstStyle/>
              <a:p>
                <a:pPr>
                  <a:lnSpc>
                    <a:spcPct val="150000"/>
                  </a:lnSpc>
                </a:pPr>
                <a:r>
                  <a:rPr lang="vi-VN" sz="2400" b="1" i="0" dirty="0">
                    <a:solidFill>
                      <a:srgbClr val="081C36"/>
                    </a:solidFill>
                    <a:effectLst/>
                    <a:latin typeface="Cormorant Infant" panose="00000500000000000000"/>
                  </a:rPr>
                  <a:t>nhanh, thoăn thoắt, kín đáo, </a:t>
                </a:r>
                <a:endParaRPr lang="en-US" sz="2400" b="1" i="0" dirty="0">
                  <a:solidFill>
                    <a:srgbClr val="081C36"/>
                  </a:solidFill>
                  <a:effectLst/>
                  <a:latin typeface="Cormorant Infant" panose="00000500000000000000"/>
                </a:endParaRPr>
              </a:p>
              <a:p>
                <a:pPr>
                  <a:lnSpc>
                    <a:spcPct val="150000"/>
                  </a:lnSpc>
                </a:pPr>
                <a:r>
                  <a:rPr lang="vi-VN" sz="2400" b="1" i="0" dirty="0">
                    <a:solidFill>
                      <a:srgbClr val="081C36"/>
                    </a:solidFill>
                    <a:effectLst/>
                    <a:latin typeface="Cormorant Infant" panose="00000500000000000000"/>
                  </a:rPr>
                  <a:t>nhè nhẹ, chậm rãi, cao</a:t>
                </a:r>
              </a:p>
            </p:txBody>
          </p:sp>
          <p:sp>
            <p:nvSpPr>
              <p:cNvPr id="16" name="Hộp chú thích: Mũi tên Phải 15">
                <a:extLst>
                  <a:ext uri="{FF2B5EF4-FFF2-40B4-BE49-F238E27FC236}">
                    <a16:creationId xmlns:a16="http://schemas.microsoft.com/office/drawing/2014/main" id="{30A722F1-3A24-4A5A-8C71-C7A2C31EF819}"/>
                  </a:ext>
                </a:extLst>
              </p:cNvPr>
              <p:cNvSpPr/>
              <p:nvPr/>
            </p:nvSpPr>
            <p:spPr>
              <a:xfrm>
                <a:off x="1003123" y="2644094"/>
                <a:ext cx="4964447" cy="1722056"/>
              </a:xfrm>
              <a:prstGeom prst="rightArrowCallout">
                <a:avLst>
                  <a:gd name="adj1" fmla="val 13928"/>
                  <a:gd name="adj2" fmla="val 25000"/>
                  <a:gd name="adj3" fmla="val 25000"/>
                  <a:gd name="adj4" fmla="val 82330"/>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ECFF"/>
                  </a:solidFill>
                </a:endParaRPr>
              </a:p>
            </p:txBody>
          </p:sp>
        </p:grpSp>
      </p:grpSp>
    </p:spTree>
    <p:extLst>
      <p:ext uri="{BB962C8B-B14F-4D97-AF65-F5344CB8AC3E}">
        <p14:creationId xmlns:p14="http://schemas.microsoft.com/office/powerpoint/2010/main" val="3416248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B4AEE93-9EBF-4A51-9A4D-FCB679F6AD84}"/>
              </a:ext>
            </a:extLst>
          </p:cNvPr>
          <p:cNvSpPr txBox="1"/>
          <p:nvPr/>
        </p:nvSpPr>
        <p:spPr>
          <a:xfrm>
            <a:off x="1661677" y="2064321"/>
            <a:ext cx="7673287" cy="707886"/>
          </a:xfrm>
          <a:prstGeom prst="rect">
            <a:avLst/>
          </a:prstGeom>
          <a:noFill/>
        </p:spPr>
        <p:txBody>
          <a:bodyPr wrap="square" rtlCol="0">
            <a:spAutoFit/>
          </a:bodyPr>
          <a:lstStyle/>
          <a:p>
            <a:pPr algn="ctr"/>
            <a:r>
              <a:rPr lang="en-US" sz="4000" dirty="0">
                <a:solidFill>
                  <a:srgbClr val="00B050"/>
                </a:solidFill>
                <a:latin typeface="#9Slide03 Arima Madurai Black" panose="00000A00000000000000" pitchFamily="2" charset="0"/>
                <a:cs typeface="#9Slide03 Arima Madurai Black" panose="00000A00000000000000" pitchFamily="2" charset="0"/>
              </a:rPr>
              <a:t>Em </a:t>
            </a:r>
            <a:r>
              <a:rPr lang="en-US" sz="4000" err="1">
                <a:solidFill>
                  <a:srgbClr val="00B050"/>
                </a:solidFill>
                <a:latin typeface="#9Slide03 Arima Madurai Black" panose="00000A00000000000000" pitchFamily="2" charset="0"/>
                <a:cs typeface="#9Slide03 Arima Madurai Black" panose="00000A00000000000000" pitchFamily="2" charset="0"/>
              </a:rPr>
              <a:t>bé</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u="sng">
                <a:solidFill>
                  <a:srgbClr val="00B050"/>
                </a:solidFill>
                <a:latin typeface="#9Slide03 Arima Madurai Black" panose="00000A00000000000000" pitchFamily="2" charset="0"/>
                <a:cs typeface="#9Slide03 Arima Madurai Black" panose="00000A00000000000000" pitchFamily="2" charset="0"/>
              </a:rPr>
              <a:t>ngủ</a:t>
            </a:r>
            <a:r>
              <a:rPr lang="en-US" sz="4000">
                <a:solidFill>
                  <a:srgbClr val="00B050"/>
                </a:solidFill>
                <a:latin typeface="#9Slide03 Arima Madurai Black" panose="00000A00000000000000" pitchFamily="2" charset="0"/>
                <a:cs typeface="#9Slide03 Arima Madurai Black" panose="00000A00000000000000" pitchFamily="2" charset="0"/>
              </a:rPr>
              <a:t>.</a:t>
            </a:r>
            <a:r>
              <a:rPr lang="en-US" sz="4000" dirty="0">
                <a:solidFill>
                  <a:srgbClr val="00B050"/>
                </a:solidFill>
                <a:latin typeface="#9Slide03 Arima Madurai Black" panose="00000A00000000000000" pitchFamily="2" charset="0"/>
                <a:cs typeface="#9Slide03 Arima Madurai Black" panose="00000A00000000000000" pitchFamily="2" charset="0"/>
              </a:rPr>
              <a:t>	</a:t>
            </a:r>
          </a:p>
        </p:txBody>
      </p:sp>
      <p:sp>
        <p:nvSpPr>
          <p:cNvPr id="3" name="TextBox 2">
            <a:extLst>
              <a:ext uri="{FF2B5EF4-FFF2-40B4-BE49-F238E27FC236}">
                <a16:creationId xmlns:a16="http://schemas.microsoft.com/office/drawing/2014/main" id="{01D08DF3-EB57-4595-A432-08B455CB7E30}"/>
              </a:ext>
            </a:extLst>
          </p:cNvPr>
          <p:cNvSpPr txBox="1"/>
          <p:nvPr/>
        </p:nvSpPr>
        <p:spPr>
          <a:xfrm>
            <a:off x="1661676" y="2064321"/>
            <a:ext cx="7673287" cy="707886"/>
          </a:xfrm>
          <a:prstGeom prst="rect">
            <a:avLst/>
          </a:prstGeom>
          <a:noFill/>
        </p:spPr>
        <p:txBody>
          <a:bodyPr wrap="square" rtlCol="0">
            <a:spAutoFit/>
          </a:bodyPr>
          <a:lstStyle/>
          <a:p>
            <a:pPr algn="ctr"/>
            <a:r>
              <a:rPr lang="en-US" sz="4000" dirty="0">
                <a:solidFill>
                  <a:srgbClr val="00B050"/>
                </a:solidFill>
                <a:latin typeface="#9Slide03 Arima Madurai Black" panose="00000A00000000000000" pitchFamily="2" charset="0"/>
                <a:cs typeface="#9Slide03 Arima Madurai Black" panose="00000A00000000000000" pitchFamily="2" charset="0"/>
              </a:rPr>
              <a:t>Em </a:t>
            </a:r>
            <a:r>
              <a:rPr lang="en-US" sz="4000" err="1">
                <a:solidFill>
                  <a:srgbClr val="00B050"/>
                </a:solidFill>
                <a:latin typeface="#9Slide03 Arima Madurai Black" panose="00000A00000000000000" pitchFamily="2" charset="0"/>
                <a:cs typeface="#9Slide03 Arima Madurai Black" panose="00000A00000000000000" pitchFamily="2" charset="0"/>
              </a:rPr>
              <a:t>bé</a:t>
            </a:r>
            <a:r>
              <a:rPr lang="en-US" sz="4000">
                <a:solidFill>
                  <a:srgbClr val="00B050"/>
                </a:solidFill>
                <a:latin typeface="#9Slide03 Arima Madurai Black" panose="00000A00000000000000" pitchFamily="2" charset="0"/>
                <a:cs typeface="#9Slide03 Arima Madurai Black" panose="00000A00000000000000" pitchFamily="2" charset="0"/>
              </a:rPr>
              <a:t> ngủ.</a:t>
            </a:r>
            <a:r>
              <a:rPr lang="en-US" sz="4000" dirty="0">
                <a:solidFill>
                  <a:srgbClr val="00B050"/>
                </a:solidFill>
                <a:latin typeface="#9Slide03 Arima Madurai Black" panose="00000A00000000000000" pitchFamily="2" charset="0"/>
                <a:cs typeface="#9Slide03 Arima Madurai Black" panose="00000A00000000000000" pitchFamily="2" charset="0"/>
              </a:rPr>
              <a:t>	</a:t>
            </a:r>
          </a:p>
        </p:txBody>
      </p:sp>
      <p:sp>
        <p:nvSpPr>
          <p:cNvPr id="4" name="TextBox 2">
            <a:extLst>
              <a:ext uri="{FF2B5EF4-FFF2-40B4-BE49-F238E27FC236}">
                <a16:creationId xmlns:a16="http://schemas.microsoft.com/office/drawing/2014/main" id="{7DEA8B59-7D7A-4047-BA87-64B19DD75CCC}"/>
              </a:ext>
            </a:extLst>
          </p:cNvPr>
          <p:cNvSpPr txBox="1"/>
          <p:nvPr/>
        </p:nvSpPr>
        <p:spPr>
          <a:xfrm>
            <a:off x="2132659" y="2079169"/>
            <a:ext cx="7673287" cy="707886"/>
          </a:xfrm>
          <a:prstGeom prst="rect">
            <a:avLst/>
          </a:prstGeom>
          <a:noFill/>
        </p:spPr>
        <p:txBody>
          <a:bodyPr wrap="square" rtlCol="0">
            <a:spAutoFit/>
          </a:bodyPr>
          <a:lstStyle/>
          <a:p>
            <a:pPr algn="ctr"/>
            <a:r>
              <a:rPr lang="en-US" sz="4000" dirty="0">
                <a:solidFill>
                  <a:srgbClr val="00B050"/>
                </a:solidFill>
                <a:latin typeface="#9Slide03 Arima Madurai Black" panose="00000A00000000000000" pitchFamily="2" charset="0"/>
                <a:cs typeface="#9Slide03 Arima Madurai Black" panose="00000A00000000000000" pitchFamily="2" charset="0"/>
              </a:rPr>
              <a:t>Em </a:t>
            </a:r>
            <a:r>
              <a:rPr lang="en-US" sz="4000" err="1">
                <a:solidFill>
                  <a:srgbClr val="00B050"/>
                </a:solidFill>
                <a:latin typeface="#9Slide03 Arima Madurai Black" panose="00000A00000000000000" pitchFamily="2" charset="0"/>
                <a:cs typeface="#9Slide03 Arima Madurai Black" panose="00000A00000000000000" pitchFamily="2" charset="0"/>
              </a:rPr>
              <a:t>bé</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u="sng">
                <a:solidFill>
                  <a:srgbClr val="00B050"/>
                </a:solidFill>
                <a:latin typeface="#9Slide03 Arima Madurai Black" panose="00000A00000000000000" pitchFamily="2" charset="0"/>
                <a:cs typeface="#9Slide03 Arima Madurai Black" panose="00000A00000000000000" pitchFamily="2" charset="0"/>
              </a:rPr>
              <a:t>ngủ</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a:latin typeface="#9Slide03 Arima Madurai Black" panose="00000A00000000000000" pitchFamily="2" charset="0"/>
                <a:cs typeface="#9Slide03 Arima Madurai Black" panose="00000A00000000000000" pitchFamily="2" charset="0"/>
              </a:rPr>
              <a:t>...</a:t>
            </a:r>
            <a:r>
              <a:rPr lang="en-US" sz="4000" dirty="0">
                <a:solidFill>
                  <a:srgbClr val="00B050"/>
                </a:solidFill>
                <a:latin typeface="#9Slide03 Arima Madurai Black" panose="00000A00000000000000" pitchFamily="2" charset="0"/>
                <a:cs typeface="#9Slide03 Arima Madurai Black" panose="00000A00000000000000" pitchFamily="2" charset="0"/>
              </a:rPr>
              <a:t>	</a:t>
            </a:r>
          </a:p>
        </p:txBody>
      </p:sp>
      <p:sp>
        <p:nvSpPr>
          <p:cNvPr id="5" name="Hộp Văn bản 4">
            <a:extLst>
              <a:ext uri="{FF2B5EF4-FFF2-40B4-BE49-F238E27FC236}">
                <a16:creationId xmlns:a16="http://schemas.microsoft.com/office/drawing/2014/main" id="{3A082D65-2BE1-40E4-9FF0-321199B4BA41}"/>
              </a:ext>
            </a:extLst>
          </p:cNvPr>
          <p:cNvSpPr txBox="1"/>
          <p:nvPr/>
        </p:nvSpPr>
        <p:spPr>
          <a:xfrm>
            <a:off x="1843790" y="5194917"/>
            <a:ext cx="9202076" cy="706860"/>
          </a:xfrm>
          <a:prstGeom prst="rect">
            <a:avLst/>
          </a:prstGeom>
          <a:noFill/>
        </p:spPr>
        <p:txBody>
          <a:bodyPr wrap="square">
            <a:spAutoFit/>
          </a:bodyPr>
          <a:lstStyle/>
          <a:p>
            <a:pPr algn="ctr">
              <a:lnSpc>
                <a:spcPct val="107000"/>
              </a:lnSpc>
              <a:spcAft>
                <a:spcPts val="800"/>
              </a:spcAft>
            </a:pP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-&gt;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Từ</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chỉ</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đặc</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điểm</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của</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trạng</a:t>
            </a:r>
            <a:r>
              <a:rPr lang="en-US" sz="4000" kern="100" dirty="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 </a:t>
            </a:r>
            <a:r>
              <a:rPr lang="en-US" sz="4000" kern="100" dirty="0" err="1">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thái</a:t>
            </a:r>
            <a:endParaRPr lang="en-US" sz="4000" kern="100" dirty="0">
              <a:solidFill>
                <a:srgbClr val="FF0000"/>
              </a:solidFill>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96015422-CB8E-48E1-AF89-C365B088D817}"/>
              </a:ext>
            </a:extLst>
          </p:cNvPr>
          <p:cNvSpPr txBox="1"/>
          <p:nvPr/>
        </p:nvSpPr>
        <p:spPr>
          <a:xfrm>
            <a:off x="5360539" y="3836521"/>
            <a:ext cx="5342438" cy="706860"/>
          </a:xfrm>
          <a:prstGeom prst="rect">
            <a:avLst/>
          </a:prstGeom>
          <a:noFill/>
        </p:spPr>
        <p:txBody>
          <a:bodyPr wrap="square">
            <a:spAutoFit/>
          </a:bodyPr>
          <a:lstStyle/>
          <a:p>
            <a:pPr algn="ctr">
              <a:lnSpc>
                <a:spcPct val="107000"/>
              </a:lnSpc>
              <a:spcAft>
                <a:spcPts val="800"/>
              </a:spcAft>
            </a:pPr>
            <a:r>
              <a:rPr lang="en-US" sz="4000" b="1" kern="100">
                <a:latin typeface="#9Slide01 Tieu de ngan" panose="00000800000000000000" pitchFamily="2" charset="-93"/>
                <a:ea typeface="Calibri" panose="020F0502020204030204" pitchFamily="34" charset="0"/>
                <a:cs typeface="Times New Roman" panose="02020603050405020304" pitchFamily="18" charset="0"/>
              </a:rPr>
              <a:t>thiêm thiếp</a:t>
            </a:r>
            <a:endParaRPr lang="en-US" sz="4000" b="1" kern="100" dirty="0">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5B3BF33-C9C9-4003-AAF4-47811076BFE2}"/>
              </a:ext>
            </a:extLst>
          </p:cNvPr>
          <p:cNvSpPr txBox="1"/>
          <p:nvPr/>
        </p:nvSpPr>
        <p:spPr>
          <a:xfrm>
            <a:off x="5909234" y="2559308"/>
            <a:ext cx="3243554" cy="706860"/>
          </a:xfrm>
          <a:prstGeom prst="rect">
            <a:avLst/>
          </a:prstGeom>
          <a:noFill/>
        </p:spPr>
        <p:txBody>
          <a:bodyPr wrap="square">
            <a:spAutoFit/>
          </a:bodyPr>
          <a:lstStyle/>
          <a:p>
            <a:pPr algn="ctr">
              <a:lnSpc>
                <a:spcPct val="107000"/>
              </a:lnSpc>
              <a:spcAft>
                <a:spcPts val="800"/>
              </a:spcAft>
            </a:pPr>
            <a:r>
              <a:rPr lang="en-US" sz="4000" b="1" kern="100">
                <a:latin typeface="#9Slide01 Tieu de ngan" panose="00000800000000000000" pitchFamily="2" charset="-93"/>
                <a:ea typeface="Calibri" panose="020F0502020204030204" pitchFamily="34" charset="0"/>
                <a:cs typeface="Times New Roman" panose="02020603050405020304" pitchFamily="18" charset="0"/>
              </a:rPr>
              <a:t>say sưa</a:t>
            </a:r>
            <a:endParaRPr lang="en-US" sz="4000" b="1" kern="100" dirty="0">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8C1381FE-CFB8-49A1-A883-BF6922BB8872}"/>
              </a:ext>
            </a:extLst>
          </p:cNvPr>
          <p:cNvSpPr txBox="1"/>
          <p:nvPr/>
        </p:nvSpPr>
        <p:spPr>
          <a:xfrm>
            <a:off x="5795254" y="3169725"/>
            <a:ext cx="2395056" cy="706860"/>
          </a:xfrm>
          <a:prstGeom prst="rect">
            <a:avLst/>
          </a:prstGeom>
          <a:noFill/>
        </p:spPr>
        <p:txBody>
          <a:bodyPr wrap="square">
            <a:spAutoFit/>
          </a:bodyPr>
          <a:lstStyle/>
          <a:p>
            <a:pPr algn="ctr">
              <a:lnSpc>
                <a:spcPct val="107000"/>
              </a:lnSpc>
              <a:spcAft>
                <a:spcPts val="800"/>
              </a:spcAft>
            </a:pPr>
            <a:r>
              <a:rPr lang="en-US" sz="4000" b="1" kern="100">
                <a:latin typeface="#9Slide01 Tieu de ngan" panose="00000800000000000000" pitchFamily="2" charset="-93"/>
                <a:ea typeface="Calibri" panose="020F0502020204030204" pitchFamily="34" charset="0"/>
                <a:cs typeface="Times New Roman" panose="02020603050405020304" pitchFamily="18" charset="0"/>
              </a:rPr>
              <a:t>li bì</a:t>
            </a:r>
            <a:endParaRPr lang="en-US" sz="4000" b="1" kern="100" dirty="0">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929E9229-ECC4-408D-9318-A0371DDF9693}"/>
              </a:ext>
            </a:extLst>
          </p:cNvPr>
          <p:cNvSpPr txBox="1"/>
          <p:nvPr/>
        </p:nvSpPr>
        <p:spPr>
          <a:xfrm>
            <a:off x="5774443" y="4359036"/>
            <a:ext cx="3998313" cy="706860"/>
          </a:xfrm>
          <a:prstGeom prst="rect">
            <a:avLst/>
          </a:prstGeom>
          <a:noFill/>
        </p:spPr>
        <p:txBody>
          <a:bodyPr wrap="square">
            <a:spAutoFit/>
          </a:bodyPr>
          <a:lstStyle/>
          <a:p>
            <a:pPr algn="ctr">
              <a:lnSpc>
                <a:spcPct val="107000"/>
              </a:lnSpc>
              <a:spcAft>
                <a:spcPts val="800"/>
              </a:spcAft>
            </a:pPr>
            <a:r>
              <a:rPr lang="en-US" sz="4000" b="1" kern="100">
                <a:latin typeface="#9Slide01 Tieu de ngan" panose="00000800000000000000" pitchFamily="2" charset="-93"/>
                <a:ea typeface="Calibri" panose="020F0502020204030204" pitchFamily="34" charset="0"/>
                <a:cs typeface="Times New Roman" panose="02020603050405020304" pitchFamily="18" charset="0"/>
              </a:rPr>
              <a:t>mơ màng</a:t>
            </a:r>
            <a:endParaRPr lang="en-US" sz="4000" b="1" kern="100" dirty="0">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0BCD9B31-1D0D-4FC1-A245-719B43704B23}"/>
              </a:ext>
            </a:extLst>
          </p:cNvPr>
          <p:cNvSpPr txBox="1"/>
          <p:nvPr/>
        </p:nvSpPr>
        <p:spPr>
          <a:xfrm>
            <a:off x="8340140" y="4543381"/>
            <a:ext cx="2091129" cy="522515"/>
          </a:xfrm>
          <a:prstGeom prst="rect">
            <a:avLst/>
          </a:prstGeom>
          <a:noFill/>
        </p:spPr>
        <p:txBody>
          <a:bodyPr wrap="square">
            <a:spAutoFit/>
          </a:bodyPr>
          <a:lstStyle/>
          <a:p>
            <a:pPr algn="ctr">
              <a:lnSpc>
                <a:spcPct val="107000"/>
              </a:lnSpc>
              <a:spcAft>
                <a:spcPts val="800"/>
              </a:spcAft>
            </a:pPr>
            <a:r>
              <a:rPr lang="en-US" sz="2800" kern="100">
                <a:latin typeface="#9Slide01 Tieu de ngan" panose="00000800000000000000" pitchFamily="2" charset="-93"/>
                <a:ea typeface="Calibri" panose="020F0502020204030204" pitchFamily="34" charset="0"/>
                <a:cs typeface="Times New Roman" panose="02020603050405020304" pitchFamily="18" charset="0"/>
              </a:rPr>
              <a:t>. . .</a:t>
            </a:r>
            <a:endParaRPr lang="en-US" sz="2800" kern="100" dirty="0">
              <a:effectLst/>
              <a:latin typeface="#9Slide01 Tieu de ngan" panose="00000800000000000000" pitchFamily="2" charset="-93"/>
              <a:ea typeface="Calibri" panose="020F0502020204030204" pitchFamily="34" charset="0"/>
              <a:cs typeface="Times New Roman" panose="02020603050405020304" pitchFamily="18" charset="0"/>
            </a:endParaRPr>
          </a:p>
        </p:txBody>
      </p:sp>
      <p:sp>
        <p:nvSpPr>
          <p:cNvPr id="13" name="TextBox 2">
            <a:extLst>
              <a:ext uri="{FF2B5EF4-FFF2-40B4-BE49-F238E27FC236}">
                <a16:creationId xmlns:a16="http://schemas.microsoft.com/office/drawing/2014/main" id="{A62C10E5-7AC9-43AD-9FEE-1319A1A9E7C6}"/>
              </a:ext>
            </a:extLst>
          </p:cNvPr>
          <p:cNvSpPr txBox="1"/>
          <p:nvPr/>
        </p:nvSpPr>
        <p:spPr>
          <a:xfrm>
            <a:off x="2018570" y="2048306"/>
            <a:ext cx="7673287" cy="707886"/>
          </a:xfrm>
          <a:prstGeom prst="rect">
            <a:avLst/>
          </a:prstGeom>
          <a:noFill/>
        </p:spPr>
        <p:txBody>
          <a:bodyPr wrap="square" rtlCol="0">
            <a:spAutoFit/>
          </a:bodyPr>
          <a:lstStyle/>
          <a:p>
            <a:pPr algn="ctr"/>
            <a:r>
              <a:rPr lang="en-US" sz="4000" dirty="0">
                <a:solidFill>
                  <a:srgbClr val="00B050"/>
                </a:solidFill>
                <a:latin typeface="#9Slide03 Arima Madurai Black" panose="00000A00000000000000" pitchFamily="2" charset="0"/>
                <a:cs typeface="#9Slide03 Arima Madurai Black" panose="00000A00000000000000" pitchFamily="2" charset="0"/>
              </a:rPr>
              <a:t>Em </a:t>
            </a:r>
            <a:r>
              <a:rPr lang="en-US" sz="4000" err="1">
                <a:solidFill>
                  <a:srgbClr val="00B050"/>
                </a:solidFill>
                <a:latin typeface="#9Slide03 Arima Madurai Black" panose="00000A00000000000000" pitchFamily="2" charset="0"/>
                <a:cs typeface="#9Slide03 Arima Madurai Black" panose="00000A00000000000000" pitchFamily="2" charset="0"/>
              </a:rPr>
              <a:t>bé</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u="sng">
                <a:solidFill>
                  <a:srgbClr val="00B050"/>
                </a:solidFill>
                <a:latin typeface="#9Slide03 Arima Madurai Black" panose="00000A00000000000000" pitchFamily="2" charset="0"/>
                <a:cs typeface="#9Slide03 Arima Madurai Black" panose="00000A00000000000000" pitchFamily="2" charset="0"/>
              </a:rPr>
              <a:t>ngủ</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kern="100">
                <a:latin typeface="#9Slide01 Tieu de ngan" panose="00000800000000000000" pitchFamily="2" charset="-93"/>
                <a:ea typeface="Calibri" panose="020F0502020204030204" pitchFamily="34" charset="0"/>
                <a:cs typeface="Times New Roman" panose="02020603050405020304" pitchFamily="18" charset="0"/>
              </a:rPr>
              <a:t>say.</a:t>
            </a:r>
          </a:p>
        </p:txBody>
      </p:sp>
      <p:sp>
        <p:nvSpPr>
          <p:cNvPr id="14" name="TextBox 2">
            <a:extLst>
              <a:ext uri="{FF2B5EF4-FFF2-40B4-BE49-F238E27FC236}">
                <a16:creationId xmlns:a16="http://schemas.microsoft.com/office/drawing/2014/main" id="{41DA3D96-E85F-4CC3-B4F2-1C3CE4651695}"/>
              </a:ext>
            </a:extLst>
          </p:cNvPr>
          <p:cNvSpPr txBox="1"/>
          <p:nvPr/>
        </p:nvSpPr>
        <p:spPr>
          <a:xfrm>
            <a:off x="2018570" y="2032291"/>
            <a:ext cx="7673287" cy="707886"/>
          </a:xfrm>
          <a:prstGeom prst="rect">
            <a:avLst/>
          </a:prstGeom>
          <a:noFill/>
        </p:spPr>
        <p:txBody>
          <a:bodyPr wrap="square" rtlCol="0">
            <a:spAutoFit/>
          </a:bodyPr>
          <a:lstStyle/>
          <a:p>
            <a:pPr algn="ctr"/>
            <a:r>
              <a:rPr lang="en-US" sz="4000" dirty="0">
                <a:solidFill>
                  <a:srgbClr val="00B050"/>
                </a:solidFill>
                <a:latin typeface="#9Slide03 Arima Madurai Black" panose="00000A00000000000000" pitchFamily="2" charset="0"/>
                <a:cs typeface="#9Slide03 Arima Madurai Black" panose="00000A00000000000000" pitchFamily="2" charset="0"/>
              </a:rPr>
              <a:t>Em </a:t>
            </a:r>
            <a:r>
              <a:rPr lang="en-US" sz="4000" err="1">
                <a:solidFill>
                  <a:srgbClr val="00B050"/>
                </a:solidFill>
                <a:latin typeface="#9Slide03 Arima Madurai Black" panose="00000A00000000000000" pitchFamily="2" charset="0"/>
                <a:cs typeface="#9Slide03 Arima Madurai Black" panose="00000A00000000000000" pitchFamily="2" charset="0"/>
              </a:rPr>
              <a:t>bé</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u="sng">
                <a:solidFill>
                  <a:srgbClr val="00B050"/>
                </a:solidFill>
                <a:latin typeface="#9Slide03 Arima Madurai Black" panose="00000A00000000000000" pitchFamily="2" charset="0"/>
                <a:cs typeface="#9Slide03 Arima Madurai Black" panose="00000A00000000000000" pitchFamily="2" charset="0"/>
              </a:rPr>
              <a:t>ngủ</a:t>
            </a:r>
            <a:r>
              <a:rPr lang="en-US" sz="4000">
                <a:solidFill>
                  <a:srgbClr val="00B050"/>
                </a:solidFill>
                <a:latin typeface="#9Slide03 Arima Madurai Black" panose="00000A00000000000000" pitchFamily="2" charset="0"/>
                <a:cs typeface="#9Slide03 Arima Madurai Black" panose="00000A00000000000000" pitchFamily="2" charset="0"/>
              </a:rPr>
              <a:t> </a:t>
            </a:r>
            <a:r>
              <a:rPr lang="en-US" sz="4000" kern="100">
                <a:solidFill>
                  <a:srgbClr val="FF0000"/>
                </a:solidFill>
                <a:latin typeface="#9Slide01 Tieu de ngan" panose="00000800000000000000" pitchFamily="2" charset="-93"/>
                <a:ea typeface="Calibri" panose="020F0502020204030204" pitchFamily="34" charset="0"/>
                <a:cs typeface="Times New Roman" panose="02020603050405020304" pitchFamily="18" charset="0"/>
              </a:rPr>
              <a:t>say</a:t>
            </a:r>
            <a:r>
              <a:rPr lang="en-US" sz="4000" kern="100">
                <a:latin typeface="#9Slide01 Tieu de ngan" panose="00000800000000000000" pitchFamily="2" charset="-93"/>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23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3" presetClass="emph" presetSubtype="2" fill="hold" nodeType="withEffect">
                                  <p:stCondLst>
                                    <p:cond delay="0"/>
                                  </p:stCondLst>
                                  <p:childTnLst>
                                    <p:animClr clrSpc="rgb" dir="cw">
                                      <p:cBhvr override="childStyle">
                                        <p:cTn id="57" dur="500" fill="hold"/>
                                        <p:tgtEl>
                                          <p:spTgt spid="8"/>
                                        </p:tgtEl>
                                        <p:attrNameLst>
                                          <p:attrName>style.color</p:attrName>
                                        </p:attrNameLst>
                                      </p:cBhvr>
                                      <p:to>
                                        <a:srgbClr val="FF0000"/>
                                      </p:to>
                                    </p:animClr>
                                  </p:childTnLst>
                                </p:cTn>
                              </p:par>
                              <p:par>
                                <p:cTn id="58" presetID="3" presetClass="emph" presetSubtype="2" fill="hold" nodeType="withEffect">
                                  <p:stCondLst>
                                    <p:cond delay="0"/>
                                  </p:stCondLst>
                                  <p:childTnLst>
                                    <p:animClr clrSpc="rgb" dir="cw">
                                      <p:cBhvr override="childStyle">
                                        <p:cTn id="59" dur="500" fill="hold"/>
                                        <p:tgtEl>
                                          <p:spTgt spid="9"/>
                                        </p:tgtEl>
                                        <p:attrNameLst>
                                          <p:attrName>style.color</p:attrName>
                                        </p:attrNameLst>
                                      </p:cBhvr>
                                      <p:to>
                                        <a:srgbClr val="FF0000"/>
                                      </p:to>
                                    </p:animClr>
                                  </p:childTnLst>
                                </p:cTn>
                              </p:par>
                              <p:par>
                                <p:cTn id="60" presetID="3" presetClass="emph" presetSubtype="2" fill="hold" nodeType="withEffect">
                                  <p:stCondLst>
                                    <p:cond delay="0"/>
                                  </p:stCondLst>
                                  <p:childTnLst>
                                    <p:animClr clrSpc="rgb" dir="cw">
                                      <p:cBhvr override="childStyle">
                                        <p:cTn id="61" dur="500" fill="hold"/>
                                        <p:tgtEl>
                                          <p:spTgt spid="7"/>
                                        </p:tgtEl>
                                        <p:attrNameLst>
                                          <p:attrName>style.color</p:attrName>
                                        </p:attrNameLst>
                                      </p:cBhvr>
                                      <p:to>
                                        <a:srgbClr val="FF0000"/>
                                      </p:to>
                                    </p:animClr>
                                  </p:childTnLst>
                                </p:cTn>
                              </p:par>
                              <p:par>
                                <p:cTn id="62" presetID="3" presetClass="emph" presetSubtype="2" fill="hold" nodeType="withEffect">
                                  <p:stCondLst>
                                    <p:cond delay="0"/>
                                  </p:stCondLst>
                                  <p:childTnLst>
                                    <p:animClr clrSpc="rgb" dir="cw">
                                      <p:cBhvr override="childStyle">
                                        <p:cTn id="63" dur="500" fill="hold"/>
                                        <p:tgtEl>
                                          <p:spTgt spid="11"/>
                                        </p:tgtEl>
                                        <p:attrNameLst>
                                          <p:attrName>style.color</p:attrName>
                                        </p:attrNameLst>
                                      </p:cBhvr>
                                      <p:to>
                                        <a:srgbClr val="FF0000"/>
                                      </p:to>
                                    </p:animClr>
                                  </p:childTnLst>
                                </p:cTn>
                              </p:par>
                              <p:par>
                                <p:cTn id="64" presetID="3" presetClass="emph" presetSubtype="2" fill="hold" grpId="1" nodeType="withEffect">
                                  <p:stCondLst>
                                    <p:cond delay="0"/>
                                  </p:stCondLst>
                                  <p:childTnLst>
                                    <p:animClr clrSpc="rgb" dir="cw">
                                      <p:cBhvr override="childStyle">
                                        <p:cTn id="65" dur="2000" fill="hold"/>
                                        <p:tgtEl>
                                          <p:spTgt spid="12"/>
                                        </p:tgtEl>
                                        <p:attrNameLst>
                                          <p:attrName>style.color</p:attrName>
                                        </p:attrNameLst>
                                      </p:cBhvr>
                                      <p:to>
                                        <a:srgbClr val="FF0000"/>
                                      </p:to>
                                    </p:animClr>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left)">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P spid="4" grpId="1"/>
      <p:bldP spid="5" grpId="0"/>
      <p:bldP spid="7" grpId="0"/>
      <p:bldP spid="8" grpId="0"/>
      <p:bldP spid="9" grpId="0"/>
      <p:bldP spid="11" grpId="0"/>
      <p:bldP spid="12" grpId="0"/>
      <p:bldP spid="12" grpId="1"/>
      <p:bldP spid="13" grpId="0"/>
      <p:bldP spid="13" grpId="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4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t="-5555" r="-19263" b="-26959"/>
            </a:stretch>
          </a:blipFill>
        </p:spPr>
        <p:txBody>
          <a:bodyPr/>
          <a:lstStyle/>
          <a:p>
            <a:pPr defTabSz="609630"/>
            <a:endParaRPr lang="en-US" sz="1100" dirty="0">
              <a:solidFill>
                <a:prstClr val="black"/>
              </a:solidFill>
              <a:latin typeface="Calibri"/>
            </a:endParaRPr>
          </a:p>
        </p:txBody>
      </p:sp>
      <p:grpSp>
        <p:nvGrpSpPr>
          <p:cNvPr id="14" name="Group 13">
            <a:extLst>
              <a:ext uri="{FF2B5EF4-FFF2-40B4-BE49-F238E27FC236}">
                <a16:creationId xmlns:a16="http://schemas.microsoft.com/office/drawing/2014/main" id="{AC2AB991-DDE4-ED42-A86D-86C30EC38837}"/>
              </a:ext>
            </a:extLst>
          </p:cNvPr>
          <p:cNvGrpSpPr/>
          <p:nvPr/>
        </p:nvGrpSpPr>
        <p:grpSpPr>
          <a:xfrm>
            <a:off x="1629978" y="2581040"/>
            <a:ext cx="3622825" cy="1703332"/>
            <a:chOff x="11125200" y="3100097"/>
            <a:chExt cx="6477000" cy="3633962"/>
          </a:xfrm>
          <a:effectLst>
            <a:outerShdw blurRad="342900" dist="50800" dir="5400000" sx="105000" sy="105000" algn="ctr" rotWithShape="0">
              <a:srgbClr val="FFC000">
                <a:alpha val="91000"/>
              </a:srgbClr>
            </a:outerShdw>
          </a:effectLst>
        </p:grpSpPr>
        <p:sp>
          <p:nvSpPr>
            <p:cNvPr id="20" name="Oval 19">
              <a:extLst>
                <a:ext uri="{FF2B5EF4-FFF2-40B4-BE49-F238E27FC236}">
                  <a16:creationId xmlns:a16="http://schemas.microsoft.com/office/drawing/2014/main" id="{C1042B64-95FD-064D-6162-1F19A4E411FB}"/>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b="1">
                <a:solidFill>
                  <a:prstClr val="white"/>
                </a:solidFill>
                <a:latin typeface="Calibri"/>
              </a:endParaRPr>
            </a:p>
          </p:txBody>
        </p:sp>
        <p:sp>
          <p:nvSpPr>
            <p:cNvPr id="21" name="TextBox 11">
              <a:extLst>
                <a:ext uri="{FF2B5EF4-FFF2-40B4-BE49-F238E27FC236}">
                  <a16:creationId xmlns:a16="http://schemas.microsoft.com/office/drawing/2014/main" id="{E06CD929-3A1D-B241-FB5E-82DC01ACE6FE}"/>
                </a:ext>
              </a:extLst>
            </p:cNvPr>
            <p:cNvSpPr txBox="1"/>
            <p:nvPr/>
          </p:nvSpPr>
          <p:spPr>
            <a:xfrm>
              <a:off x="11424560" y="4049050"/>
              <a:ext cx="6086218" cy="1729109"/>
            </a:xfrm>
            <a:prstGeom prst="rect">
              <a:avLst/>
            </a:prstGeom>
          </p:spPr>
          <p:txBody>
            <a:bodyPr wrap="square" lIns="0" tIns="0" rIns="0" bIns="0" rtlCol="0" anchor="t">
              <a:spAutoFit/>
            </a:bodyPr>
            <a:lstStyle/>
            <a:p>
              <a:pPr algn="ctr" defTabSz="609630">
                <a:lnSpc>
                  <a:spcPct val="150000"/>
                </a:lnSpc>
              </a:pPr>
              <a:r>
                <a:rPr lang="en-US" sz="1867" b="1" spc="17" dirty="0">
                  <a:solidFill>
                    <a:srgbClr val="FF0000"/>
                  </a:solidFill>
                  <a:latin typeface="Times New Roman Bold"/>
                </a:rPr>
                <a:t>TỪ CHỈ ĐẶC ĐIỂM CỦA </a:t>
              </a:r>
            </a:p>
            <a:p>
              <a:pPr algn="ctr" defTabSz="609630">
                <a:lnSpc>
                  <a:spcPct val="150000"/>
                </a:lnSpc>
              </a:pPr>
              <a:r>
                <a:rPr lang="en-US" sz="1867" b="1" spc="17" dirty="0">
                  <a:solidFill>
                    <a:srgbClr val="FF0000"/>
                  </a:solidFill>
                  <a:latin typeface="Times New Roman Bold"/>
                </a:rPr>
                <a:t> HOẠT ĐỘNG</a:t>
              </a:r>
            </a:p>
          </p:txBody>
        </p:sp>
      </p:grpSp>
      <p:grpSp>
        <p:nvGrpSpPr>
          <p:cNvPr id="22" name="Group 21">
            <a:extLst>
              <a:ext uri="{FF2B5EF4-FFF2-40B4-BE49-F238E27FC236}">
                <a16:creationId xmlns:a16="http://schemas.microsoft.com/office/drawing/2014/main" id="{6B07796C-22D7-E96D-C4A8-296517F05490}"/>
              </a:ext>
            </a:extLst>
          </p:cNvPr>
          <p:cNvGrpSpPr/>
          <p:nvPr/>
        </p:nvGrpSpPr>
        <p:grpSpPr>
          <a:xfrm>
            <a:off x="1498174" y="4793021"/>
            <a:ext cx="3622825" cy="1703332"/>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23" name="Oval 22">
              <a:extLst>
                <a:ext uri="{FF2B5EF4-FFF2-40B4-BE49-F238E27FC236}">
                  <a16:creationId xmlns:a16="http://schemas.microsoft.com/office/drawing/2014/main" id="{37D6F309-ECA4-79F4-A68A-6A43056DB99F}"/>
                </a:ext>
              </a:extLst>
            </p:cNvPr>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b="1">
                <a:solidFill>
                  <a:prstClr val="white"/>
                </a:solidFill>
                <a:latin typeface="Calibri"/>
              </a:endParaRPr>
            </a:p>
          </p:txBody>
        </p:sp>
        <p:sp>
          <p:nvSpPr>
            <p:cNvPr id="24" name="TextBox 11">
              <a:extLst>
                <a:ext uri="{FF2B5EF4-FFF2-40B4-BE49-F238E27FC236}">
                  <a16:creationId xmlns:a16="http://schemas.microsoft.com/office/drawing/2014/main" id="{18050114-4D0A-C2F7-0A02-F6645CF25547}"/>
                </a:ext>
              </a:extLst>
            </p:cNvPr>
            <p:cNvSpPr txBox="1"/>
            <p:nvPr/>
          </p:nvSpPr>
          <p:spPr>
            <a:xfrm>
              <a:off x="11427517" y="3930523"/>
              <a:ext cx="6086218" cy="1729109"/>
            </a:xfrm>
            <a:prstGeom prst="rect">
              <a:avLst/>
            </a:prstGeom>
          </p:spPr>
          <p:txBody>
            <a:bodyPr wrap="square" lIns="0" tIns="0" rIns="0" bIns="0" rtlCol="0" anchor="t">
              <a:spAutoFit/>
            </a:bodyPr>
            <a:lstStyle/>
            <a:p>
              <a:pPr algn="ctr" defTabSz="609630">
                <a:lnSpc>
                  <a:spcPct val="150000"/>
                </a:lnSpc>
              </a:pPr>
              <a:r>
                <a:rPr lang="en-US" sz="1867" b="1" spc="17" dirty="0">
                  <a:solidFill>
                    <a:srgbClr val="FF0000"/>
                  </a:solidFill>
                  <a:latin typeface="Times New Roman Bold"/>
                </a:rPr>
                <a:t>TỪ CHỈ ĐẶC ĐIỂM CỦA TRẠNG THÁI</a:t>
              </a:r>
            </a:p>
          </p:txBody>
        </p:sp>
      </p:grpSp>
      <p:sp>
        <p:nvSpPr>
          <p:cNvPr id="28" name="Freeform 8">
            <a:extLst>
              <a:ext uri="{FF2B5EF4-FFF2-40B4-BE49-F238E27FC236}">
                <a16:creationId xmlns:a16="http://schemas.microsoft.com/office/drawing/2014/main" id="{9021C53F-49D4-CD51-510D-073E86D2F33F}"/>
              </a:ext>
            </a:extLst>
          </p:cNvPr>
          <p:cNvSpPr/>
          <p:nvPr/>
        </p:nvSpPr>
        <p:spPr>
          <a:xfrm rot="766285">
            <a:off x="5186031" y="1007701"/>
            <a:ext cx="2819117" cy="903861"/>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30" name="Freeform 8">
            <a:extLst>
              <a:ext uri="{FF2B5EF4-FFF2-40B4-BE49-F238E27FC236}">
                <a16:creationId xmlns:a16="http://schemas.microsoft.com/office/drawing/2014/main" id="{9B37CD54-F7A1-70C2-BF86-B7E5216933B8}"/>
              </a:ext>
            </a:extLst>
          </p:cNvPr>
          <p:cNvSpPr/>
          <p:nvPr/>
        </p:nvSpPr>
        <p:spPr>
          <a:xfrm rot="10800000" flipH="1">
            <a:off x="5170157" y="5124098"/>
            <a:ext cx="2337837" cy="676164"/>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3" name="Group 32">
            <a:extLst>
              <a:ext uri="{FF2B5EF4-FFF2-40B4-BE49-F238E27FC236}">
                <a16:creationId xmlns:a16="http://schemas.microsoft.com/office/drawing/2014/main" id="{AE68D001-3ADF-A9F2-485D-32B582753381}"/>
              </a:ext>
            </a:extLst>
          </p:cNvPr>
          <p:cNvGrpSpPr/>
          <p:nvPr/>
        </p:nvGrpSpPr>
        <p:grpSpPr>
          <a:xfrm>
            <a:off x="1681114" y="442047"/>
            <a:ext cx="3622825" cy="1703332"/>
            <a:chOff x="7384995" y="662655"/>
            <a:chExt cx="5434238" cy="2554998"/>
          </a:xfrm>
        </p:grpSpPr>
        <p:sp>
          <p:nvSpPr>
            <p:cNvPr id="19" name="Oval 18">
              <a:extLst>
                <a:ext uri="{FF2B5EF4-FFF2-40B4-BE49-F238E27FC236}">
                  <a16:creationId xmlns:a16="http://schemas.microsoft.com/office/drawing/2014/main" id="{6DA2F590-D61C-DCEB-23F8-2AEF4DA4176A}"/>
                </a:ext>
              </a:extLst>
            </p:cNvPr>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b="1">
                <a:solidFill>
                  <a:prstClr val="white"/>
                </a:solidFill>
                <a:latin typeface="Calibri"/>
              </a:endParaRPr>
            </a:p>
          </p:txBody>
        </p:sp>
        <p:sp>
          <p:nvSpPr>
            <p:cNvPr id="11" name="TextBox 11"/>
            <p:cNvSpPr txBox="1"/>
            <p:nvPr/>
          </p:nvSpPr>
          <p:spPr>
            <a:xfrm>
              <a:off x="7636160" y="1329854"/>
              <a:ext cx="5106369" cy="1215717"/>
            </a:xfrm>
            <a:prstGeom prst="rect">
              <a:avLst/>
            </a:prstGeom>
          </p:spPr>
          <p:txBody>
            <a:bodyPr wrap="square" lIns="0" tIns="0" rIns="0" bIns="0" rtlCol="0" anchor="t">
              <a:spAutoFit/>
            </a:bodyPr>
            <a:lstStyle/>
            <a:p>
              <a:pPr algn="ctr" defTabSz="609630">
                <a:lnSpc>
                  <a:spcPct val="150000"/>
                </a:lnSpc>
              </a:pPr>
              <a:r>
                <a:rPr lang="en-US" sz="1867" b="1" spc="17" dirty="0">
                  <a:solidFill>
                    <a:srgbClr val="FF0000"/>
                  </a:solidFill>
                  <a:latin typeface="Times New Roman Bold"/>
                </a:rPr>
                <a:t>TỪ CHỈ ĐẶC ĐIỂM CỦA </a:t>
              </a:r>
            </a:p>
            <a:p>
              <a:pPr algn="ctr" defTabSz="609630">
                <a:lnSpc>
                  <a:spcPct val="150000"/>
                </a:lnSpc>
              </a:pPr>
              <a:r>
                <a:rPr lang="en-US" sz="1867" b="1" spc="17" dirty="0">
                  <a:solidFill>
                    <a:srgbClr val="FF0000"/>
                  </a:solidFill>
                  <a:latin typeface="Times New Roman Bold"/>
                </a:rPr>
                <a:t>SỰ VẬT</a:t>
              </a:r>
            </a:p>
          </p:txBody>
        </p:sp>
      </p:grpSp>
      <p:grpSp>
        <p:nvGrpSpPr>
          <p:cNvPr id="32" name="Group 31">
            <a:extLst>
              <a:ext uri="{FF2B5EF4-FFF2-40B4-BE49-F238E27FC236}">
                <a16:creationId xmlns:a16="http://schemas.microsoft.com/office/drawing/2014/main" id="{06786353-EE0A-E710-BC35-FAC50144D8BD}"/>
              </a:ext>
            </a:extLst>
          </p:cNvPr>
          <p:cNvGrpSpPr/>
          <p:nvPr/>
        </p:nvGrpSpPr>
        <p:grpSpPr>
          <a:xfrm>
            <a:off x="6802113" y="1829823"/>
            <a:ext cx="5004020" cy="3479110"/>
            <a:chOff x="13503435" y="4014252"/>
            <a:chExt cx="5106369" cy="3186648"/>
          </a:xfrm>
          <a:effectLst>
            <a:glow rad="139700">
              <a:schemeClr val="accent2">
                <a:satMod val="175000"/>
                <a:alpha val="40000"/>
              </a:schemeClr>
            </a:glow>
          </a:effectLst>
        </p:grpSpPr>
        <p:sp>
          <p:nvSpPr>
            <p:cNvPr id="26" name="Scroll: Horizontal 25">
              <a:extLst>
                <a:ext uri="{FF2B5EF4-FFF2-40B4-BE49-F238E27FC236}">
                  <a16:creationId xmlns:a16="http://schemas.microsoft.com/office/drawing/2014/main" id="{B23E706C-CAFF-9039-D20D-279E57DE8DB4}"/>
                </a:ext>
              </a:extLst>
            </p:cNvPr>
            <p:cNvSpPr/>
            <p:nvPr/>
          </p:nvSpPr>
          <p:spPr>
            <a:xfrm>
              <a:off x="14020800" y="4014252"/>
              <a:ext cx="4071639" cy="3186648"/>
            </a:xfrm>
            <a:prstGeom prst="horizontalScroll">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27" name="TextBox 11">
              <a:extLst>
                <a:ext uri="{FF2B5EF4-FFF2-40B4-BE49-F238E27FC236}">
                  <a16:creationId xmlns:a16="http://schemas.microsoft.com/office/drawing/2014/main" id="{5E5BAD68-5197-6B7E-CE3C-033509CEE72F}"/>
                </a:ext>
              </a:extLst>
            </p:cNvPr>
            <p:cNvSpPr txBox="1"/>
            <p:nvPr/>
          </p:nvSpPr>
          <p:spPr>
            <a:xfrm>
              <a:off x="13503435" y="4875608"/>
              <a:ext cx="5106369" cy="1116634"/>
            </a:xfrm>
            <a:prstGeom prst="rect">
              <a:avLst/>
            </a:prstGeom>
          </p:spPr>
          <p:txBody>
            <a:bodyPr wrap="square" lIns="0" tIns="0" rIns="0" bIns="0" rtlCol="0" anchor="t">
              <a:spAutoFit/>
            </a:bodyPr>
            <a:lstStyle/>
            <a:p>
              <a:pPr algn="ctr" defTabSz="609630">
                <a:lnSpc>
                  <a:spcPct val="150000"/>
                </a:lnSpc>
              </a:pPr>
              <a:r>
                <a:rPr lang="en-US" sz="6000" b="1" spc="17" dirty="0">
                  <a:solidFill>
                    <a:srgbClr val="FF0000"/>
                  </a:solidFill>
                  <a:latin typeface="Times New Roman Bold"/>
                </a:rPr>
                <a:t>TÍNH TỪ</a:t>
              </a:r>
            </a:p>
          </p:txBody>
        </p:sp>
      </p:grpSp>
      <p:sp>
        <p:nvSpPr>
          <p:cNvPr id="29" name="Freeform 17">
            <a:extLst>
              <a:ext uri="{FF2B5EF4-FFF2-40B4-BE49-F238E27FC236}">
                <a16:creationId xmlns:a16="http://schemas.microsoft.com/office/drawing/2014/main" id="{8882A77B-1313-4827-5E8D-F3F94C2B993D}"/>
              </a:ext>
            </a:extLst>
          </p:cNvPr>
          <p:cNvSpPr/>
          <p:nvPr/>
        </p:nvSpPr>
        <p:spPr>
          <a:xfrm rot="20689536">
            <a:off x="5351867" y="3262078"/>
            <a:ext cx="2030994" cy="714077"/>
          </a:xfrm>
          <a:custGeom>
            <a:avLst/>
            <a:gdLst/>
            <a:ahLst/>
            <a:cxnLst/>
            <a:rect l="l" t="t" r="r" b="b"/>
            <a:pathLst>
              <a:path w="1885403" h="1439762">
                <a:moveTo>
                  <a:pt x="0" y="0"/>
                </a:moveTo>
                <a:lnTo>
                  <a:pt x="1885403" y="0"/>
                </a:lnTo>
                <a:lnTo>
                  <a:pt x="1885403" y="1439762"/>
                </a:lnTo>
                <a:lnTo>
                  <a:pt x="0" y="14397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dirty="0">
              <a:solidFill>
                <a:prstClr val="black"/>
              </a:solidFill>
              <a:latin typeface="Calibri"/>
            </a:endParaRPr>
          </a:p>
        </p:txBody>
      </p:sp>
    </p:spTree>
    <p:extLst>
      <p:ext uri="{BB962C8B-B14F-4D97-AF65-F5344CB8AC3E}">
        <p14:creationId xmlns:p14="http://schemas.microsoft.com/office/powerpoint/2010/main" val="3747754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9"/>
            <a:ext cx="12192000" cy="6858000"/>
          </a:xfrm>
          <a:prstGeom prst="rect">
            <a:avLst/>
          </a:prstGeom>
          <a:effectLst>
            <a:outerShdw blurRad="88900" dist="50800" dir="5400000" algn="ctr" rotWithShape="0">
              <a:srgbClr val="000000">
                <a:alpha val="43137"/>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200" y="4267201"/>
            <a:ext cx="2590799" cy="2590799"/>
          </a:xfrm>
          <a:prstGeom prst="rect">
            <a:avLst/>
          </a:prstGeom>
        </p:spPr>
      </p:pic>
      <p:pic>
        <p:nvPicPr>
          <p:cNvPr id="4" name="Picture 3">
            <a:extLst>
              <a:ext uri="{FF2B5EF4-FFF2-40B4-BE49-F238E27FC236}">
                <a16:creationId xmlns:a16="http://schemas.microsoft.com/office/drawing/2014/main" id="{712C553D-1E4B-4983-4000-C880050CBF1E}"/>
              </a:ext>
            </a:extLst>
          </p:cNvPr>
          <p:cNvPicPr>
            <a:picLocks noChangeAspect="1"/>
          </p:cNvPicPr>
          <p:nvPr/>
        </p:nvPicPr>
        <p:blipFill>
          <a:blip r:embed="rId6"/>
          <a:stretch>
            <a:fillRect/>
          </a:stretch>
        </p:blipFill>
        <p:spPr>
          <a:xfrm>
            <a:off x="1598596" y="41477"/>
            <a:ext cx="3506804" cy="950374"/>
          </a:xfrm>
          <a:prstGeom prst="rect">
            <a:avLst/>
          </a:prstGeom>
        </p:spPr>
      </p:pic>
      <p:pic>
        <p:nvPicPr>
          <p:cNvPr id="5" name="Picture 4">
            <a:extLst>
              <a:ext uri="{FF2B5EF4-FFF2-40B4-BE49-F238E27FC236}">
                <a16:creationId xmlns:a16="http://schemas.microsoft.com/office/drawing/2014/main" id="{FBB7B6AD-56B9-2C69-716C-8A415B708E63}"/>
              </a:ext>
            </a:extLst>
          </p:cNvPr>
          <p:cNvPicPr>
            <a:picLocks noChangeAspect="1"/>
          </p:cNvPicPr>
          <p:nvPr/>
        </p:nvPicPr>
        <p:blipFill>
          <a:blip r:embed="rId7"/>
          <a:stretch>
            <a:fillRect/>
          </a:stretch>
        </p:blipFill>
        <p:spPr>
          <a:xfrm>
            <a:off x="2699505" y="972650"/>
            <a:ext cx="7663695" cy="1145240"/>
          </a:xfrm>
          <a:prstGeom prst="rect">
            <a:avLst/>
          </a:prstGeom>
        </p:spPr>
      </p:pic>
      <p:pic>
        <p:nvPicPr>
          <p:cNvPr id="2" name="Picture 1">
            <a:extLst>
              <a:ext uri="{FF2B5EF4-FFF2-40B4-BE49-F238E27FC236}">
                <a16:creationId xmlns:a16="http://schemas.microsoft.com/office/drawing/2014/main" id="{3C0B9A55-F5B8-112A-E7A6-A7F9C16FEE54}"/>
              </a:ext>
            </a:extLst>
          </p:cNvPr>
          <p:cNvPicPr>
            <a:picLocks noChangeAspect="1"/>
          </p:cNvPicPr>
          <p:nvPr/>
        </p:nvPicPr>
        <p:blipFill>
          <a:blip r:embed="rId8"/>
          <a:stretch>
            <a:fillRect/>
          </a:stretch>
        </p:blipFill>
        <p:spPr>
          <a:xfrm>
            <a:off x="3440508" y="3333308"/>
            <a:ext cx="6363557" cy="1619691"/>
          </a:xfrm>
          <a:prstGeom prst="rect">
            <a:avLst/>
          </a:prstGeom>
        </p:spPr>
      </p:pic>
      <p:pic>
        <p:nvPicPr>
          <p:cNvPr id="7" name="Picture 6">
            <a:extLst>
              <a:ext uri="{FF2B5EF4-FFF2-40B4-BE49-F238E27FC236}">
                <a16:creationId xmlns:a16="http://schemas.microsoft.com/office/drawing/2014/main" id="{AEEBAB68-E5F0-C9E7-D374-4A7B8C436ED2}"/>
              </a:ext>
            </a:extLst>
          </p:cNvPr>
          <p:cNvPicPr>
            <a:picLocks noChangeAspect="1"/>
          </p:cNvPicPr>
          <p:nvPr/>
        </p:nvPicPr>
        <p:blipFill>
          <a:blip r:embed="rId9"/>
          <a:stretch>
            <a:fillRect/>
          </a:stretch>
        </p:blipFill>
        <p:spPr>
          <a:xfrm>
            <a:off x="1881870" y="2438287"/>
            <a:ext cx="4134574" cy="893962"/>
          </a:xfrm>
          <a:prstGeom prst="rect">
            <a:avLst/>
          </a:prstGeom>
        </p:spPr>
      </p:pic>
    </p:spTree>
    <p:extLst>
      <p:ext uri="{BB962C8B-B14F-4D97-AF65-F5344CB8AC3E}">
        <p14:creationId xmlns:p14="http://schemas.microsoft.com/office/powerpoint/2010/main" val="4611206"/>
      </p:ext>
    </p:extLst>
  </p:cSld>
  <p:clrMapOvr>
    <a:masterClrMapping/>
  </p:clrMapOvr>
  <p:transition>
    <p:fade/>
    <p:sndAc>
      <p:stSnd>
        <p:snd r:embed="rId2"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681" y="18288"/>
            <a:ext cx="9691699" cy="6821424"/>
          </a:xfrm>
          <a:prstGeom prst="rect">
            <a:avLst/>
          </a:prstGeom>
        </p:spPr>
      </p:pic>
      <p:sp>
        <p:nvSpPr>
          <p:cNvPr id="5" name="Hộp Văn bản 24">
            <a:extLst>
              <a:ext uri="{FF2B5EF4-FFF2-40B4-BE49-F238E27FC236}">
                <a16:creationId xmlns:a16="http://schemas.microsoft.com/office/drawing/2014/main" id="{4FC3B640-6918-4F82-9CF2-8487E70043FC}"/>
              </a:ext>
            </a:extLst>
          </p:cNvPr>
          <p:cNvSpPr txBox="1"/>
          <p:nvPr/>
        </p:nvSpPr>
        <p:spPr>
          <a:xfrm>
            <a:off x="2041152" y="491123"/>
            <a:ext cx="7894627" cy="754694"/>
          </a:xfrm>
          <a:prstGeom prst="rect">
            <a:avLst/>
          </a:prstGeom>
          <a:noFill/>
        </p:spPr>
        <p:txBody>
          <a:bodyPr wrap="square">
            <a:spAutoFit/>
          </a:bodyPr>
          <a:lstStyle/>
          <a:p>
            <a:pPr algn="ctr" defTabSz="914377">
              <a:lnSpc>
                <a:spcPct val="150000"/>
              </a:lnSpc>
              <a:defRPr/>
            </a:pP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Thứ</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ngày</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tháng</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năm</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202</a:t>
            </a:r>
          </a:p>
        </p:txBody>
      </p:sp>
      <p:sp>
        <p:nvSpPr>
          <p:cNvPr id="8" name="TextBox 7">
            <a:extLst>
              <a:ext uri="{FF2B5EF4-FFF2-40B4-BE49-F238E27FC236}">
                <a16:creationId xmlns:a16="http://schemas.microsoft.com/office/drawing/2014/main" id="{5772EBF2-EE38-46E1-9FC0-84CF990F5FEA}"/>
              </a:ext>
            </a:extLst>
          </p:cNvPr>
          <p:cNvSpPr txBox="1"/>
          <p:nvPr/>
        </p:nvSpPr>
        <p:spPr>
          <a:xfrm>
            <a:off x="4866304" y="1363316"/>
            <a:ext cx="3395953" cy="584775"/>
          </a:xfrm>
          <a:prstGeom prst="rect">
            <a:avLst/>
          </a:prstGeom>
          <a:noFill/>
        </p:spPr>
        <p:txBody>
          <a:bodyPr wrap="square">
            <a:spAutoFit/>
          </a:bodyPr>
          <a:lstStyle/>
          <a:p>
            <a:pPr defTabSz="1219170">
              <a:buClr>
                <a:srgbClr val="000000"/>
              </a:buClr>
            </a:pPr>
            <a:r>
              <a:rPr lang="en-US" sz="3000" b="1" kern="0" dirty="0">
                <a:solidFill>
                  <a:srgbClr val="FFFCF3"/>
                </a:solidFill>
                <a:latin typeface="HP001 4 hàng" panose="020B0603050302020204" pitchFamily="34" charset="0"/>
                <a:cs typeface="Arial"/>
                <a:sym typeface="Arial"/>
              </a:rPr>
              <a:t> </a:t>
            </a:r>
            <a:r>
              <a:rPr lang="vi-VN" sz="3200" b="1" kern="0" dirty="0">
                <a:solidFill>
                  <a:srgbClr val="FFFCF3"/>
                </a:solidFill>
                <a:latin typeface="HP001 4 hàng" panose="020B0603050302020204" pitchFamily="34" charset="0"/>
                <a:cs typeface="Arial"/>
                <a:sym typeface="Arial"/>
              </a:rPr>
              <a:t>Luyện từ và câu</a:t>
            </a:r>
            <a:endParaRPr lang="en-US" sz="3200" b="1" kern="0" dirty="0">
              <a:solidFill>
                <a:srgbClr val="FFFCF3"/>
              </a:solidFill>
              <a:latin typeface="HP001 4 hàng" panose="020B0603050302020204" pitchFamily="34" charset="0"/>
              <a:cs typeface="Arial"/>
              <a:sym typeface="Arial"/>
            </a:endParaRPr>
          </a:p>
        </p:txBody>
      </p:sp>
      <p:sp>
        <p:nvSpPr>
          <p:cNvPr id="9" name="TextBox 8">
            <a:extLst>
              <a:ext uri="{FF2B5EF4-FFF2-40B4-BE49-F238E27FC236}">
                <a16:creationId xmlns:a16="http://schemas.microsoft.com/office/drawing/2014/main" id="{B76FF3BF-CA63-4CC5-ABFE-B997523D1B5C}"/>
              </a:ext>
            </a:extLst>
          </p:cNvPr>
          <p:cNvSpPr txBox="1"/>
          <p:nvPr/>
        </p:nvSpPr>
        <p:spPr>
          <a:xfrm>
            <a:off x="2900088" y="2020240"/>
            <a:ext cx="6867525" cy="584775"/>
          </a:xfrm>
          <a:prstGeom prst="rect">
            <a:avLst/>
          </a:prstGeom>
          <a:noFill/>
        </p:spPr>
        <p:txBody>
          <a:bodyPr wrap="square">
            <a:spAutoFit/>
          </a:bodyPr>
          <a:lstStyle/>
          <a:p>
            <a:pPr algn="ctr" defTabSz="1219170">
              <a:buClr>
                <a:srgbClr val="000000"/>
              </a:buClr>
            </a:pPr>
            <a:r>
              <a:rPr lang="vi-VN" sz="3200" b="1" kern="0" dirty="0">
                <a:solidFill>
                  <a:srgbClr val="FFFF00"/>
                </a:solidFill>
                <a:latin typeface="HP001 4 hàng" panose="020B0603050302020204" pitchFamily="34" charset="0"/>
                <a:cs typeface="Arial"/>
                <a:sym typeface="Arial"/>
              </a:rPr>
              <a:t>Tính từ</a:t>
            </a:r>
            <a:endParaRPr lang="en-US" sz="3200" b="1" kern="0" dirty="0">
              <a:solidFill>
                <a:srgbClr val="FFFF00"/>
              </a:solidFill>
              <a:latin typeface="HP001 4 hàng" panose="020B0603050302020204" pitchFamily="34" charset="0"/>
              <a:cs typeface="Arial"/>
              <a:sym typeface="Arial"/>
            </a:endParaRPr>
          </a:p>
        </p:txBody>
      </p:sp>
      <p:sp>
        <p:nvSpPr>
          <p:cNvPr id="2" name="TextBox 1">
            <a:extLst>
              <a:ext uri="{FF2B5EF4-FFF2-40B4-BE49-F238E27FC236}">
                <a16:creationId xmlns:a16="http://schemas.microsoft.com/office/drawing/2014/main" id="{93D774FB-30DB-03D5-5DF8-FAEC0B782B90}"/>
              </a:ext>
            </a:extLst>
          </p:cNvPr>
          <p:cNvSpPr txBox="1"/>
          <p:nvPr/>
        </p:nvSpPr>
        <p:spPr>
          <a:xfrm>
            <a:off x="1707907" y="2668259"/>
            <a:ext cx="2384361" cy="584775"/>
          </a:xfrm>
          <a:prstGeom prst="rect">
            <a:avLst/>
          </a:prstGeom>
          <a:noFill/>
        </p:spPr>
        <p:txBody>
          <a:bodyPr wrap="square">
            <a:spAutoFit/>
          </a:bodyPr>
          <a:lstStyle/>
          <a:p>
            <a:pPr algn="ctr" defTabSz="1219170">
              <a:buClr>
                <a:srgbClr val="000000"/>
              </a:buClr>
            </a:pPr>
            <a:r>
              <a:rPr lang="vi-VN" sz="3200" b="1" kern="0" dirty="0">
                <a:solidFill>
                  <a:schemeClr val="bg1"/>
                </a:solidFill>
                <a:latin typeface="HP001 4 hàng" panose="020B0603050302020204" pitchFamily="34" charset="0"/>
                <a:cs typeface="Arial"/>
                <a:sym typeface="Arial"/>
              </a:rPr>
              <a:t>Bài 1:</a:t>
            </a:r>
            <a:endParaRPr lang="en-US" sz="3200" b="1" kern="0" dirty="0">
              <a:solidFill>
                <a:schemeClr val="bg1"/>
              </a:solidFill>
              <a:latin typeface="HP001 4 hàng" panose="020B0603050302020204" pitchFamily="34" charset="0"/>
              <a:cs typeface="Arial"/>
              <a:sym typeface="Arial"/>
            </a:endParaRPr>
          </a:p>
        </p:txBody>
      </p:sp>
      <p:sp>
        <p:nvSpPr>
          <p:cNvPr id="3" name="TextBox 2">
            <a:extLst>
              <a:ext uri="{FF2B5EF4-FFF2-40B4-BE49-F238E27FC236}">
                <a16:creationId xmlns:a16="http://schemas.microsoft.com/office/drawing/2014/main" id="{7C755B04-6495-49F5-A911-D95916A21E39}"/>
              </a:ext>
            </a:extLst>
          </p:cNvPr>
          <p:cNvSpPr txBox="1"/>
          <p:nvPr/>
        </p:nvSpPr>
        <p:spPr>
          <a:xfrm>
            <a:off x="1772464" y="3312225"/>
            <a:ext cx="2298796" cy="584775"/>
          </a:xfrm>
          <a:prstGeom prst="rect">
            <a:avLst/>
          </a:prstGeom>
          <a:noFill/>
        </p:spPr>
        <p:txBody>
          <a:bodyPr wrap="square">
            <a:spAutoFit/>
          </a:bodyPr>
          <a:lstStyle/>
          <a:p>
            <a:pPr algn="ctr" defTabSz="1219170">
              <a:buClr>
                <a:srgbClr val="000000"/>
              </a:buClr>
            </a:pPr>
            <a:r>
              <a:rPr lang="vi-VN" sz="3200" b="1" kern="0" dirty="0">
                <a:solidFill>
                  <a:schemeClr val="bg1"/>
                </a:solidFill>
                <a:latin typeface="HP001 4 hàng" panose="020B0603050302020204" pitchFamily="34" charset="0"/>
                <a:cs typeface="Arial"/>
                <a:sym typeface="Arial"/>
              </a:rPr>
              <a:t>Bài 2:</a:t>
            </a:r>
            <a:endParaRPr lang="en-US" sz="3200" b="1" kern="0" dirty="0">
              <a:solidFill>
                <a:schemeClr val="bg1"/>
              </a:solidFill>
              <a:latin typeface="HP001 4 hàng" panose="020B0603050302020204" pitchFamily="34" charset="0"/>
              <a:cs typeface="Arial"/>
              <a:sym typeface="Arial"/>
            </a:endParaRPr>
          </a:p>
        </p:txBody>
      </p:sp>
      <p:sp>
        <p:nvSpPr>
          <p:cNvPr id="6" name="TextBox 5">
            <a:extLst>
              <a:ext uri="{FF2B5EF4-FFF2-40B4-BE49-F238E27FC236}">
                <a16:creationId xmlns:a16="http://schemas.microsoft.com/office/drawing/2014/main" id="{7B234C42-F10A-8A96-C70C-BBC7F81F13AA}"/>
              </a:ext>
            </a:extLst>
          </p:cNvPr>
          <p:cNvSpPr txBox="1"/>
          <p:nvPr/>
        </p:nvSpPr>
        <p:spPr>
          <a:xfrm>
            <a:off x="2131697" y="3943609"/>
            <a:ext cx="2668909" cy="584775"/>
          </a:xfrm>
          <a:prstGeom prst="rect">
            <a:avLst/>
          </a:prstGeom>
          <a:noFill/>
        </p:spPr>
        <p:txBody>
          <a:bodyPr wrap="square">
            <a:spAutoFit/>
          </a:bodyPr>
          <a:lstStyle/>
          <a:p>
            <a:pPr algn="ctr" defTabSz="1219170">
              <a:buClr>
                <a:srgbClr val="000000"/>
              </a:buClr>
            </a:pPr>
            <a:r>
              <a:rPr lang="vi-VN" sz="3200" b="1" kern="0" dirty="0">
                <a:solidFill>
                  <a:srgbClr val="FFFF00"/>
                </a:solidFill>
                <a:latin typeface="HP001 4 hàng" panose="020B0603050302020204" pitchFamily="34" charset="0"/>
                <a:cs typeface="Arial"/>
                <a:sym typeface="Arial"/>
              </a:rPr>
              <a:t>Ghi nhớ/95</a:t>
            </a:r>
            <a:endParaRPr lang="en-US" sz="3200" b="1" kern="0" dirty="0">
              <a:solidFill>
                <a:srgbClr val="FFFF00"/>
              </a:solidFill>
              <a:latin typeface="HP001 4 hàng" panose="020B0603050302020204" pitchFamily="34" charset="0"/>
              <a:cs typeface="Arial"/>
              <a:sym typeface="Arial"/>
            </a:endParaRPr>
          </a:p>
        </p:txBody>
      </p:sp>
      <p:sp>
        <p:nvSpPr>
          <p:cNvPr id="7" name="TextBox 6">
            <a:extLst>
              <a:ext uri="{FF2B5EF4-FFF2-40B4-BE49-F238E27FC236}">
                <a16:creationId xmlns:a16="http://schemas.microsoft.com/office/drawing/2014/main" id="{8018DC38-58FD-1E5E-4652-79287EFA79C1}"/>
              </a:ext>
            </a:extLst>
          </p:cNvPr>
          <p:cNvSpPr txBox="1"/>
          <p:nvPr/>
        </p:nvSpPr>
        <p:spPr>
          <a:xfrm>
            <a:off x="1847902" y="4574993"/>
            <a:ext cx="2298796" cy="584775"/>
          </a:xfrm>
          <a:prstGeom prst="rect">
            <a:avLst/>
          </a:prstGeom>
          <a:noFill/>
        </p:spPr>
        <p:txBody>
          <a:bodyPr wrap="square">
            <a:spAutoFit/>
          </a:bodyPr>
          <a:lstStyle/>
          <a:p>
            <a:pPr algn="ctr" defTabSz="1219170">
              <a:buClr>
                <a:srgbClr val="000000"/>
              </a:buClr>
            </a:pPr>
            <a:r>
              <a:rPr lang="vi-VN" sz="3200" b="1" kern="0" dirty="0">
                <a:solidFill>
                  <a:schemeClr val="bg1"/>
                </a:solidFill>
                <a:latin typeface="HP001 4 hàng" panose="020B0603050302020204" pitchFamily="34" charset="0"/>
                <a:cs typeface="Arial"/>
                <a:sym typeface="Arial"/>
              </a:rPr>
              <a:t>Bài 3:</a:t>
            </a:r>
            <a:endParaRPr lang="en-US" sz="3200" b="1" kern="0" dirty="0">
              <a:solidFill>
                <a:schemeClr val="bg1"/>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3056903029"/>
      </p:ext>
    </p:extLst>
  </p:cSld>
  <p:clrMapOvr>
    <a:masterClrMapping/>
  </p:clrMapOvr>
  <p:transition>
    <p:fade/>
    <p:sndAc>
      <p:stSnd>
        <p:snd r:embed="rId3" name="camera.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Bữa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em</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Bộ</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thích</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học</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7" name="Straight Connector 4">
            <a:extLst>
              <a:ext uri="{FF2B5EF4-FFF2-40B4-BE49-F238E27FC236}">
                <a16:creationId xmlns:a16="http://schemas.microsoft.com/office/drawing/2014/main" id="{BDA298B8-C574-413B-90F4-745980993DC0}"/>
              </a:ext>
            </a:extLst>
          </p:cNvPr>
          <p:cNvCxnSpPr>
            <a:cxnSpLocks/>
          </p:cNvCxnSpPr>
          <p:nvPr/>
        </p:nvCxnSpPr>
        <p:spPr>
          <a:xfrm>
            <a:off x="1440996" y="1050559"/>
            <a:ext cx="5712279"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0144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136"/>
            <a:ext cx="12192000" cy="6858000"/>
          </a:xfrm>
          <a:prstGeom prst="rect">
            <a:avLst/>
          </a:prstGeom>
          <a:effectLst>
            <a:outerShdw blurRad="88900" dist="50800" dir="5400000" algn="ctr" rotWithShape="0">
              <a:srgbClr val="000000">
                <a:alpha val="43137"/>
              </a:srgbClr>
            </a:outerShdw>
          </a:effectLst>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sp>
        <p:nvSpPr>
          <p:cNvPr id="8" name="Rectangle 7">
            <a:extLst>
              <a:ext uri="{FF2B5EF4-FFF2-40B4-BE49-F238E27FC236}">
                <a16:creationId xmlns:a16="http://schemas.microsoft.com/office/drawing/2014/main" id="{9A4BA011-7164-2B61-4125-3618B422C7AD}"/>
              </a:ext>
            </a:extLst>
          </p:cNvPr>
          <p:cNvSpPr/>
          <p:nvPr/>
        </p:nvSpPr>
        <p:spPr>
          <a:xfrm>
            <a:off x="1174535" y="-266019"/>
            <a:ext cx="5803192" cy="1569660"/>
          </a:xfrm>
          <a:prstGeom prst="rect">
            <a:avLst/>
          </a:prstGeom>
          <a:noFill/>
        </p:spPr>
        <p:txBody>
          <a:bodyPr wrap="none" lIns="91440" tIns="45720" rIns="91440" bIns="45720">
            <a:spAutoFit/>
            <a:scene3d>
              <a:camera prst="orthographicFront"/>
              <a:lightRig rig="threePt" dir="t"/>
            </a:scene3d>
            <a:sp3d>
              <a:bevelB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6600">
                  <a:solidFill>
                    <a:srgbClr val="ED7D31"/>
                  </a:solidFill>
                  <a:prstDash val="solid"/>
                </a:ln>
                <a:gradFill flip="none" rotWithShape="1">
                  <a:gsLst>
                    <a:gs pos="0">
                      <a:srgbClr val="ED7D31">
                        <a:lumMod val="5000"/>
                        <a:lumOff val="95000"/>
                      </a:srgbClr>
                    </a:gs>
                    <a:gs pos="54000">
                      <a:srgbClr val="FFA800"/>
                    </a:gs>
                    <a:gs pos="100000">
                      <a:srgbClr val="FFDE01"/>
                    </a:gs>
                  </a:gsLst>
                  <a:lin ang="5400000" scaled="0"/>
                  <a:tileRect/>
                </a:gradFill>
                <a:effectLst>
                  <a:outerShdw dist="38100" dir="2700000" algn="tl" rotWithShape="0">
                    <a:srgbClr val="ED7D31"/>
                  </a:outerShdw>
                </a:effectLst>
                <a:uLnTx/>
                <a:uFillTx/>
                <a:latin typeface="#9Slide07 SVNAdam Gorry" panose="02040603050506020204" pitchFamily="18" charset="0"/>
                <a:ea typeface="+mn-ea"/>
                <a:cs typeface="+mn-cs"/>
              </a:rPr>
              <a:t>TRÒ CHƠI</a:t>
            </a:r>
          </a:p>
        </p:txBody>
      </p:sp>
      <p:sp>
        <p:nvSpPr>
          <p:cNvPr id="10" name="Rectangle 9">
            <a:extLst>
              <a:ext uri="{FF2B5EF4-FFF2-40B4-BE49-F238E27FC236}">
                <a16:creationId xmlns:a16="http://schemas.microsoft.com/office/drawing/2014/main" id="{C74A3398-76D5-19B8-7934-200BFB25941B}"/>
              </a:ext>
            </a:extLst>
          </p:cNvPr>
          <p:cNvSpPr/>
          <p:nvPr/>
        </p:nvSpPr>
        <p:spPr>
          <a:xfrm>
            <a:off x="1763971" y="834898"/>
            <a:ext cx="11912235"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w="0"/>
                <a:gradFill>
                  <a:gsLst>
                    <a:gs pos="0">
                      <a:srgbClr val="FFA800"/>
                    </a:gs>
                    <a:gs pos="50000">
                      <a:srgbClr val="FF0000"/>
                    </a:gs>
                    <a:gs pos="100000">
                      <a:srgbClr val="D204C3"/>
                    </a:gs>
                  </a:gsLst>
                  <a:lin ang="5400000"/>
                </a:gradFill>
                <a:effectLst>
                  <a:reflection blurRad="6350" stA="53000" endA="300" endPos="35500" dir="5400000" sy="-90000" algn="bl" rotWithShape="0"/>
                </a:effectLst>
                <a:uLnTx/>
                <a:uFillTx/>
                <a:latin typeface="#9Slide03 SFU Futura_05" panose="00000800000000000000" pitchFamily="2" charset="0"/>
                <a:ea typeface="+mn-ea"/>
                <a:cs typeface="+mn-cs"/>
              </a:rPr>
              <a:t>SƯU TẦM MẢNH GHÉP</a:t>
            </a:r>
          </a:p>
        </p:txBody>
      </p:sp>
      <p:sp>
        <p:nvSpPr>
          <p:cNvPr id="11" name="Rectangle 10">
            <a:extLst>
              <a:ext uri="{FF2B5EF4-FFF2-40B4-BE49-F238E27FC236}">
                <a16:creationId xmlns:a16="http://schemas.microsoft.com/office/drawing/2014/main" id="{F8FC2467-DE87-41F7-6A7E-3035F2F71535}"/>
              </a:ext>
            </a:extLst>
          </p:cNvPr>
          <p:cNvSpPr/>
          <p:nvPr/>
        </p:nvSpPr>
        <p:spPr>
          <a:xfrm>
            <a:off x="3202071" y="2305620"/>
            <a:ext cx="6026009" cy="769441"/>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CHẶNG I: KHỞI ĐỘNG</a:t>
            </a:r>
          </a:p>
        </p:txBody>
      </p:sp>
      <p:sp>
        <p:nvSpPr>
          <p:cNvPr id="2" name="Rectangle 1">
            <a:extLst>
              <a:ext uri="{FF2B5EF4-FFF2-40B4-BE49-F238E27FC236}">
                <a16:creationId xmlns:a16="http://schemas.microsoft.com/office/drawing/2014/main" id="{E6D2203E-C486-ECC3-AD13-3953BF80A5F6}"/>
              </a:ext>
            </a:extLst>
          </p:cNvPr>
          <p:cNvSpPr/>
          <p:nvPr/>
        </p:nvSpPr>
        <p:spPr>
          <a:xfrm>
            <a:off x="3589997" y="3181652"/>
            <a:ext cx="5250155" cy="769441"/>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CHẶNG II: KHÁM</a:t>
            </a:r>
            <a:r>
              <a:rPr kumimoji="0" lang="en-US" sz="4400" b="1" i="0" u="none" strike="noStrike" kern="1200" cap="none" spc="0" normalizeH="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 PHÁ</a:t>
            </a:r>
            <a:endPar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endParaRPr>
          </a:p>
        </p:txBody>
      </p:sp>
      <p:sp>
        <p:nvSpPr>
          <p:cNvPr id="3" name="Rectangle 2">
            <a:extLst>
              <a:ext uri="{FF2B5EF4-FFF2-40B4-BE49-F238E27FC236}">
                <a16:creationId xmlns:a16="http://schemas.microsoft.com/office/drawing/2014/main" id="{056C8894-436C-4843-BBB4-FFA1353D6A14}"/>
              </a:ext>
            </a:extLst>
          </p:cNvPr>
          <p:cNvSpPr/>
          <p:nvPr/>
        </p:nvSpPr>
        <p:spPr>
          <a:xfrm>
            <a:off x="3638185" y="4100327"/>
            <a:ext cx="5153783" cy="769441"/>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CHẶNG III: </a:t>
            </a:r>
            <a:r>
              <a:rPr lang="en-US" sz="4400" b="1" dirty="0">
                <a:ln w="9525">
                  <a:solidFill>
                    <a:prstClr val="white"/>
                  </a:solidFill>
                  <a:prstDash val="solid"/>
                </a:ln>
                <a:solidFill>
                  <a:srgbClr val="7900FF"/>
                </a:solidFill>
                <a:effectLst>
                  <a:outerShdw blurRad="12700" dist="38100" dir="2700000" algn="tl" rotWithShape="0">
                    <a:prstClr val="white">
                      <a:lumMod val="50000"/>
                    </a:prstClr>
                  </a:outerShdw>
                </a:effectLst>
                <a:latin typeface="#9Slide07 SVNBango" panose="02000000000000000000" pitchFamily="2" charset="0"/>
              </a:rPr>
              <a:t>TĂNG TỐC</a:t>
            </a:r>
            <a:endPar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endParaRPr>
          </a:p>
        </p:txBody>
      </p:sp>
      <p:sp>
        <p:nvSpPr>
          <p:cNvPr id="4" name="Rectangle 3">
            <a:extLst>
              <a:ext uri="{FF2B5EF4-FFF2-40B4-BE49-F238E27FC236}">
                <a16:creationId xmlns:a16="http://schemas.microsoft.com/office/drawing/2014/main" id="{573518A3-26DB-A95A-81B0-C84DF9702EE4}"/>
              </a:ext>
            </a:extLst>
          </p:cNvPr>
          <p:cNvSpPr/>
          <p:nvPr/>
        </p:nvSpPr>
        <p:spPr>
          <a:xfrm>
            <a:off x="3819290" y="5060684"/>
            <a:ext cx="4693401" cy="769441"/>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CHẶNG IV: VỀ</a:t>
            </a:r>
            <a:r>
              <a:rPr kumimoji="0" lang="en-US" sz="4400" b="1" i="0" u="none" strike="noStrike" kern="1200" cap="none" spc="0" normalizeH="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 ĐÍCH</a:t>
            </a:r>
            <a:endParaRPr kumimoji="0" lang="en-US" sz="44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endParaRPr>
          </a:p>
        </p:txBody>
      </p:sp>
    </p:spTree>
    <p:extLst>
      <p:ext uri="{BB962C8B-B14F-4D97-AF65-F5344CB8AC3E}">
        <p14:creationId xmlns:p14="http://schemas.microsoft.com/office/powerpoint/2010/main" val="327294457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4"/>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1555174" y="2910694"/>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gradFill>
                  <a:gsLst>
                    <a:gs pos="0">
                      <a:srgbClr val="ED7D31">
                        <a:lumMod val="40000"/>
                        <a:lumOff val="60000"/>
                      </a:srgbClr>
                    </a:gs>
                    <a:gs pos="45000">
                      <a:srgbClr val="FFC000"/>
                    </a:gs>
                    <a:gs pos="73000">
                      <a:srgbClr val="FF0000"/>
                    </a:gs>
                  </a:gsLst>
                  <a:lin ang="5400000" scaled="1"/>
                </a:gradFill>
                <a:effectLst/>
                <a:uLnTx/>
                <a:uFillTx/>
                <a:latin typeface="#9Slide07 SVNBango" panose="02000000000000000000" pitchFamily="2" charset="0"/>
                <a:ea typeface="+mn-ea"/>
                <a:cs typeface="+mn-cs"/>
              </a:rPr>
              <a:t>VỀ ĐÍCH</a:t>
            </a:r>
          </a:p>
        </p:txBody>
      </p:sp>
      <p:pic>
        <p:nvPicPr>
          <p:cNvPr id="31" name="CẤM BUÔN BÁN, CẤM REUP">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3" y="2860339"/>
            <a:ext cx="2125354" cy="3778408"/>
          </a:xfrm>
          <a:prstGeom prst="rect">
            <a:avLst/>
          </a:prstGeom>
        </p:spPr>
      </p:pic>
      <p:pic>
        <p:nvPicPr>
          <p:cNvPr id="33" name="ĐC SHARE MIỄN PHÍ BỞI NK POWERSKILLS">
            <a:hlinkClick r:id="" action="ppaction://noaction"/>
          </p:cNvPr>
          <p:cNvPicPr>
            <a:picLocks noChangeAspect="1"/>
          </p:cNvPicPr>
          <p:nvPr/>
        </p:nvPicPr>
        <p:blipFill>
          <a:blip r:embed="rId6">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109303" y="2823974"/>
            <a:ext cx="2044557" cy="3046660"/>
          </a:xfrm>
          <a:prstGeom prst="rect">
            <a:avLst/>
          </a:prstGeom>
        </p:spPr>
      </p:pic>
      <p:pic>
        <p:nvPicPr>
          <p:cNvPr id="34" name="CẤM BUÔN BÁN, CẤM REUP">
            <a:hlinkClick r:id="" action="ppaction://noaction"/>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92253" y="3570120"/>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pic>
        <p:nvPicPr>
          <p:cNvPr id="2" name="Picture 1">
            <a:extLst>
              <a:ext uri="{FF2B5EF4-FFF2-40B4-BE49-F238E27FC236}">
                <a16:creationId xmlns:a16="http://schemas.microsoft.com/office/drawing/2014/main" id="{51EEE282-05AA-AB47-8F07-A99EEAE2A56E}"/>
              </a:ext>
            </a:extLst>
          </p:cNvPr>
          <p:cNvPicPr>
            <a:picLocks noChangeAspect="1"/>
          </p:cNvPicPr>
          <p:nvPr/>
        </p:nvPicPr>
        <p:blipFill>
          <a:blip r:embed="rId9"/>
          <a:stretch>
            <a:fillRect/>
          </a:stretch>
        </p:blipFill>
        <p:spPr>
          <a:xfrm>
            <a:off x="1496263" y="1936689"/>
            <a:ext cx="4069752" cy="885469"/>
          </a:xfrm>
          <a:prstGeom prst="rect">
            <a:avLst/>
          </a:prstGeom>
        </p:spPr>
      </p:pic>
      <p:pic>
        <p:nvPicPr>
          <p:cNvPr id="6" name="Picture 5">
            <a:extLst>
              <a:ext uri="{FF2B5EF4-FFF2-40B4-BE49-F238E27FC236}">
                <a16:creationId xmlns:a16="http://schemas.microsoft.com/office/drawing/2014/main" id="{FC24DBC1-AED4-FD16-9D68-7F4C842F8251}"/>
              </a:ext>
            </a:extLst>
          </p:cNvPr>
          <p:cNvPicPr>
            <a:picLocks noChangeAspect="1"/>
          </p:cNvPicPr>
          <p:nvPr/>
        </p:nvPicPr>
        <p:blipFill>
          <a:blip r:embed="rId10"/>
          <a:stretch>
            <a:fillRect/>
          </a:stretch>
        </p:blipFill>
        <p:spPr>
          <a:xfrm>
            <a:off x="1182637" y="-4784"/>
            <a:ext cx="7632854" cy="1908213"/>
          </a:xfrm>
          <a:prstGeom prst="rect">
            <a:avLst/>
          </a:prstGeom>
        </p:spPr>
      </p:pic>
    </p:spTree>
    <p:extLst>
      <p:ext uri="{BB962C8B-B14F-4D97-AF65-F5344CB8AC3E}">
        <p14:creationId xmlns:p14="http://schemas.microsoft.com/office/powerpoint/2010/main" val="512819887"/>
      </p:ext>
    </p:extLst>
  </p:cSld>
  <p:clrMapOvr>
    <a:masterClrMapping/>
  </p:clrMapOvr>
  <p:transition>
    <p:fad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2.59259E-6 L 8.33333E-7 0.00047 C 0.00104 -0.0037 0.00195 -0.0074 0.00312 -0.01088 C 0.00378 -0.01296 0.00482 -0.01458 0.00547 -0.01666 C 0.00573 -0.01782 0.00573 -0.01944 0.00612 -0.0206 C 0.00664 -0.02245 0.00716 -0.02407 0.00768 -0.02615 C 0.00833 -0.02893 0.00859 -0.03194 0.00924 -0.03472 C 0.00976 -0.03634 0.01029 -0.03819 0.01081 -0.04004 C 0.01107 -0.0412 0.01133 -0.04259 0.01159 -0.04421 C 0.01367 -0.06157 0.01341 -0.05949 0.01471 -0.07315 C 0.01406 -0.09213 0.01419 -0.11111 0.01315 -0.12963 C 0.01289 -0.13264 0.01133 -0.13426 0.01081 -0.13657 C 0.01016 -0.13889 0.01042 -0.14143 0.01003 -0.14352 C 0.00924 -0.14653 0.00781 -0.14907 0.00703 -0.15185 C 0.00651 -0.15324 0.00651 -0.15486 0.00612 -0.15602 C 0.00547 -0.15833 0.00469 -0.16065 0.00391 -0.16296 C 0.00247 -0.16713 0.00169 -0.16852 8.33333E-7 -0.17245 C -0.00156 -0.18102 -0.00182 -0.18403 -0.00365 -0.19074 C -0.00417 -0.19236 -0.00482 -0.19328 -0.00521 -0.19467 C -0.00586 -0.19884 -0.00612 -0.20301 -0.00677 -0.20717 C -0.00716 -0.20833 -0.00807 -0.20972 -0.00833 -0.21134 C -0.00938 -0.2162 -0.00872 -0.22014 -0.00977 -0.22523 C -0.01315 -0.23842 -0.00977 -0.21713 -0.01289 -0.23611 C -0.01328 -0.23842 -0.01354 -0.24074 -0.01367 -0.24305 C -0.01406 -0.2449 -0.01445 -0.24676 -0.01445 -0.24861 C -0.01484 -0.25185 -0.01497 -0.25602 -0.01524 -0.25995 C -0.0155 -0.26296 -0.01589 -0.2662 -0.01589 -0.26921 C -0.0155 -0.28611 -0.01524 -0.30324 -0.01445 -0.32037 C -0.01419 -0.32801 -0.01328 -0.32801 -0.01133 -0.33541 C -0.01016 -0.34051 -0.01081 -0.34143 -0.00977 -0.34791 C -0.00938 -0.35254 -0.00794 -0.35856 -0.00677 -0.36319 C -0.00677 -0.36412 -0.00521 -0.38148 -0.00456 -0.38634 C -0.0043 -0.38796 -0.00404 -0.38935 -0.00365 -0.39051 C -0.00065 -0.42778 -0.0013 -0.41342 -0.003 -0.47639 C -0.00326 -0.48102 -0.00417 -0.48541 -0.00456 -0.49004 C -0.0056 -0.50278 -0.0056 -0.5206 -0.00755 -0.53148 L -0.00912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33333E-6 L -4.375E-6 0.00046 C 0.01693 -0.02477 0.00782 -0.00764 0.0043 -0.05949 C 0.003 -0.08102 0.00391 -0.0669 -0.00234 -0.08241 C -0.00351 -0.08519 -0.00364 -0.08797 -0.00468 -0.09074 C -0.00599 -0.09445 -0.00872 -0.09584 -0.01106 -0.09908 C -0.01679 -0.10602 -0.00989 -0.09931 -0.01562 -0.10741 C -0.01705 -0.10926 -0.01888 -0.11065 -0.02005 -0.11227 C -0.02187 -0.11459 -0.02291 -0.11713 -0.02434 -0.11945 L -0.02669 -0.12315 C -0.0276 -0.12408 -0.02825 -0.12523 -0.0289 -0.12639 L -0.03333 -0.13611 C -0.03398 -0.13773 -0.03463 -0.13936 -0.03541 -0.14121 L -0.03737 -0.14468 C -0.03632 -0.1551 -0.03515 -0.16621 -0.03333 -0.17662 C -0.03281 -0.17824 -0.03242 -0.17986 -0.03099 -0.18172 C -0.03033 -0.18287 -0.02825 -0.18403 -0.02669 -0.18519 C -0.02617 -0.18681 -0.02578 -0.18843 -0.02434 -0.18982 C -0.02343 -0.19121 -0.02135 -0.19236 -0.02005 -0.19375 C -0.01914 -0.19445 -0.01862 -0.19584 -0.01796 -0.19699 C -0.01237 -0.2169 -0.01979 -0.19653 -0.01106 -0.20996 C -0.00963 -0.2125 -0.00898 -0.21806 -0.00664 -0.22061 C -0.00572 -0.22199 -0.00416 -0.22315 -0.00234 -0.22431 C 0.00404 -0.24121 -0.00572 -0.21412 0.00222 -0.2419 C 0.00313 -0.24584 0.00495 -0.25 0.00638 -0.25417 C 0.01029 -0.27616 0.01029 -0.26968 0.00638 -0.30186 C 0.00612 -0.3051 0.00274 -0.30857 -4.375E-6 -0.31158 C -0.00143 -0.31273 -0.00351 -0.31366 -0.00468 -0.31505 C -0.00651 -0.31736 -0.00898 -0.32223 -0.00898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04167E-6 3.7037E-6 L -1.04167E-6 0.00046 C 0.00013 -0.00811 0.00052 -0.01621 0.00091 -0.02408 C 0.00117 -0.03056 0.00182 -0.03704 0.00182 -0.04352 C 0.00182 -0.05394 0.00274 -0.06459 0.00091 -0.07477 C -0.00104 -0.08449 -0.00456 -0.08172 -0.00859 -0.08449 C -0.00963 -0.08519 -0.01068 -0.08588 -0.01133 -0.08681 C -0.0125 -0.0882 -0.01784 -0.09838 -0.01797 -0.09885 C -0.01836 -0.1 -0.01849 -0.10139 -0.01888 -0.10255 C -0.01979 -0.10394 -0.02083 -0.10486 -0.02174 -0.10625 L -0.02357 -0.11343 C -0.02396 -0.11459 -0.0237 -0.11644 -0.02461 -0.1169 L -0.02721 -0.11945 C -0.02682 -0.12338 -0.02721 -0.12824 -0.02552 -0.13149 L -0.02174 -0.13866 C -0.02109 -0.14028 -0.01979 -0.14098 -0.01888 -0.14236 C -0.01471 -0.15024 -0.01979 -0.14491 -0.01419 -0.14977 C -0.00742 -0.16274 -0.01797 -0.14283 -0.0095 -0.15695 C -0.0082 -0.15926 -0.00651 -0.16158 -0.00573 -0.16412 C -0.00547 -0.16528 -0.00534 -0.16667 -0.00482 -0.16783 C -0.00065 -0.17593 -0.00325 -0.16713 -1.04167E-6 -0.175 C 0.00026 -0.17639 0.00026 -0.17755 0.00091 -0.17848 C 0.00156 -0.18033 0.00287 -0.18172 0.00378 -0.18334 C 0.01133 -0.20116 0.00104 -0.18079 0.00755 -0.19306 C 0.00768 -0.19537 0.00794 -0.19792 0.00846 -0.20024 C 0.00859 -0.20162 0.00899 -0.20278 0.00938 -0.20394 C 0.00977 -0.20556 0.01003 -0.20718 0.01029 -0.2088 C 0.01068 -0.21111 0.01081 -0.21366 0.01133 -0.21598 C 0.01172 -0.21829 0.01263 -0.22061 0.01315 -0.22315 C 0.01354 -0.22547 0.0138 -0.22801 0.01406 -0.23033 C 0.01432 -0.23241 0.01471 -0.23449 0.01524 -0.23635 C 0.01471 -0.24422 0.01458 -0.25232 0.01406 -0.26042 C 0.01393 -0.2625 0.01341 -0.26436 0.01315 -0.26644 C 0.01211 -0.27223 0.01224 -0.2713 0.01029 -0.27732 C 0.00977 -0.28125 0.00859 -0.29121 0.00755 -0.29422 L 0.0056 -0.29908 C 0.00495 -0.30394 0.0043 -0.3088 0.00378 -0.31366 C 0.00339 -0.31621 0.00287 -0.31922 0.00274 -0.32199 C 0.00261 -0.32524 0.00274 -0.32848 0.00274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749" y="304891"/>
            <a:ext cx="9691699" cy="6821424"/>
          </a:xfrm>
          <a:prstGeom prst="rect">
            <a:avLst/>
          </a:prstGeom>
        </p:spPr>
      </p:pic>
      <p:sp>
        <p:nvSpPr>
          <p:cNvPr id="6" name="TextBox 5">
            <a:extLst>
              <a:ext uri="{FF2B5EF4-FFF2-40B4-BE49-F238E27FC236}">
                <a16:creationId xmlns:a16="http://schemas.microsoft.com/office/drawing/2014/main" id="{7B234C42-F10A-8A96-C70C-BBC7F81F13AA}"/>
              </a:ext>
            </a:extLst>
          </p:cNvPr>
          <p:cNvSpPr txBox="1"/>
          <p:nvPr/>
        </p:nvSpPr>
        <p:spPr>
          <a:xfrm>
            <a:off x="1886038" y="1555251"/>
            <a:ext cx="6957712" cy="1446550"/>
          </a:xfrm>
          <a:prstGeom prst="rect">
            <a:avLst/>
          </a:prstGeom>
          <a:noFill/>
        </p:spPr>
        <p:txBody>
          <a:bodyPr wrap="square">
            <a:spAutoFit/>
          </a:bodyPr>
          <a:lstStyle/>
          <a:p>
            <a:pPr algn="ctr" defTabSz="1219170">
              <a:buClr>
                <a:srgbClr val="000000"/>
              </a:buClr>
            </a:pPr>
            <a:r>
              <a:rPr lang="vi-VN" sz="8800" b="1" kern="0" dirty="0">
                <a:solidFill>
                  <a:srgbClr val="FFFF00"/>
                </a:solidFill>
                <a:latin typeface="HP001 4 hàng" panose="020B0603050302020204" pitchFamily="34" charset="0"/>
                <a:cs typeface="Arial"/>
                <a:sym typeface="Arial"/>
              </a:rPr>
              <a:t>Ghi nhớ/95</a:t>
            </a:r>
            <a:endParaRPr lang="en-US" sz="8800" b="1" kern="0" dirty="0">
              <a:solidFill>
                <a:srgbClr val="FFFF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640833277"/>
      </p:ext>
    </p:extLst>
  </p:cSld>
  <p:clrMapOvr>
    <a:masterClrMapping/>
  </p:clrMapOvr>
  <p:transition>
    <p:fade/>
    <p:sndAc>
      <p:stSnd>
        <p:snd r:embed="rId3" name="camera.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8" name="Picture 5" descr="C:\Users\HP\Desktop\2155855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56" b="90926" l="8619" r="94677">
                        <a14:foregroundMark x1="24461" y1="59815" x2="42079" y2="53148"/>
                        <a14:foregroundMark x1="35741" y1="53148" x2="37896" y2="50185"/>
                        <a14:foregroundMark x1="48542" y1="46204" x2="57921" y2="49352"/>
                        <a14:foregroundMark x1="65526" y1="52222" x2="85932" y2="56019"/>
                        <a14:foregroundMark x1="38783" y1="25556" x2="45120" y2="35370"/>
                        <a14:foregroundMark x1="42966" y1="26481" x2="43980" y2="31759"/>
                        <a14:foregroundMark x1="62484" y1="25556" x2="62231" y2="33333"/>
                        <a14:foregroundMark x1="48542" y1="39352" x2="53992" y2="40463"/>
                        <a14:foregroundMark x1="36375" y1="71574" x2="67681" y2="72407"/>
                        <a14:foregroundMark x1="50063" y1="74259" x2="62231" y2="72407"/>
                        <a14:foregroundMark x1="62484" y1="74444" x2="69835" y2="88704"/>
                        <a14:foregroundMark x1="59189" y1="73981" x2="61217" y2="85741"/>
                      </a14:backgroundRemoval>
                    </a14:imgEffect>
                  </a14:imgLayer>
                </a14:imgProps>
              </a:ext>
              <a:ext uri="{28A0092B-C50C-407E-A947-70E740481C1C}">
                <a14:useLocalDpi xmlns:a14="http://schemas.microsoft.com/office/drawing/2010/main" val="0"/>
              </a:ext>
            </a:extLst>
          </a:blip>
          <a:srcRect/>
          <a:stretch>
            <a:fillRect/>
          </a:stretch>
        </p:blipFill>
        <p:spPr bwMode="auto">
          <a:xfrm>
            <a:off x="8227808" y="3020025"/>
            <a:ext cx="2985673" cy="4086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77-779068_orange-0-orange-fruit-cartoon-png.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23" b="99355" l="0" r="98659">
                        <a14:foregroundMark x1="56463" y1="58280" x2="72317" y2="65054"/>
                        <a14:backgroundMark x1="61463" y1="12258" x2="61463" y2="12258"/>
                        <a14:backgroundMark x1="59024" y1="11398" x2="59024" y2="11398"/>
                        <a14:backgroundMark x1="92073" y1="69032" x2="92073" y2="69032"/>
                        <a14:backgroundMark x1="77927" y1="83333" x2="77927" y2="83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36047" y="0"/>
            <a:ext cx="2070929" cy="2194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7A5D2E-9347-3294-1E60-C33CE8C2196E}"/>
              </a:ext>
            </a:extLst>
          </p:cNvPr>
          <p:cNvSpPr txBox="1"/>
          <p:nvPr/>
        </p:nvSpPr>
        <p:spPr>
          <a:xfrm>
            <a:off x="3373226" y="2003703"/>
            <a:ext cx="5445547" cy="3059748"/>
          </a:xfrm>
          <a:prstGeom prst="rect">
            <a:avLst/>
          </a:prstGeom>
          <a:noFill/>
        </p:spPr>
        <p:txBody>
          <a:bodyPr wrap="square" rtlCol="0">
            <a:spAutoFit/>
          </a:bodyPr>
          <a:lstStyle/>
          <a:p>
            <a:pPr marL="0" marR="0" lvl="0" indent="0" algn="l" defTabSz="914400" rtl="0" eaLnBrk="1" fontAlgn="auto" latinLnBrk="0" hangingPunct="1">
              <a:lnSpc>
                <a:spcPts val="12300"/>
              </a:lnSpc>
              <a:spcBef>
                <a:spcPts val="0"/>
              </a:spcBef>
              <a:spcAft>
                <a:spcPts val="0"/>
              </a:spcAft>
              <a:buClrTx/>
              <a:buSzTx/>
              <a:buFontTx/>
              <a:buNone/>
              <a:tabLst/>
              <a:defRPr/>
            </a:pPr>
            <a:r>
              <a:rPr kumimoji="0" lang="en-US" sz="8800" b="0" i="0" u="none" strike="noStrike" kern="1200" cap="none" spc="0" normalizeH="0" baseline="0" noProof="0" dirty="0">
                <a:ln>
                  <a:noFill/>
                </a:ln>
                <a:gradFill flip="none" rotWithShape="1">
                  <a:gsLst>
                    <a:gs pos="0">
                      <a:srgbClr val="EE7432">
                        <a:lumMod val="89000"/>
                      </a:srgbClr>
                    </a:gs>
                    <a:gs pos="23000">
                      <a:srgbClr val="EE7432">
                        <a:lumMod val="89000"/>
                      </a:srgbClr>
                    </a:gs>
                    <a:gs pos="69000">
                      <a:srgbClr val="EE7432">
                        <a:lumMod val="75000"/>
                      </a:srgbClr>
                    </a:gs>
                    <a:gs pos="97000">
                      <a:srgbClr val="EE7432">
                        <a:lumMod val="70000"/>
                      </a:srgbClr>
                    </a:gs>
                  </a:gsLst>
                  <a:path path="circle">
                    <a:fillToRect l="50000" t="50000" r="50000" b="50000"/>
                  </a:path>
                  <a:tileRect/>
                </a:gradFill>
                <a:effectLst/>
                <a:uLnTx/>
                <a:uFillTx/>
                <a:latin typeface="#9Slide07 SVNAdam Gorry" panose="02040603050506020204" pitchFamily="18" charset="0"/>
                <a:ea typeface="+mn-ea"/>
                <a:cs typeface="+mn-cs"/>
              </a:rPr>
              <a:t>ĐOÁN </a:t>
            </a:r>
          </a:p>
          <a:p>
            <a:pPr marL="0" marR="0" lvl="0" indent="0" algn="l" defTabSz="914400" rtl="0" eaLnBrk="1" fontAlgn="auto" latinLnBrk="0" hangingPunct="1">
              <a:lnSpc>
                <a:spcPts val="12300"/>
              </a:lnSpc>
              <a:spcBef>
                <a:spcPts val="0"/>
              </a:spcBef>
              <a:spcAft>
                <a:spcPts val="0"/>
              </a:spcAft>
              <a:buClrTx/>
              <a:buSzTx/>
              <a:buFontTx/>
              <a:buNone/>
              <a:tabLst/>
              <a:defRPr/>
            </a:pPr>
            <a:r>
              <a:rPr kumimoji="0" lang="en-US" sz="8800" b="0" i="0" u="none" strike="noStrike" kern="1200" cap="none" spc="0" normalizeH="0" baseline="0" noProof="0" dirty="0">
                <a:ln>
                  <a:noFill/>
                </a:ln>
                <a:gradFill flip="none" rotWithShape="1">
                  <a:gsLst>
                    <a:gs pos="0">
                      <a:srgbClr val="EE7432">
                        <a:lumMod val="89000"/>
                      </a:srgbClr>
                    </a:gs>
                    <a:gs pos="23000">
                      <a:srgbClr val="EE7432">
                        <a:lumMod val="89000"/>
                      </a:srgbClr>
                    </a:gs>
                    <a:gs pos="69000">
                      <a:srgbClr val="EE7432">
                        <a:lumMod val="75000"/>
                      </a:srgbClr>
                    </a:gs>
                    <a:gs pos="97000">
                      <a:srgbClr val="EE7432">
                        <a:lumMod val="70000"/>
                      </a:srgbClr>
                    </a:gs>
                  </a:gsLst>
                  <a:path path="circle">
                    <a:fillToRect l="50000" t="50000" r="50000" b="50000"/>
                  </a:path>
                  <a:tileRect/>
                </a:gradFill>
                <a:effectLst/>
                <a:uLnTx/>
                <a:uFillTx/>
                <a:latin typeface="#9Slide07 SVNAdam Gorry" panose="02040603050506020204" pitchFamily="18" charset="0"/>
                <a:ea typeface="+mn-ea"/>
                <a:cs typeface="+mn-cs"/>
              </a:rPr>
              <a:t>ĐỒ VẬT</a:t>
            </a:r>
          </a:p>
        </p:txBody>
      </p:sp>
    </p:spTree>
    <p:extLst>
      <p:ext uri="{BB962C8B-B14F-4D97-AF65-F5344CB8AC3E}">
        <p14:creationId xmlns:p14="http://schemas.microsoft.com/office/powerpoint/2010/main" val="31589846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suction.wav"/>
          </p:stSnd>
        </p:sndAc>
      </p:transition>
    </mc:Choice>
    <mc:Fallback xmlns="">
      <p:transition spd="slow">
        <p:circle/>
        <p:sndAc>
          <p:stSnd>
            <p:snd r:embed="rId8" name="suction.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8" name="Picture 5" descr="C:\Users\HP\Desktop\2155855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56" b="90926" l="8619" r="94677">
                        <a14:foregroundMark x1="24461" y1="59815" x2="42079" y2="53148"/>
                        <a14:foregroundMark x1="35741" y1="53148" x2="37896" y2="50185"/>
                        <a14:foregroundMark x1="48542" y1="46204" x2="57921" y2="49352"/>
                        <a14:foregroundMark x1="65526" y1="52222" x2="85932" y2="56019"/>
                        <a14:foregroundMark x1="38783" y1="25556" x2="45120" y2="35370"/>
                        <a14:foregroundMark x1="42966" y1="26481" x2="43980" y2="31759"/>
                        <a14:foregroundMark x1="62484" y1="25556" x2="62231" y2="33333"/>
                        <a14:foregroundMark x1="48542" y1="39352" x2="53992" y2="40463"/>
                        <a14:foregroundMark x1="36375" y1="71574" x2="67681" y2="72407"/>
                        <a14:foregroundMark x1="50063" y1="74259" x2="62231" y2="72407"/>
                        <a14:foregroundMark x1="62484" y1="74444" x2="69835" y2="88704"/>
                        <a14:foregroundMark x1="59189" y1="73981" x2="61217" y2="85741"/>
                      </a14:backgroundRemoval>
                    </a14:imgEffect>
                  </a14:imgLayer>
                </a14:imgProps>
              </a:ext>
              <a:ext uri="{28A0092B-C50C-407E-A947-70E740481C1C}">
                <a14:useLocalDpi xmlns:a14="http://schemas.microsoft.com/office/drawing/2010/main" val="0"/>
              </a:ext>
            </a:extLst>
          </a:blip>
          <a:srcRect/>
          <a:stretch>
            <a:fillRect/>
          </a:stretch>
        </p:blipFill>
        <p:spPr bwMode="auto">
          <a:xfrm>
            <a:off x="8227808" y="3020025"/>
            <a:ext cx="2985673" cy="4086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77-779068_orange-0-orange-fruit-cartoon-png.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23" b="99355" l="0" r="98659">
                        <a14:foregroundMark x1="56463" y1="58280" x2="72317" y2="65054"/>
                        <a14:backgroundMark x1="61463" y1="12258" x2="61463" y2="12258"/>
                        <a14:backgroundMark x1="59024" y1="11398" x2="59024" y2="11398"/>
                        <a14:backgroundMark x1="92073" y1="69032" x2="92073" y2="69032"/>
                        <a14:backgroundMark x1="77927" y1="83333" x2="77927" y2="83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36047" y="0"/>
            <a:ext cx="2070929" cy="21944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HP\Desktop\1frl.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21670" y="127367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7A5D2E-9347-3294-1E60-C33CE8C2196E}"/>
              </a:ext>
            </a:extLst>
          </p:cNvPr>
          <p:cNvSpPr txBox="1"/>
          <p:nvPr/>
        </p:nvSpPr>
        <p:spPr>
          <a:xfrm>
            <a:off x="3407670" y="1623994"/>
            <a:ext cx="6635923" cy="175432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0" i="0" u="none" strike="noStrike" kern="1200" cap="none" spc="0" normalizeH="0" baseline="0" noProof="0">
                <a:ln>
                  <a:noFill/>
                </a:ln>
                <a:solidFill>
                  <a:srgbClr val="00B050"/>
                </a:solidFill>
                <a:effectLst/>
                <a:uLnTx/>
                <a:uFillTx/>
                <a:latin typeface="#9Slide07 Pangolin" panose="00000500000000000000" pitchFamily="2" charset="-93"/>
              </a:rPr>
              <a:t>CÁCH</a:t>
            </a:r>
            <a:r>
              <a:rPr kumimoji="0" lang="en-US" sz="5400" b="0" i="0" u="none" strike="noStrike" kern="1200" cap="none" spc="0" normalizeH="0" noProof="0">
                <a:ln>
                  <a:noFill/>
                </a:ln>
                <a:solidFill>
                  <a:srgbClr val="00B050"/>
                </a:solidFill>
                <a:effectLst/>
                <a:uLnTx/>
                <a:uFillTx/>
                <a:latin typeface="#9Slide07 Pangolin" panose="00000500000000000000" pitchFamily="2" charset="-93"/>
              </a:rPr>
              <a:t> </a:t>
            </a:r>
            <a:r>
              <a:rPr kumimoji="0" lang="en-US" sz="5400" b="0" i="0" u="none" strike="noStrike" kern="1200" cap="none" spc="0" normalizeH="0" baseline="0" noProof="0">
                <a:ln>
                  <a:noFill/>
                </a:ln>
                <a:solidFill>
                  <a:srgbClr val="00B050"/>
                </a:solidFill>
                <a:effectLst/>
                <a:uLnTx/>
                <a:uFillTx/>
                <a:latin typeface="#9Slide07 Pangolin" panose="00000500000000000000" pitchFamily="2" charset="-93"/>
              </a:rPr>
              <a:t>CHƠI </a:t>
            </a:r>
          </a:p>
          <a:p>
            <a:pPr marL="0" marR="0" lvl="0" indent="0" algn="l" defTabSz="914400" rtl="0" eaLnBrk="1" fontAlgn="auto" latinLnBrk="0" hangingPunct="1">
              <a:spcBef>
                <a:spcPts val="0"/>
              </a:spcBef>
              <a:spcAft>
                <a:spcPts val="0"/>
              </a:spcAft>
              <a:buClrTx/>
              <a:buSzTx/>
              <a:buFontTx/>
              <a:buNone/>
              <a:tabLst/>
              <a:defRPr/>
            </a:pPr>
            <a:r>
              <a:rPr lang="en-US" sz="5400">
                <a:solidFill>
                  <a:srgbClr val="00B050"/>
                </a:solidFill>
                <a:latin typeface="#9Slide07 Pangolin" panose="00000500000000000000" pitchFamily="2" charset="-93"/>
              </a:rPr>
              <a:t>          </a:t>
            </a:r>
            <a:r>
              <a:rPr kumimoji="0" lang="en-US" sz="5400" b="0" i="0" u="none" strike="noStrike" kern="1200" cap="none" spc="0" normalizeH="0" baseline="0" noProof="0">
                <a:ln>
                  <a:noFill/>
                </a:ln>
                <a:solidFill>
                  <a:srgbClr val="00B050"/>
                </a:solidFill>
                <a:effectLst/>
                <a:uLnTx/>
                <a:uFillTx/>
                <a:latin typeface="#9Slide07 Pangolin" panose="00000500000000000000" pitchFamily="2" charset="-93"/>
              </a:rPr>
              <a:t>TRONG NHÓM</a:t>
            </a:r>
            <a:endParaRPr kumimoji="0" lang="en-US" sz="5400" b="0" i="0" u="none" strike="noStrike" kern="1200" cap="none" spc="0" normalizeH="0" baseline="0" noProof="0" dirty="0">
              <a:ln>
                <a:noFill/>
              </a:ln>
              <a:solidFill>
                <a:srgbClr val="00B050"/>
              </a:solidFill>
              <a:effectLst/>
              <a:uLnTx/>
              <a:uFillTx/>
              <a:latin typeface="#9Slide07 Pangolin" panose="00000500000000000000" pitchFamily="2" charset="-93"/>
            </a:endParaRPr>
          </a:p>
        </p:txBody>
      </p:sp>
      <p:pic>
        <p:nvPicPr>
          <p:cNvPr id="3" name="2 phút đếm ngược">
            <a:hlinkClick r:id="" action="ppaction://media"/>
            <a:extLst>
              <a:ext uri="{FF2B5EF4-FFF2-40B4-BE49-F238E27FC236}">
                <a16:creationId xmlns:a16="http://schemas.microsoft.com/office/drawing/2014/main" id="{814E6444-2FFC-C46C-350C-8A9E7C6CBE6A}"/>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451350" y="3955082"/>
            <a:ext cx="3092450" cy="1738145"/>
          </a:xfrm>
          <a:prstGeom prst="rect">
            <a:avLst/>
          </a:prstGeom>
        </p:spPr>
      </p:pic>
      <p:sp>
        <p:nvSpPr>
          <p:cNvPr id="5" name="Tiêu đề phụ 4">
            <a:extLst>
              <a:ext uri="{FF2B5EF4-FFF2-40B4-BE49-F238E27FC236}">
                <a16:creationId xmlns:a16="http://schemas.microsoft.com/office/drawing/2014/main" id="{3CB257F4-73EF-4C6C-BCA3-D18264829D9E}"/>
              </a:ext>
            </a:extLst>
          </p:cNvPr>
          <p:cNvSpPr>
            <a:spLocks noGrp="1"/>
          </p:cNvSpPr>
          <p:nvPr>
            <p:ph type="subTitle" idx="1"/>
          </p:nvPr>
        </p:nvSpPr>
        <p:spPr/>
        <p:txBody>
          <a:bodyPr/>
          <a:lstStyle/>
          <a:p>
            <a:endParaRPr lang="en-US"/>
          </a:p>
        </p:txBody>
      </p:sp>
      <p:pic>
        <p:nvPicPr>
          <p:cNvPr id="10" name="RengReng-DangCapNhat-2458302">
            <a:hlinkClick r:id="" action="ppaction://media"/>
            <a:extLst>
              <a:ext uri="{FF2B5EF4-FFF2-40B4-BE49-F238E27FC236}">
                <a16:creationId xmlns:a16="http://schemas.microsoft.com/office/drawing/2014/main" id="{2DC783E0-BA47-457F-9783-0C8D1229DF93}"/>
              </a:ext>
            </a:extLst>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16"/>
          <a:stretch>
            <a:fillRect/>
          </a:stretch>
        </p:blipFill>
        <p:spPr>
          <a:xfrm>
            <a:off x="-1121830" y="321885"/>
            <a:ext cx="609600" cy="609600"/>
          </a:xfrm>
          <a:prstGeom prst="rect">
            <a:avLst/>
          </a:prstGeom>
        </p:spPr>
      </p:pic>
      <p:pic>
        <p:nvPicPr>
          <p:cNvPr id="11" name="Bản ghi Mới (online-audio-converter.com)">
            <a:hlinkClick r:id="" action="ppaction://media"/>
            <a:extLst>
              <a:ext uri="{FF2B5EF4-FFF2-40B4-BE49-F238E27FC236}">
                <a16:creationId xmlns:a16="http://schemas.microsoft.com/office/drawing/2014/main" id="{DCE2435C-41EB-4130-B82C-289EC3A1BABC}"/>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932982" y="3314520"/>
            <a:ext cx="609600" cy="609600"/>
          </a:xfrm>
          <a:prstGeom prst="rect">
            <a:avLst/>
          </a:prstGeom>
        </p:spPr>
      </p:pic>
    </p:spTree>
    <p:extLst>
      <p:ext uri="{BB962C8B-B14F-4D97-AF65-F5344CB8AC3E}">
        <p14:creationId xmlns:p14="http://schemas.microsoft.com/office/powerpoint/2010/main" val="230437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6122"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md type="call" cmd="stop">
                                      <p:cBhvr>
                                        <p:cTn id="15" dur="1">
                                          <p:stCondLst>
                                            <p:cond delay="0"/>
                                          </p:stCondLst>
                                        </p:cTn>
                                        <p:tgtEl>
                                          <p:spTgt spid="11"/>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vol="90000">
                                        <p:cTn display="0" masterRel="sameClick">
                                          <p:stCondLst>
                                            <p:cond evt="begin" delay="0">
                                              <p:tn val="18"/>
                                            </p:cond>
                                          </p:stCondLst>
                                          <p:endCondLst>
                                            <p:cond evt="onStopAudio" delay="0">
                                              <p:tgtEl>
                                                <p:sldTgt/>
                                              </p:tgtEl>
                                            </p:cond>
                                          </p:endCondLst>
                                        </p:cTn>
                                        <p:tgtEl>
                                          <p:sndTgt r:embed="rId9" name="hammer.wav"/>
                                        </p:tgtEl>
                                      </p:cMediaNode>
                                    </p:audio>
                                  </p:subTnLst>
                                </p:cTn>
                              </p:par>
                              <p:par>
                                <p:cTn id="20" presetID="1" presetClass="mediacall" presetSubtype="0" fill="hold" nodeType="withEffect">
                                  <p:stCondLst>
                                    <p:cond delay="0"/>
                                  </p:stCondLst>
                                  <p:childTnLst>
                                    <p:cmd type="call" cmd="playFrom(0.0)">
                                      <p:cBhvr>
                                        <p:cTn id="21" dur="12812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par>
                          <p:cTn id="26" fill="hold">
                            <p:stCondLst>
                              <p:cond delay="0"/>
                            </p:stCondLst>
                            <p:childTnLst>
                              <p:par>
                                <p:cTn id="27" presetID="1" presetClass="mediacall" presetSubtype="0" fill="hold" nodeType="afterEffect">
                                  <p:stCondLst>
                                    <p:cond delay="0"/>
                                  </p:stCondLst>
                                  <p:childTnLst>
                                    <p:cmd type="call" cmd="playFrom(0.0)">
                                      <p:cBhvr>
                                        <p:cTn id="28" dur="31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571">
                <p:cTn id="29" fill="hold" display="0">
                  <p:stCondLst>
                    <p:cond delay="indefinite"/>
                  </p:stCondLst>
                </p:cTn>
                <p:tgtEl>
                  <p:spTgt spid="3"/>
                </p:tgtEl>
              </p:cMediaNode>
            </p:video>
            <p:audio>
              <p:cMediaNode vol="80000">
                <p:cTn id="30" fill="hold" display="0">
                  <p:stCondLst>
                    <p:cond delay="indefinite"/>
                  </p:stCondLst>
                  <p:endCondLst>
                    <p:cond evt="onStopAudio" delay="0">
                      <p:tgtEl>
                        <p:sldTgt/>
                      </p:tgtEl>
                    </p:cond>
                  </p:endCondLst>
                </p:cTn>
                <p:tgtEl>
                  <p:spTgt spid="10"/>
                </p:tgtEl>
              </p:cMediaNode>
            </p:audio>
            <p:audio>
              <p:cMediaNode vol="100000">
                <p:cTn id="31"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8" name="Picture 5" descr="C:\Users\HP\Desktop\2155855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0926" l="8619" r="94677">
                        <a14:foregroundMark x1="24461" y1="59815" x2="42079" y2="53148"/>
                        <a14:foregroundMark x1="35741" y1="53148" x2="37896" y2="50185"/>
                        <a14:foregroundMark x1="48542" y1="46204" x2="57921" y2="49352"/>
                        <a14:foregroundMark x1="65526" y1="52222" x2="85932" y2="56019"/>
                        <a14:foregroundMark x1="38783" y1="25556" x2="45120" y2="35370"/>
                        <a14:foregroundMark x1="42966" y1="26481" x2="43980" y2="31759"/>
                        <a14:foregroundMark x1="62484" y1="25556" x2="62231" y2="33333"/>
                        <a14:foregroundMark x1="48542" y1="39352" x2="53992" y2="40463"/>
                        <a14:foregroundMark x1="36375" y1="71574" x2="67681" y2="72407"/>
                        <a14:foregroundMark x1="50063" y1="74259" x2="62231" y2="72407"/>
                        <a14:foregroundMark x1="62484" y1="74444" x2="69835" y2="88704"/>
                        <a14:foregroundMark x1="59189" y1="73981" x2="61217" y2="85741"/>
                      </a14:backgroundRemoval>
                    </a14:imgEffect>
                  </a14:imgLayer>
                </a14:imgProps>
              </a:ext>
              <a:ext uri="{28A0092B-C50C-407E-A947-70E740481C1C}">
                <a14:useLocalDpi xmlns:a14="http://schemas.microsoft.com/office/drawing/2010/main" val="0"/>
              </a:ext>
            </a:extLst>
          </a:blip>
          <a:srcRect/>
          <a:stretch>
            <a:fillRect/>
          </a:stretch>
        </p:blipFill>
        <p:spPr bwMode="auto">
          <a:xfrm>
            <a:off x="8227808" y="3020025"/>
            <a:ext cx="2985673" cy="4086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77-779068_orange-0-orange-fruit-cartoon-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3" b="99355" l="0" r="98659">
                        <a14:foregroundMark x1="56463" y1="58280" x2="72317" y2="65054"/>
                        <a14:backgroundMark x1="61463" y1="12258" x2="61463" y2="12258"/>
                        <a14:backgroundMark x1="59024" y1="11398" x2="59024" y2="11398"/>
                        <a14:backgroundMark x1="92073" y1="69032" x2="92073" y2="69032"/>
                        <a14:backgroundMark x1="77927" y1="83333" x2="77927" y2="83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36047" y="0"/>
            <a:ext cx="2070929" cy="21944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HP\Desktop\1frl.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4266" y="124021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7A5D2E-9347-3294-1E60-C33CE8C2196E}"/>
              </a:ext>
            </a:extLst>
          </p:cNvPr>
          <p:cNvSpPr txBox="1"/>
          <p:nvPr/>
        </p:nvSpPr>
        <p:spPr>
          <a:xfrm>
            <a:off x="3726731" y="1674674"/>
            <a:ext cx="6635923" cy="175432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0" i="0" u="none" strike="noStrike" kern="1200" cap="none" spc="0" normalizeH="0" baseline="0" noProof="0">
                <a:ln>
                  <a:noFill/>
                </a:ln>
                <a:solidFill>
                  <a:srgbClr val="00B050"/>
                </a:solidFill>
                <a:effectLst/>
                <a:uLnTx/>
                <a:uFillTx/>
                <a:latin typeface="#9Slide07 Pangolin" panose="00000500000000000000" pitchFamily="2" charset="-93"/>
              </a:rPr>
              <a:t>THI TÀI </a:t>
            </a:r>
          </a:p>
          <a:p>
            <a:pPr marL="0" marR="0" lvl="0" indent="0" algn="l" defTabSz="914400" rtl="0" eaLnBrk="1" fontAlgn="auto" latinLnBrk="0" hangingPunct="1">
              <a:spcBef>
                <a:spcPts val="0"/>
              </a:spcBef>
              <a:spcAft>
                <a:spcPts val="0"/>
              </a:spcAft>
              <a:buClrTx/>
              <a:buSzTx/>
              <a:buFontTx/>
              <a:buNone/>
              <a:tabLst/>
              <a:defRPr/>
            </a:pPr>
            <a:r>
              <a:rPr lang="en-US" sz="5400">
                <a:solidFill>
                  <a:srgbClr val="00B050"/>
                </a:solidFill>
                <a:latin typeface="#9Slide07 Pangolin" panose="00000500000000000000" pitchFamily="2" charset="-93"/>
              </a:rPr>
              <a:t>          CÁC</a:t>
            </a:r>
            <a:r>
              <a:rPr kumimoji="0" lang="en-US" sz="5400" b="0" i="0" u="none" strike="noStrike" kern="1200" cap="none" spc="0" normalizeH="0" baseline="0" noProof="0">
                <a:ln>
                  <a:noFill/>
                </a:ln>
                <a:solidFill>
                  <a:srgbClr val="00B050"/>
                </a:solidFill>
                <a:effectLst/>
                <a:uLnTx/>
                <a:uFillTx/>
                <a:latin typeface="#9Slide07 Pangolin" panose="00000500000000000000" pitchFamily="2" charset="-93"/>
              </a:rPr>
              <a:t> NHÓM</a:t>
            </a:r>
            <a:endParaRPr kumimoji="0" lang="en-US" sz="5400" b="0" i="0" u="none" strike="noStrike" kern="1200" cap="none" spc="0" normalizeH="0" baseline="0" noProof="0" dirty="0">
              <a:ln>
                <a:noFill/>
              </a:ln>
              <a:solidFill>
                <a:srgbClr val="00B050"/>
              </a:solidFill>
              <a:effectLst/>
              <a:uLnTx/>
              <a:uFillTx/>
              <a:latin typeface="#9Slide07 Pangolin" panose="00000500000000000000" pitchFamily="2" charset="-93"/>
            </a:endParaRPr>
          </a:p>
        </p:txBody>
      </p:sp>
      <p:sp>
        <p:nvSpPr>
          <p:cNvPr id="5" name="Tiêu đề phụ 4">
            <a:extLst>
              <a:ext uri="{FF2B5EF4-FFF2-40B4-BE49-F238E27FC236}">
                <a16:creationId xmlns:a16="http://schemas.microsoft.com/office/drawing/2014/main" id="{3CB257F4-73EF-4C6C-BCA3-D18264829D9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09445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11" name="Tiêu đề 1">
            <a:extLst>
              <a:ext uri="{FF2B5EF4-FFF2-40B4-BE49-F238E27FC236}">
                <a16:creationId xmlns:a16="http://schemas.microsoft.com/office/drawing/2014/main" id="{2F6B9ED5-483B-47DA-822C-79B8212784CB}"/>
              </a:ext>
            </a:extLst>
          </p:cNvPr>
          <p:cNvSpPr txBox="1">
            <a:spLocks/>
          </p:cNvSpPr>
          <p:nvPr/>
        </p:nvSpPr>
        <p:spPr>
          <a:xfrm>
            <a:off x="2323475" y="1848644"/>
            <a:ext cx="8613775" cy="31607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800" kern="0">
                <a:solidFill>
                  <a:srgbClr val="FF0000"/>
                </a:solidFill>
                <a:latin typeface="#9Slide01 Tieu de ngan" panose="00000800000000000000" pitchFamily="2" charset="-93"/>
              </a:rPr>
              <a:t>TỔNG KẾT</a:t>
            </a:r>
            <a:br>
              <a:rPr lang="en-US" sz="8800" kern="0">
                <a:solidFill>
                  <a:srgbClr val="FF0000"/>
                </a:solidFill>
                <a:latin typeface="#9Slide01 Tieu de ngan" panose="00000800000000000000" pitchFamily="2" charset="-93"/>
              </a:rPr>
            </a:br>
            <a:r>
              <a:rPr lang="en-US" sz="8800" kern="0">
                <a:solidFill>
                  <a:srgbClr val="FF0000"/>
                </a:solidFill>
                <a:latin typeface="#9Slide01 Tieu de ngan" panose="00000800000000000000" pitchFamily="2" charset="-93"/>
              </a:rPr>
              <a:t>TRÒ CHƠI</a:t>
            </a:r>
          </a:p>
        </p:txBody>
      </p:sp>
    </p:spTree>
    <p:extLst>
      <p:ext uri="{BB962C8B-B14F-4D97-AF65-F5344CB8AC3E}">
        <p14:creationId xmlns:p14="http://schemas.microsoft.com/office/powerpoint/2010/main" val="1680815216"/>
      </p:ext>
    </p:extLst>
  </p:cSld>
  <p:clrMapOvr>
    <a:masterClrMapping/>
  </p:clrMapOvr>
  <p:transition>
    <p:fade/>
    <p:sndAc>
      <p:stSnd>
        <p:snd r:embed="rId3" name="drumroll.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136"/>
            <a:ext cx="12192000" cy="6858000"/>
          </a:xfrm>
          <a:prstGeom prst="rect">
            <a:avLst/>
          </a:prstGeom>
          <a:effectLst>
            <a:outerShdw blurRad="88900" dist="50800" dir="5400000" algn="ctr" rotWithShape="0">
              <a:srgbClr val="000000">
                <a:alpha val="43137"/>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sp>
        <p:nvSpPr>
          <p:cNvPr id="8" name="Rectangle 7">
            <a:extLst>
              <a:ext uri="{FF2B5EF4-FFF2-40B4-BE49-F238E27FC236}">
                <a16:creationId xmlns:a16="http://schemas.microsoft.com/office/drawing/2014/main" id="{9A4BA011-7164-2B61-4125-3618B422C7AD}"/>
              </a:ext>
            </a:extLst>
          </p:cNvPr>
          <p:cNvSpPr/>
          <p:nvPr/>
        </p:nvSpPr>
        <p:spPr>
          <a:xfrm>
            <a:off x="1291642" y="975927"/>
            <a:ext cx="9608721" cy="1569660"/>
          </a:xfrm>
          <a:prstGeom prst="rect">
            <a:avLst/>
          </a:prstGeom>
          <a:noFill/>
        </p:spPr>
        <p:txBody>
          <a:bodyPr wrap="none" lIns="91440" tIns="45720" rIns="91440" bIns="45720">
            <a:spAutoFit/>
            <a:scene3d>
              <a:camera prst="orthographicFront"/>
              <a:lightRig rig="threePt" dir="t"/>
            </a:scene3d>
            <a:sp3d>
              <a:bevelB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ED7D31"/>
                  </a:solidFill>
                  <a:prstDash val="solid"/>
                </a:ln>
                <a:gradFill flip="none" rotWithShape="1">
                  <a:gsLst>
                    <a:gs pos="0">
                      <a:srgbClr val="ED7D31">
                        <a:lumMod val="5000"/>
                        <a:lumOff val="95000"/>
                      </a:srgbClr>
                    </a:gs>
                    <a:gs pos="54000">
                      <a:srgbClr val="FFA800"/>
                    </a:gs>
                    <a:gs pos="100000">
                      <a:srgbClr val="FFDE01"/>
                    </a:gs>
                  </a:gsLst>
                  <a:lin ang="5400000" scaled="0"/>
                  <a:tileRect/>
                </a:gradFill>
                <a:effectLst>
                  <a:outerShdw dist="38100" dir="2700000" algn="tl" rotWithShape="0">
                    <a:srgbClr val="ED7D31"/>
                  </a:outerShdw>
                </a:effectLst>
                <a:uLnTx/>
                <a:uFillTx/>
                <a:latin typeface="#9Slide07 SVNAdam Gorry" panose="02040603050506020204" pitchFamily="18" charset="0"/>
                <a:ea typeface="+mn-ea"/>
                <a:cs typeface="+mn-cs"/>
              </a:rPr>
              <a:t>xin chúc mừng</a:t>
            </a:r>
            <a:endParaRPr kumimoji="0" lang="en-US" sz="9600" b="1" i="0" u="none" strike="noStrike" kern="1200" cap="none" spc="0" normalizeH="0" baseline="0" noProof="0" dirty="0">
              <a:ln w="6600">
                <a:solidFill>
                  <a:srgbClr val="ED7D31"/>
                </a:solidFill>
                <a:prstDash val="solid"/>
              </a:ln>
              <a:gradFill flip="none" rotWithShape="1">
                <a:gsLst>
                  <a:gs pos="0">
                    <a:srgbClr val="ED7D31">
                      <a:lumMod val="5000"/>
                      <a:lumOff val="95000"/>
                    </a:srgbClr>
                  </a:gs>
                  <a:gs pos="54000">
                    <a:srgbClr val="FFA800"/>
                  </a:gs>
                  <a:gs pos="100000">
                    <a:srgbClr val="FFDE01"/>
                  </a:gs>
                </a:gsLst>
                <a:lin ang="5400000" scaled="0"/>
                <a:tileRect/>
              </a:gradFill>
              <a:effectLst>
                <a:outerShdw dist="38100" dir="2700000" algn="tl" rotWithShape="0">
                  <a:srgbClr val="ED7D31"/>
                </a:outerShdw>
              </a:effectLst>
              <a:uLnTx/>
              <a:uFillTx/>
              <a:latin typeface="#9Slide07 SVNAdam Gorry" panose="02040603050506020204" pitchFamily="18" charset="0"/>
              <a:ea typeface="+mn-ea"/>
              <a:cs typeface="+mn-cs"/>
            </a:endParaRPr>
          </a:p>
        </p:txBody>
      </p:sp>
      <p:sp>
        <p:nvSpPr>
          <p:cNvPr id="10" name="Rectangle 9">
            <a:extLst>
              <a:ext uri="{FF2B5EF4-FFF2-40B4-BE49-F238E27FC236}">
                <a16:creationId xmlns:a16="http://schemas.microsoft.com/office/drawing/2014/main" id="{C74A3398-76D5-19B8-7934-200BFB25941B}"/>
              </a:ext>
            </a:extLst>
          </p:cNvPr>
          <p:cNvSpPr/>
          <p:nvPr/>
        </p:nvSpPr>
        <p:spPr>
          <a:xfrm>
            <a:off x="669681" y="2967335"/>
            <a:ext cx="10852651" cy="116955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a:ln w="0"/>
                <a:gradFill>
                  <a:gsLst>
                    <a:gs pos="0">
                      <a:srgbClr val="FFA800"/>
                    </a:gs>
                    <a:gs pos="50000">
                      <a:srgbClr val="FF0000"/>
                    </a:gs>
                    <a:gs pos="100000">
                      <a:srgbClr val="D204C3"/>
                    </a:gs>
                  </a:gsLst>
                  <a:lin ang="5400000"/>
                </a:gradFill>
                <a:effectLst>
                  <a:reflection blurRad="6350" stA="53000" endA="300" endPos="35500" dir="5400000" sy="-90000" algn="bl" rotWithShape="0"/>
                </a:effectLst>
                <a:latin typeface="#9Slide03 SFU Futura_05" panose="00000800000000000000" pitchFamily="2" charset="0"/>
              </a:rPr>
              <a:t>NHÓM CHIẾN THẮNG</a:t>
            </a:r>
            <a:endParaRPr kumimoji="0" lang="en-US" sz="7000" b="0" i="0" u="none" strike="noStrike" kern="1200" cap="none" spc="0" normalizeH="0" baseline="0" noProof="0" dirty="0">
              <a:ln w="0"/>
              <a:gradFill>
                <a:gsLst>
                  <a:gs pos="0">
                    <a:srgbClr val="FFA800"/>
                  </a:gs>
                  <a:gs pos="50000">
                    <a:srgbClr val="FF0000"/>
                  </a:gs>
                  <a:gs pos="100000">
                    <a:srgbClr val="D204C3"/>
                  </a:gs>
                </a:gsLst>
                <a:lin ang="5400000"/>
              </a:gradFill>
              <a:effectLst>
                <a:reflection blurRad="6350" stA="53000" endA="300" endPos="35500" dir="5400000" sy="-90000" algn="bl" rotWithShape="0"/>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3325600115"/>
      </p:ext>
    </p:extLst>
  </p:cSld>
  <p:clrMapOvr>
    <a:masterClrMapping/>
  </p:clrMapOvr>
  <p:transition>
    <p:fade/>
    <p:sndAc>
      <p:stSnd>
        <p:snd r:embed="rId2" name="applaus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42D2DE-C7F5-4173-8E8C-FC96645266FA}"/>
              </a:ext>
            </a:extLst>
          </p:cNvPr>
          <p:cNvSpPr/>
          <p:nvPr/>
        </p:nvSpPr>
        <p:spPr>
          <a:xfrm>
            <a:off x="1181493" y="2710355"/>
            <a:ext cx="10067180" cy="1015663"/>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rPr>
              <a:t>CÙNG GHÉP TRANH NÀO!!!</a:t>
            </a:r>
            <a:endParaRPr kumimoji="0" lang="en-US" sz="6000" b="1" i="0" u="none" strike="noStrike" kern="1200" cap="none" spc="0" normalizeH="0" baseline="0" noProof="0" dirty="0">
              <a:ln w="9525">
                <a:solidFill>
                  <a:prstClr val="white"/>
                </a:solidFill>
                <a:prstDash val="solid"/>
              </a:ln>
              <a:solidFill>
                <a:srgbClr val="7900FF"/>
              </a:solidFill>
              <a:effectLst>
                <a:outerShdw blurRad="12700" dist="38100" dir="2700000" algn="tl" rotWithShape="0">
                  <a:prstClr val="white">
                    <a:lumMod val="50000"/>
                  </a:prstClr>
                </a:outerShdw>
              </a:effectLst>
              <a:uLnTx/>
              <a:uFillTx/>
              <a:latin typeface="#9Slide07 SVNBango" panose="02000000000000000000" pitchFamily="2" charset="0"/>
              <a:ea typeface="+mn-ea"/>
              <a:cs typeface="+mn-cs"/>
            </a:endParaRPr>
          </a:p>
        </p:txBody>
      </p:sp>
    </p:spTree>
    <p:extLst>
      <p:ext uri="{BB962C8B-B14F-4D97-AF65-F5344CB8AC3E}">
        <p14:creationId xmlns:p14="http://schemas.microsoft.com/office/powerpoint/2010/main" val="1001011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C6F0B-771A-2A10-DA1F-AE512B6342E0}"/>
              </a:ext>
            </a:extLst>
          </p:cNvPr>
          <p:cNvPicPr>
            <a:picLocks noChangeAspect="1"/>
          </p:cNvPicPr>
          <p:nvPr/>
        </p:nvPicPr>
        <p:blipFill>
          <a:blip r:embed="rId3"/>
          <a:stretch>
            <a:fillRect/>
          </a:stretch>
        </p:blipFill>
        <p:spPr>
          <a:xfrm>
            <a:off x="4055471" y="1165006"/>
            <a:ext cx="9934353" cy="3349844"/>
          </a:xfrm>
          <a:prstGeom prst="rect">
            <a:avLst/>
          </a:prstGeom>
        </p:spPr>
      </p:pic>
    </p:spTree>
    <p:extLst>
      <p:ext uri="{BB962C8B-B14F-4D97-AF65-F5344CB8AC3E}">
        <p14:creationId xmlns:p14="http://schemas.microsoft.com/office/powerpoint/2010/main" val="217786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9"/>
            <a:ext cx="12192000" cy="6858000"/>
          </a:xfrm>
          <a:prstGeom prst="rect">
            <a:avLst/>
          </a:prstGeom>
          <a:effectLst>
            <a:outerShdw blurRad="88900" dist="50800" dir="5400000" algn="ctr" rotWithShape="0">
              <a:srgbClr val="000000">
                <a:alpha val="43137"/>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4419601"/>
            <a:ext cx="2438399" cy="2438399"/>
          </a:xfrm>
          <a:prstGeom prst="rect">
            <a:avLst/>
          </a:prstGeom>
        </p:spPr>
      </p:pic>
      <p:pic>
        <p:nvPicPr>
          <p:cNvPr id="4" name="Picture 3">
            <a:extLst>
              <a:ext uri="{FF2B5EF4-FFF2-40B4-BE49-F238E27FC236}">
                <a16:creationId xmlns:a16="http://schemas.microsoft.com/office/drawing/2014/main" id="{712C553D-1E4B-4983-4000-C880050CBF1E}"/>
              </a:ext>
            </a:extLst>
          </p:cNvPr>
          <p:cNvPicPr>
            <a:picLocks noChangeAspect="1"/>
          </p:cNvPicPr>
          <p:nvPr/>
        </p:nvPicPr>
        <p:blipFill>
          <a:blip r:embed="rId6"/>
          <a:stretch>
            <a:fillRect/>
          </a:stretch>
        </p:blipFill>
        <p:spPr>
          <a:xfrm>
            <a:off x="1598596" y="41476"/>
            <a:ext cx="3852178" cy="1043973"/>
          </a:xfrm>
          <a:prstGeom prst="rect">
            <a:avLst/>
          </a:prstGeom>
        </p:spPr>
      </p:pic>
      <p:pic>
        <p:nvPicPr>
          <p:cNvPr id="5" name="Picture 4">
            <a:extLst>
              <a:ext uri="{FF2B5EF4-FFF2-40B4-BE49-F238E27FC236}">
                <a16:creationId xmlns:a16="http://schemas.microsoft.com/office/drawing/2014/main" id="{FBB7B6AD-56B9-2C69-716C-8A415B708E63}"/>
              </a:ext>
            </a:extLst>
          </p:cNvPr>
          <p:cNvPicPr>
            <a:picLocks noChangeAspect="1"/>
          </p:cNvPicPr>
          <p:nvPr/>
        </p:nvPicPr>
        <p:blipFill>
          <a:blip r:embed="rId7"/>
          <a:stretch>
            <a:fillRect/>
          </a:stretch>
        </p:blipFill>
        <p:spPr>
          <a:xfrm>
            <a:off x="2699506" y="972650"/>
            <a:ext cx="6694866" cy="1000461"/>
          </a:xfrm>
          <a:prstGeom prst="rect">
            <a:avLst/>
          </a:prstGeom>
        </p:spPr>
      </p:pic>
      <p:pic>
        <p:nvPicPr>
          <p:cNvPr id="8" name="Picture 7">
            <a:extLst>
              <a:ext uri="{FF2B5EF4-FFF2-40B4-BE49-F238E27FC236}">
                <a16:creationId xmlns:a16="http://schemas.microsoft.com/office/drawing/2014/main" id="{673688AF-A441-1D6D-8385-D7F186164B4F}"/>
              </a:ext>
            </a:extLst>
          </p:cNvPr>
          <p:cNvPicPr>
            <a:picLocks noChangeAspect="1"/>
          </p:cNvPicPr>
          <p:nvPr/>
        </p:nvPicPr>
        <p:blipFill>
          <a:blip r:embed="rId8"/>
          <a:stretch>
            <a:fillRect/>
          </a:stretch>
        </p:blipFill>
        <p:spPr>
          <a:xfrm>
            <a:off x="1860477" y="2439255"/>
            <a:ext cx="2505673" cy="634039"/>
          </a:xfrm>
          <a:prstGeom prst="rect">
            <a:avLst/>
          </a:prstGeom>
        </p:spPr>
      </p:pic>
      <p:pic>
        <p:nvPicPr>
          <p:cNvPr id="10" name="Picture 9">
            <a:extLst>
              <a:ext uri="{FF2B5EF4-FFF2-40B4-BE49-F238E27FC236}">
                <a16:creationId xmlns:a16="http://schemas.microsoft.com/office/drawing/2014/main" id="{49E0FBA9-374C-122E-D473-4FC1CCDAF7BF}"/>
              </a:ext>
            </a:extLst>
          </p:cNvPr>
          <p:cNvPicPr>
            <a:picLocks noChangeAspect="1"/>
          </p:cNvPicPr>
          <p:nvPr/>
        </p:nvPicPr>
        <p:blipFill>
          <a:blip r:embed="rId9"/>
          <a:stretch>
            <a:fillRect/>
          </a:stretch>
        </p:blipFill>
        <p:spPr>
          <a:xfrm>
            <a:off x="2699505" y="3115829"/>
            <a:ext cx="8059611" cy="1926503"/>
          </a:xfrm>
          <a:prstGeom prst="rect">
            <a:avLst/>
          </a:prstGeom>
        </p:spPr>
      </p:pic>
    </p:spTree>
    <p:extLst>
      <p:ext uri="{BB962C8B-B14F-4D97-AF65-F5344CB8AC3E}">
        <p14:creationId xmlns:p14="http://schemas.microsoft.com/office/powerpoint/2010/main" val="1906092456"/>
      </p:ext>
    </p:extLst>
  </p:cSld>
  <p:clrMapOvr>
    <a:masterClrMapping/>
  </p:clrMapOvr>
  <p:transition>
    <p:fade/>
    <p:sndAc>
      <p:stSnd>
        <p:snd r:embed="rId2"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5">
            <a:extLst>
              <a:ext uri="{FF2B5EF4-FFF2-40B4-BE49-F238E27FC236}">
                <a16:creationId xmlns:a16="http://schemas.microsoft.com/office/drawing/2014/main" id="{E7D1521F-6C58-4EC9-9ACC-48A98984CEC0}"/>
              </a:ext>
            </a:extLst>
          </p:cNvPr>
          <p:cNvGrpSpPr/>
          <p:nvPr/>
        </p:nvGrpSpPr>
        <p:grpSpPr>
          <a:xfrm>
            <a:off x="6618566" y="2794280"/>
            <a:ext cx="5161575" cy="1934702"/>
            <a:chOff x="6066520" y="2624849"/>
            <a:chExt cx="5759908" cy="1994148"/>
          </a:xfrm>
        </p:grpSpPr>
        <p:pic>
          <p:nvPicPr>
            <p:cNvPr id="35" name="Picture 22">
              <a:extLst>
                <a:ext uri="{FF2B5EF4-FFF2-40B4-BE49-F238E27FC236}">
                  <a16:creationId xmlns:a16="http://schemas.microsoft.com/office/drawing/2014/main" id="{2B2D3AB6-1A7A-472A-89E4-7702075439F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37" name="TextBox 25">
              <a:extLst>
                <a:ext uri="{FF2B5EF4-FFF2-40B4-BE49-F238E27FC236}">
                  <a16:creationId xmlns:a16="http://schemas.microsoft.com/office/drawing/2014/main" id="{F3F0633F-68C0-4C36-BFFC-59BF92F95D7B}"/>
                </a:ext>
              </a:extLst>
            </p:cNvPr>
            <p:cNvSpPr txBox="1"/>
            <p:nvPr/>
          </p:nvSpPr>
          <p:spPr>
            <a:xfrm>
              <a:off x="6796779" y="3103241"/>
              <a:ext cx="744221" cy="8089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B</a:t>
              </a:r>
            </a:p>
          </p:txBody>
        </p:sp>
        <p:sp>
          <p:nvSpPr>
            <p:cNvPr id="38" name="TextBox 31">
              <a:extLst>
                <a:ext uri="{FF2B5EF4-FFF2-40B4-BE49-F238E27FC236}">
                  <a16:creationId xmlns:a16="http://schemas.microsoft.com/office/drawing/2014/main" id="{2D23342D-B6C1-415B-AD4F-5D44996420C2}"/>
                </a:ext>
              </a:extLst>
            </p:cNvPr>
            <p:cNvSpPr txBox="1"/>
            <p:nvPr/>
          </p:nvSpPr>
          <p:spPr>
            <a:xfrm>
              <a:off x="7386439" y="2939259"/>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0" b="1" dirty="0" err="1">
                  <a:solidFill>
                    <a:srgbClr val="FFFF00"/>
                  </a:solidFill>
                  <a:latin typeface="Times New Roman" panose="02020603050405020304" pitchFamily="18" charset="0"/>
                </a:rPr>
                <a:t>yêu</a:t>
              </a:r>
              <a:endParaRPr kumimoji="0" lang="en-US" sz="7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grpSp>
        <p:nvGrpSpPr>
          <p:cNvPr id="8" name="Group 7"/>
          <p:cNvGrpSpPr/>
          <p:nvPr/>
        </p:nvGrpSpPr>
        <p:grpSpPr>
          <a:xfrm>
            <a:off x="1167193" y="294267"/>
            <a:ext cx="1789272" cy="1949863"/>
            <a:chOff x="1135947" y="445813"/>
            <a:chExt cx="2083504" cy="2083504"/>
          </a:xfrm>
        </p:grpSpPr>
        <p:pic>
          <p:nvPicPr>
            <p:cNvPr id="6" name="Picture 8" descr="Káº¿t quáº£ hÃ¬nh áº£nh cho khung trÃ²n giÃ¡ng sinh"/>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9887" y="1090467"/>
              <a:ext cx="1012074" cy="8386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01</a:t>
              </a:r>
            </a:p>
          </p:txBody>
        </p:sp>
      </p:grpSp>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a:off x="1167193" y="1238207"/>
            <a:ext cx="1027128" cy="1173247"/>
          </a:xfrm>
          <a:prstGeom prst="rect">
            <a:avLst/>
          </a:prstGeom>
        </p:spPr>
      </p:pic>
      <p:pic>
        <p:nvPicPr>
          <p:cNvPr id="42" name="Picture 4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rot="2565941">
            <a:off x="967328" y="1410308"/>
            <a:ext cx="641173" cy="732385"/>
          </a:xfrm>
          <a:prstGeom prst="rect">
            <a:avLst/>
          </a:prstGeom>
        </p:spPr>
      </p:pic>
      <p:grpSp>
        <p:nvGrpSpPr>
          <p:cNvPr id="15" name="Group 14"/>
          <p:cNvGrpSpPr/>
          <p:nvPr/>
        </p:nvGrpSpPr>
        <p:grpSpPr>
          <a:xfrm>
            <a:off x="3819622" y="1"/>
            <a:ext cx="8372378" cy="3263770"/>
            <a:chOff x="3837828" y="445812"/>
            <a:chExt cx="8016698" cy="2390775"/>
          </a:xfrm>
        </p:grpSpPr>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574407" y="1001238"/>
              <a:ext cx="6150658" cy="879264"/>
            </a:xfrm>
            <a:prstGeom prst="rect">
              <a:avLst/>
            </a:prstGeom>
            <a:noFill/>
          </p:spPr>
          <p:txBody>
            <a:bodyPr wrap="square" rtlCol="0">
              <a:spAutoFit/>
            </a:bodyPr>
            <a:lstStyle/>
            <a:p>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447802" y="-1833289"/>
            <a:ext cx="1339294" cy="1004471"/>
          </a:xfrm>
          <a:prstGeom prst="rect">
            <a:avLst/>
          </a:prstGeom>
        </p:spPr>
      </p:pic>
      <p:grpSp>
        <p:nvGrpSpPr>
          <p:cNvPr id="34" name="Group 33"/>
          <p:cNvGrpSpPr/>
          <p:nvPr/>
        </p:nvGrpSpPr>
        <p:grpSpPr>
          <a:xfrm>
            <a:off x="310072" y="2782409"/>
            <a:ext cx="5161575" cy="1934702"/>
            <a:chOff x="503920" y="2624849"/>
            <a:chExt cx="5759908" cy="1994148"/>
          </a:xfrm>
        </p:grpSpPr>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182335" y="3091186"/>
              <a:ext cx="829715" cy="8089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A</a:t>
              </a:r>
            </a:p>
          </p:txBody>
        </p:sp>
        <p:sp>
          <p:nvSpPr>
            <p:cNvPr id="29" name="TextBox 28"/>
            <p:cNvSpPr txBox="1"/>
            <p:nvPr/>
          </p:nvSpPr>
          <p:spPr>
            <a:xfrm>
              <a:off x="1686055" y="2941828"/>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em</a:t>
              </a: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6618566" y="2811061"/>
            <a:ext cx="5161575" cy="1934702"/>
            <a:chOff x="6066520" y="2624848"/>
            <a:chExt cx="5759908" cy="1994148"/>
          </a:xfrm>
        </p:grpSpPr>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8"/>
              <a:ext cx="5759908" cy="1994148"/>
            </a:xfrm>
            <a:prstGeom prst="rect">
              <a:avLst/>
            </a:prstGeom>
          </p:spPr>
        </p:pic>
        <p:sp>
          <p:nvSpPr>
            <p:cNvPr id="26" name="TextBox 25"/>
            <p:cNvSpPr txBox="1"/>
            <p:nvPr/>
          </p:nvSpPr>
          <p:spPr>
            <a:xfrm>
              <a:off x="6796779" y="3103241"/>
              <a:ext cx="744221" cy="8089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B</a:t>
              </a:r>
            </a:p>
          </p:txBody>
        </p:sp>
        <p:sp>
          <p:nvSpPr>
            <p:cNvPr id="32" name="TextBox 31"/>
            <p:cNvSpPr txBox="1"/>
            <p:nvPr/>
          </p:nvSpPr>
          <p:spPr>
            <a:xfrm>
              <a:off x="7386439" y="2939259"/>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0" b="1" dirty="0" err="1">
                  <a:solidFill>
                    <a:prstClr val="white"/>
                  </a:solidFill>
                  <a:latin typeface="Times New Roman" panose="02020603050405020304" pitchFamily="18" charset="0"/>
                </a:rPr>
                <a:t>yêu</a:t>
              </a: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18"/>
          <a:stretch>
            <a:fillRect/>
          </a:stretch>
        </p:blipFill>
        <p:spPr>
          <a:xfrm>
            <a:off x="-1121830" y="321885"/>
            <a:ext cx="609600" cy="609600"/>
          </a:xfrm>
          <a:prstGeom prst="rect">
            <a:avLst/>
          </a:prstGeom>
        </p:spPr>
      </p:pic>
      <p:grpSp>
        <p:nvGrpSpPr>
          <p:cNvPr id="24" name="Group 23">
            <a:extLst>
              <a:ext uri="{FF2B5EF4-FFF2-40B4-BE49-F238E27FC236}">
                <a16:creationId xmlns:a16="http://schemas.microsoft.com/office/drawing/2014/main" id="{27035BA5-6271-45B3-8923-E5B42C68A808}"/>
              </a:ext>
            </a:extLst>
          </p:cNvPr>
          <p:cNvGrpSpPr/>
          <p:nvPr/>
        </p:nvGrpSpPr>
        <p:grpSpPr>
          <a:xfrm>
            <a:off x="3384191" y="4822097"/>
            <a:ext cx="5161575" cy="1934702"/>
            <a:chOff x="6066520" y="2624849"/>
            <a:chExt cx="5759908" cy="1994148"/>
          </a:xfrm>
        </p:grpSpPr>
        <p:pic>
          <p:nvPicPr>
            <p:cNvPr id="27" name="Picture 26">
              <a:extLst>
                <a:ext uri="{FF2B5EF4-FFF2-40B4-BE49-F238E27FC236}">
                  <a16:creationId xmlns:a16="http://schemas.microsoft.com/office/drawing/2014/main" id="{B8378ECF-F237-4667-A671-E2038D718C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a:extLst>
                <a:ext uri="{FF2B5EF4-FFF2-40B4-BE49-F238E27FC236}">
                  <a16:creationId xmlns:a16="http://schemas.microsoft.com/office/drawing/2014/main" id="{A4B94B89-29D5-4B83-8AD0-097FA1ACF069}"/>
                </a:ext>
              </a:extLst>
            </p:cNvPr>
            <p:cNvSpPr txBox="1"/>
            <p:nvPr/>
          </p:nvSpPr>
          <p:spPr>
            <a:xfrm>
              <a:off x="6796778" y="3103241"/>
              <a:ext cx="581726" cy="8089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lgerian" panose="04020705040A02060702" pitchFamily="82" charset="0"/>
                  <a:ea typeface="+mn-ea"/>
                  <a:cs typeface="+mn-cs"/>
                </a:rPr>
                <a:t>C</a:t>
              </a:r>
            </a:p>
          </p:txBody>
        </p:sp>
        <p:sp>
          <p:nvSpPr>
            <p:cNvPr id="30" name="TextBox 29">
              <a:extLst>
                <a:ext uri="{FF2B5EF4-FFF2-40B4-BE49-F238E27FC236}">
                  <a16:creationId xmlns:a16="http://schemas.microsoft.com/office/drawing/2014/main" id="{141F5D94-D462-473D-A14A-F2B5280BF4DA}"/>
                </a:ext>
              </a:extLst>
            </p:cNvPr>
            <p:cNvSpPr txBox="1"/>
            <p:nvPr/>
          </p:nvSpPr>
          <p:spPr>
            <a:xfrm>
              <a:off x="7998437" y="2904969"/>
              <a:ext cx="3686721"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0" b="1" dirty="0" err="1">
                  <a:solidFill>
                    <a:prstClr val="white"/>
                  </a:solidFill>
                  <a:latin typeface="Times New Roman" panose="02020603050405020304" pitchFamily="18" charset="0"/>
                  <a:cs typeface="Times New Roman" panose="02020603050405020304" pitchFamily="18" charset="0"/>
                </a:rPr>
                <a:t>trường</a:t>
              </a:r>
              <a:endParaRPr kumimoji="0" lang="en-US" sz="7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31" name="Picture 5" descr="church_bells_ringing_hc">
            <a:extLst>
              <a:ext uri="{FF2B5EF4-FFF2-40B4-BE49-F238E27FC236}">
                <a16:creationId xmlns:a16="http://schemas.microsoft.com/office/drawing/2014/main" id="{98D618EF-3ADF-42D4-8734-F0906EF50836}"/>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2302921" y="1473653"/>
            <a:ext cx="1727933" cy="228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 second green screen timer - Download Green Screen Timer">
            <a:hlinkClick r:id="" action="ppaction://media"/>
            <a:extLst>
              <a:ext uri="{FF2B5EF4-FFF2-40B4-BE49-F238E27FC236}">
                <a16:creationId xmlns:a16="http://schemas.microsoft.com/office/drawing/2014/main" id="{85842602-966B-4A4C-8226-7483A4AB1187}"/>
              </a:ext>
            </a:extLst>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89558" y="118504"/>
            <a:ext cx="3950579" cy="2421129"/>
          </a:xfrm>
          <a:prstGeom prst="rect">
            <a:avLst/>
          </a:prstGeom>
        </p:spPr>
      </p:pic>
    </p:spTree>
    <p:extLst>
      <p:ext uri="{BB962C8B-B14F-4D97-AF65-F5344CB8AC3E}">
        <p14:creationId xmlns:p14="http://schemas.microsoft.com/office/powerpoint/2010/main" val="412229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4" fill="hold"/>
                                        <p:tgtEl>
                                          <p:spTgt spid="9"/>
                                        </p:tgtEl>
                                      </p:cBhvr>
                                    </p:cmd>
                                  </p:childTnLst>
                                </p:cTn>
                              </p:par>
                            </p:childTnLst>
                          </p:cTn>
                        </p:par>
                        <p:par>
                          <p:cTn id="37" fill="hold">
                            <p:stCondLst>
                              <p:cond delay="6084"/>
                            </p:stCondLst>
                            <p:childTnLst>
                              <p:par>
                                <p:cTn id="38" presetID="10" presetClass="exit" presetSubtype="0" fill="hold" nodeType="after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md type="call" cmd="stop">
                                      <p:cBhvr>
                                        <p:cTn id="41" dur="1">
                                          <p:stCondLst>
                                            <p:cond delay="499"/>
                                          </p:stCondLst>
                                        </p:cTn>
                                        <p:tgtEl>
                                          <p:spTgt spid="9"/>
                                        </p:tgtEl>
                                      </p:cBhvr>
                                    </p:cmd>
                                  </p:childTnLst>
                                </p:cTn>
                              </p:par>
                              <p:par>
                                <p:cTn id="42" presetID="1" presetClass="mediacall" presetSubtype="0" fill="hold" nodeType="withEffect">
                                  <p:stCondLst>
                                    <p:cond delay="0"/>
                                  </p:stCondLst>
                                  <p:childTnLst>
                                    <p:cmd type="call" cmd="playFrom(0.0)">
                                      <p:cBhvr>
                                        <p:cTn id="43" dur="3129"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par>
                                <p:cTn id="54" presetID="32" presetClass="emph" presetSubtype="0" fill="hold" nodeType="withEffect">
                                  <p:stCondLst>
                                    <p:cond delay="0"/>
                                  </p:stCondLst>
                                  <p:childTnLst>
                                    <p:animRot by="120000">
                                      <p:cBhvr>
                                        <p:cTn id="55" dur="100" fill="hold">
                                          <p:stCondLst>
                                            <p:cond delay="0"/>
                                          </p:stCondLst>
                                        </p:cTn>
                                        <p:tgtEl>
                                          <p:spTgt spid="33"/>
                                        </p:tgtEl>
                                        <p:attrNameLst>
                                          <p:attrName>r</p:attrName>
                                        </p:attrNameLst>
                                      </p:cBhvr>
                                    </p:animRot>
                                    <p:animRot by="-240000">
                                      <p:cBhvr>
                                        <p:cTn id="56" dur="200" fill="hold">
                                          <p:stCondLst>
                                            <p:cond delay="200"/>
                                          </p:stCondLst>
                                        </p:cTn>
                                        <p:tgtEl>
                                          <p:spTgt spid="33"/>
                                        </p:tgtEl>
                                        <p:attrNameLst>
                                          <p:attrName>r</p:attrName>
                                        </p:attrNameLst>
                                      </p:cBhvr>
                                    </p:animRot>
                                    <p:animRot by="240000">
                                      <p:cBhvr>
                                        <p:cTn id="57" dur="200" fill="hold">
                                          <p:stCondLst>
                                            <p:cond delay="400"/>
                                          </p:stCondLst>
                                        </p:cTn>
                                        <p:tgtEl>
                                          <p:spTgt spid="33"/>
                                        </p:tgtEl>
                                        <p:attrNameLst>
                                          <p:attrName>r</p:attrName>
                                        </p:attrNameLst>
                                      </p:cBhvr>
                                    </p:animRot>
                                    <p:animRot by="-240000">
                                      <p:cBhvr>
                                        <p:cTn id="58" dur="200" fill="hold">
                                          <p:stCondLst>
                                            <p:cond delay="600"/>
                                          </p:stCondLst>
                                        </p:cTn>
                                        <p:tgtEl>
                                          <p:spTgt spid="33"/>
                                        </p:tgtEl>
                                        <p:attrNameLst>
                                          <p:attrName>r</p:attrName>
                                        </p:attrNameLst>
                                      </p:cBhvr>
                                    </p:animRot>
                                    <p:animRot by="120000">
                                      <p:cBhvr>
                                        <p:cTn id="59" dur="200" fill="hold">
                                          <p:stCondLst>
                                            <p:cond delay="800"/>
                                          </p:stCondLst>
                                        </p:cTn>
                                        <p:tgtEl>
                                          <p:spTgt spid="33"/>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0606">
                <p:cTn id="60" fill="hold" display="0">
                  <p:stCondLst>
                    <p:cond delay="indefinite"/>
                  </p:stCondLst>
                </p:cTn>
                <p:tgtEl>
                  <p:spTgt spid="16"/>
                </p:tgtEl>
              </p:cMediaNode>
            </p:video>
            <p:audio>
              <p:cMediaNode vol="73469">
                <p:cTn id="61" fill="hold" display="0">
                  <p:stCondLst>
                    <p:cond delay="indefinite"/>
                  </p:stCondLst>
                  <p:endCondLst>
                    <p:cond evt="onStopAudio" delay="0">
                      <p:tgtEl>
                        <p:sldTgt/>
                      </p:tgtEl>
                    </p:cond>
                  </p:endCondLst>
                </p:cTn>
                <p:tgtEl>
                  <p:spTgt spid="3"/>
                </p:tgtEl>
              </p:cMediaNode>
            </p:audio>
            <p:video>
              <p:cMediaNode vol="80000">
                <p:cTn id="6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C773CA39-20DD-4C83-A520-9E7A78DB9EC5}"/>
              </a:ext>
            </a:extLst>
          </p:cNvPr>
          <p:cNvGrpSpPr/>
          <p:nvPr/>
        </p:nvGrpSpPr>
        <p:grpSpPr>
          <a:xfrm>
            <a:off x="292397" y="2774076"/>
            <a:ext cx="11102231" cy="1477081"/>
            <a:chOff x="1190890" y="3730295"/>
            <a:chExt cx="11102231" cy="1477081"/>
          </a:xfrm>
        </p:grpSpPr>
        <p:grpSp>
          <p:nvGrpSpPr>
            <p:cNvPr id="50" name="Group 33">
              <a:extLst>
                <a:ext uri="{FF2B5EF4-FFF2-40B4-BE49-F238E27FC236}">
                  <a16:creationId xmlns:a16="http://schemas.microsoft.com/office/drawing/2014/main" id="{80036138-67D2-4E29-B4A3-4C67CE62C642}"/>
                </a:ext>
              </a:extLst>
            </p:cNvPr>
            <p:cNvGrpSpPr/>
            <p:nvPr/>
          </p:nvGrpSpPr>
          <p:grpSpPr>
            <a:xfrm>
              <a:off x="1190890" y="3730295"/>
              <a:ext cx="11102231" cy="1477081"/>
              <a:chOff x="503920" y="2624849"/>
              <a:chExt cx="5759908" cy="1994148"/>
            </a:xfrm>
          </p:grpSpPr>
          <p:pic>
            <p:nvPicPr>
              <p:cNvPr id="51" name="Picture 20">
                <a:extLst>
                  <a:ext uri="{FF2B5EF4-FFF2-40B4-BE49-F238E27FC236}">
                    <a16:creationId xmlns:a16="http://schemas.microsoft.com/office/drawing/2014/main" id="{795A2E13-BAA4-478A-BB74-F27931BF86F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52" name="TextBox 24">
                <a:extLst>
                  <a:ext uri="{FF2B5EF4-FFF2-40B4-BE49-F238E27FC236}">
                    <a16:creationId xmlns:a16="http://schemas.microsoft.com/office/drawing/2014/main" id="{0FC96198-08D4-4C9C-8EFC-1051C1260BAA}"/>
                  </a:ext>
                </a:extLst>
              </p:cNvPr>
              <p:cNvSpPr txBox="1"/>
              <p:nvPr/>
            </p:nvSpPr>
            <p:spPr>
              <a:xfrm>
                <a:off x="1423455" y="3091186"/>
                <a:ext cx="322845" cy="808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A</a:t>
                </a:r>
              </a:p>
            </p:txBody>
          </p:sp>
          <p:sp>
            <p:nvSpPr>
              <p:cNvPr id="53" name="TextBox 28">
                <a:extLst>
                  <a:ext uri="{FF2B5EF4-FFF2-40B4-BE49-F238E27FC236}">
                    <a16:creationId xmlns:a16="http://schemas.microsoft.com/office/drawing/2014/main" id="{88F69AB5-E236-482C-8887-8E6220C29D69}"/>
                  </a:ext>
                </a:extLst>
              </p:cNvPr>
              <p:cNvSpPr txBox="1"/>
              <p:nvPr/>
            </p:nvSpPr>
            <p:spPr>
              <a:xfrm>
                <a:off x="1686055" y="2941828"/>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4" name="TextBox 10">
              <a:extLst>
                <a:ext uri="{FF2B5EF4-FFF2-40B4-BE49-F238E27FC236}">
                  <a16:creationId xmlns:a16="http://schemas.microsoft.com/office/drawing/2014/main" id="{9AB4062F-AF1A-41D4-A5BA-23F41D78ADAA}"/>
                </a:ext>
              </a:extLst>
            </p:cNvPr>
            <p:cNvSpPr txBox="1"/>
            <p:nvPr/>
          </p:nvSpPr>
          <p:spPr>
            <a:xfrm>
              <a:off x="4726245" y="3998251"/>
              <a:ext cx="7022286" cy="613245"/>
            </a:xfrm>
            <a:prstGeom prst="rect">
              <a:avLst/>
            </a:prstGeom>
            <a:noFill/>
          </p:spPr>
          <p:txBody>
            <a:bodyPr wrap="square">
              <a:spAutoFit/>
            </a:bodyPr>
            <a:lstStyle/>
            <a:p>
              <a:pPr lvl="0">
                <a:lnSpc>
                  <a:spcPct val="115000"/>
                </a:lnSpc>
                <a:spcAft>
                  <a:spcPts val="800"/>
                </a:spcAft>
              </a:pP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
          <p:cNvGrpSpPr/>
          <p:nvPr/>
        </p:nvGrpSpPr>
        <p:grpSpPr>
          <a:xfrm>
            <a:off x="1167193" y="294267"/>
            <a:ext cx="1789272" cy="1949863"/>
            <a:chOff x="1135947" y="445813"/>
            <a:chExt cx="2083504" cy="2083504"/>
          </a:xfrm>
        </p:grpSpPr>
        <p:pic>
          <p:nvPicPr>
            <p:cNvPr id="6" name="Picture 8" descr="Káº¿t quáº£ hÃ¬nh áº£nh cho khung trÃ²n giÃ¡ng si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3030" y="979733"/>
              <a:ext cx="1012074" cy="8386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02</a:t>
              </a:r>
            </a:p>
          </p:txBody>
        </p:sp>
      </p:gr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a:off x="1229321" y="1256218"/>
            <a:ext cx="1027128" cy="1173247"/>
          </a:xfrm>
          <a:prstGeom prst="rect">
            <a:avLst/>
          </a:prstGeom>
        </p:spPr>
      </p:pic>
      <p:pic>
        <p:nvPicPr>
          <p:cNvPr id="42" name="Picture 4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rot="2565941">
            <a:off x="967328" y="1410308"/>
            <a:ext cx="641173" cy="732385"/>
          </a:xfrm>
          <a:prstGeom prst="rect">
            <a:avLst/>
          </a:prstGeom>
        </p:spPr>
      </p:pic>
      <p:grpSp>
        <p:nvGrpSpPr>
          <p:cNvPr id="15" name="Group 14"/>
          <p:cNvGrpSpPr/>
          <p:nvPr/>
        </p:nvGrpSpPr>
        <p:grpSpPr>
          <a:xfrm>
            <a:off x="3819622" y="1"/>
            <a:ext cx="8372378" cy="3263770"/>
            <a:chOff x="3837828" y="445812"/>
            <a:chExt cx="8016698" cy="2390775"/>
          </a:xfrm>
        </p:grpSpPr>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513700" y="1148738"/>
              <a:ext cx="6594252" cy="496888"/>
            </a:xfrm>
            <a:prstGeom prst="rect">
              <a:avLst/>
            </a:prstGeom>
            <a:noFill/>
          </p:spPr>
          <p:txBody>
            <a:bodyPr wrap="none" rtlCol="0">
              <a:spAutoFit/>
            </a:bodyPr>
            <a:lstStyle/>
            <a:p>
              <a:pPr algn="just">
                <a:lnSpc>
                  <a:spcPct val="115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Dòng nào sau đây đều là danh từ?</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447802" y="-1833289"/>
            <a:ext cx="1339294" cy="1004471"/>
          </a:xfrm>
          <a:prstGeom prst="rect">
            <a:avLst/>
          </a:prstGeom>
        </p:spPr>
      </p:pic>
      <p:grpSp>
        <p:nvGrpSpPr>
          <p:cNvPr id="34" name="Group 33"/>
          <p:cNvGrpSpPr/>
          <p:nvPr/>
        </p:nvGrpSpPr>
        <p:grpSpPr>
          <a:xfrm>
            <a:off x="310072" y="2782409"/>
            <a:ext cx="11102231" cy="1477081"/>
            <a:chOff x="503920" y="2624849"/>
            <a:chExt cx="5759908" cy="1994148"/>
          </a:xfrm>
        </p:grpSpPr>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423455" y="3091186"/>
              <a:ext cx="322845" cy="808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A</a:t>
              </a:r>
            </a:p>
          </p:txBody>
        </p:sp>
        <p:sp>
          <p:nvSpPr>
            <p:cNvPr id="29" name="TextBox 28"/>
            <p:cNvSpPr txBox="1"/>
            <p:nvPr/>
          </p:nvSpPr>
          <p:spPr>
            <a:xfrm>
              <a:off x="1686055" y="2941828"/>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310071" y="4238081"/>
            <a:ext cx="11036626" cy="1553628"/>
            <a:chOff x="6066520" y="2624849"/>
            <a:chExt cx="5759908" cy="1994148"/>
          </a:xfrm>
        </p:grpSpPr>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6" name="TextBox 25"/>
            <p:cNvSpPr txBox="1"/>
            <p:nvPr/>
          </p:nvSpPr>
          <p:spPr>
            <a:xfrm>
              <a:off x="7023239" y="3103241"/>
              <a:ext cx="291301" cy="10073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B</a:t>
              </a:r>
            </a:p>
          </p:txBody>
        </p:sp>
        <p:sp>
          <p:nvSpPr>
            <p:cNvPr id="32" name="TextBox 31"/>
            <p:cNvSpPr txBox="1"/>
            <p:nvPr/>
          </p:nvSpPr>
          <p:spPr>
            <a:xfrm>
              <a:off x="7386439" y="2939259"/>
              <a:ext cx="370345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9" name="Picture 5" descr="church_bells_ringing_hc"/>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2093834" y="1997903"/>
            <a:ext cx="1727933" cy="228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20"/>
          <a:stretch>
            <a:fillRect/>
          </a:stretch>
        </p:blipFill>
        <p:spPr>
          <a:xfrm>
            <a:off x="-1121830" y="321885"/>
            <a:ext cx="609600" cy="609600"/>
          </a:xfrm>
          <a:prstGeom prst="rect">
            <a:avLst/>
          </a:prstGeom>
        </p:spPr>
      </p:pic>
      <p:grpSp>
        <p:nvGrpSpPr>
          <p:cNvPr id="24" name="Group 23">
            <a:extLst>
              <a:ext uri="{FF2B5EF4-FFF2-40B4-BE49-F238E27FC236}">
                <a16:creationId xmlns:a16="http://schemas.microsoft.com/office/drawing/2014/main" id="{27035BA5-6271-45B3-8923-E5B42C68A808}"/>
              </a:ext>
            </a:extLst>
          </p:cNvPr>
          <p:cNvGrpSpPr/>
          <p:nvPr/>
        </p:nvGrpSpPr>
        <p:grpSpPr>
          <a:xfrm>
            <a:off x="310072" y="5498252"/>
            <a:ext cx="11102231" cy="1644449"/>
            <a:chOff x="6066520" y="2624849"/>
            <a:chExt cx="5759908" cy="1994148"/>
          </a:xfrm>
        </p:grpSpPr>
        <p:pic>
          <p:nvPicPr>
            <p:cNvPr id="27" name="Picture 26">
              <a:extLst>
                <a:ext uri="{FF2B5EF4-FFF2-40B4-BE49-F238E27FC236}">
                  <a16:creationId xmlns:a16="http://schemas.microsoft.com/office/drawing/2014/main" id="{B8378ECF-F237-4667-A671-E2038D718C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a:extLst>
                <a:ext uri="{FF2B5EF4-FFF2-40B4-BE49-F238E27FC236}">
                  <a16:creationId xmlns:a16="http://schemas.microsoft.com/office/drawing/2014/main" id="{A4B94B89-29D5-4B83-8AD0-097FA1ACF069}"/>
                </a:ext>
              </a:extLst>
            </p:cNvPr>
            <p:cNvSpPr txBox="1"/>
            <p:nvPr/>
          </p:nvSpPr>
          <p:spPr>
            <a:xfrm>
              <a:off x="7038427" y="3124587"/>
              <a:ext cx="270452" cy="95172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C</a:t>
              </a:r>
            </a:p>
          </p:txBody>
        </p:sp>
        <p:sp>
          <p:nvSpPr>
            <p:cNvPr id="30" name="TextBox 29">
              <a:extLst>
                <a:ext uri="{FF2B5EF4-FFF2-40B4-BE49-F238E27FC236}">
                  <a16:creationId xmlns:a16="http://schemas.microsoft.com/office/drawing/2014/main" id="{141F5D94-D462-473D-A14A-F2B5280BF4DA}"/>
                </a:ext>
              </a:extLst>
            </p:cNvPr>
            <p:cNvSpPr txBox="1"/>
            <p:nvPr/>
          </p:nvSpPr>
          <p:spPr>
            <a:xfrm>
              <a:off x="7998437" y="2904969"/>
              <a:ext cx="2707672" cy="12054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CDA3DE8-7268-1653-A5E2-59AEAFF21FCC}"/>
              </a:ext>
            </a:extLst>
          </p:cNvPr>
          <p:cNvSpPr txBox="1"/>
          <p:nvPr/>
        </p:nvSpPr>
        <p:spPr>
          <a:xfrm>
            <a:off x="3703495" y="3141892"/>
            <a:ext cx="7022286" cy="613245"/>
          </a:xfrm>
          <a:prstGeom prst="rect">
            <a:avLst/>
          </a:prstGeom>
          <a:noFill/>
        </p:spPr>
        <p:txBody>
          <a:bodyPr wrap="square">
            <a:spAutoFit/>
          </a:bodyPr>
          <a:lstStyle/>
          <a:p>
            <a:pPr lvl="0">
              <a:lnSpc>
                <a:spcPct val="115000"/>
              </a:lnSpc>
              <a:spcAft>
                <a:spcPts val="800"/>
              </a:spcAft>
            </a:pP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1FA283AD-8423-FE6A-3C3A-5E47010ADF8E}"/>
              </a:ext>
            </a:extLst>
          </p:cNvPr>
          <p:cNvSpPr txBox="1"/>
          <p:nvPr/>
        </p:nvSpPr>
        <p:spPr>
          <a:xfrm>
            <a:off x="3950693" y="4613134"/>
            <a:ext cx="6885214" cy="613245"/>
          </a:xfrm>
          <a:prstGeom prst="rect">
            <a:avLst/>
          </a:prstGeom>
          <a:noFill/>
        </p:spPr>
        <p:txBody>
          <a:bodyPr wrap="square">
            <a:spAutoFit/>
          </a:bodyPr>
          <a:lstStyle/>
          <a:p>
            <a:pPr lvl="0" algn="just">
              <a:lnSpc>
                <a:spcPct val="115000"/>
              </a:lnSpc>
              <a:spcAft>
                <a:spcPts val="800"/>
              </a:spcAft>
            </a:pP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 ngửi, nhìn, nghe, chơi</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A556DEF-A982-893D-5126-6AC6BA94C644}"/>
              </a:ext>
            </a:extLst>
          </p:cNvPr>
          <p:cNvSpPr txBox="1"/>
          <p:nvPr/>
        </p:nvSpPr>
        <p:spPr>
          <a:xfrm>
            <a:off x="3840567" y="5868416"/>
            <a:ext cx="6885214" cy="613245"/>
          </a:xfrm>
          <a:prstGeom prst="rect">
            <a:avLst/>
          </a:prstGeom>
          <a:noFill/>
        </p:spPr>
        <p:txBody>
          <a:bodyPr wrap="square">
            <a:spAutoFit/>
          </a:bodyPr>
          <a:lstStyle/>
          <a:p>
            <a:pPr lvl="0" algn="just">
              <a:lnSpc>
                <a:spcPct val="115000"/>
              </a:lnSpc>
              <a:spcAft>
                <a:spcPts val="800"/>
              </a:spcAft>
            </a:pP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gọt</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lừng</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5" name="5 second green screen timer - Download Green Screen Timer">
            <a:hlinkClick r:id="" action="ppaction://media"/>
            <a:extLst>
              <a:ext uri="{FF2B5EF4-FFF2-40B4-BE49-F238E27FC236}">
                <a16:creationId xmlns:a16="http://schemas.microsoft.com/office/drawing/2014/main" id="{5ADCE090-EF14-4430-A5DB-C327BE2DB6DC}"/>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167961" y="124486"/>
            <a:ext cx="3950579" cy="2421129"/>
          </a:xfrm>
          <a:prstGeom prst="rect">
            <a:avLst/>
          </a:prstGeom>
        </p:spPr>
      </p:pic>
    </p:spTree>
    <p:extLst>
      <p:ext uri="{BB962C8B-B14F-4D97-AF65-F5344CB8AC3E}">
        <p14:creationId xmlns:p14="http://schemas.microsoft.com/office/powerpoint/2010/main" val="187058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suction.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75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4" fill="hold"/>
                                        <p:tgtEl>
                                          <p:spTgt spid="35"/>
                                        </p:tgtEl>
                                      </p:cBhvr>
                                    </p:cmd>
                                  </p:childTnLst>
                                </p:cTn>
                              </p:par>
                            </p:childTnLst>
                          </p:cTn>
                        </p:par>
                        <p:par>
                          <p:cTn id="37" fill="hold">
                            <p:stCondLst>
                              <p:cond delay="6084"/>
                            </p:stCondLst>
                            <p:childTnLst>
                              <p:par>
                                <p:cTn id="38" presetID="10" presetClass="exit" presetSubtype="0" fill="hold" nodeType="after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md type="call" cmd="stop">
                                      <p:cBhvr>
                                        <p:cTn id="41" dur="1">
                                          <p:stCondLst>
                                            <p:cond delay="499"/>
                                          </p:stCondLst>
                                        </p:cTn>
                                        <p:tgtEl>
                                          <p:spTgt spid="35"/>
                                        </p:tgtEl>
                                      </p:cBhvr>
                                    </p:cmd>
                                  </p:childTnLst>
                                </p:cTn>
                              </p:par>
                              <p:par>
                                <p:cTn id="42" presetID="1" presetClass="mediacall" presetSubtype="0" fill="hold" nodeType="withEffect">
                                  <p:stCondLst>
                                    <p:cond delay="0"/>
                                  </p:stCondLst>
                                  <p:childTnLst>
                                    <p:cmd type="call" cmd="playFrom(0.0)">
                                      <p:cBhvr>
                                        <p:cTn id="43" dur="3129"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2121">
                <p:cTn id="61" fill="hold" display="0">
                  <p:stCondLst>
                    <p:cond delay="indefinite"/>
                  </p:stCondLst>
                </p:cTn>
                <p:tgtEl>
                  <p:spTgt spid="16"/>
                </p:tgtEl>
              </p:cMediaNode>
            </p:video>
            <p:audio>
              <p:cMediaNode vol="80000">
                <p:cTn id="62" fill="hold" display="0">
                  <p:stCondLst>
                    <p:cond delay="indefinite"/>
                  </p:stCondLst>
                  <p:endCondLst>
                    <p:cond evt="onStopAudio" delay="0">
                      <p:tgtEl>
                        <p:sldTgt/>
                      </p:tgtEl>
                    </p:cond>
                  </p:endCondLst>
                </p:cTn>
                <p:tgtEl>
                  <p:spTgt spid="3"/>
                </p:tgtEl>
              </p:cMediaNode>
            </p:audio>
            <p:video>
              <p:cMediaNode vol="80000">
                <p:cTn id="63" fill="hold" display="0">
                  <p:stCondLst>
                    <p:cond delay="indefinite"/>
                  </p:stCondLst>
                </p:cTn>
                <p:tgtEl>
                  <p:spTgt spid="35"/>
                </p:tgtEl>
              </p:cMediaNode>
            </p:vide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681" y="18288"/>
            <a:ext cx="9691699" cy="6821424"/>
          </a:xfrm>
          <a:prstGeom prst="rect">
            <a:avLst/>
          </a:prstGeom>
        </p:spPr>
      </p:pic>
      <p:sp>
        <p:nvSpPr>
          <p:cNvPr id="5" name="Hộp Văn bản 24">
            <a:extLst>
              <a:ext uri="{FF2B5EF4-FFF2-40B4-BE49-F238E27FC236}">
                <a16:creationId xmlns:a16="http://schemas.microsoft.com/office/drawing/2014/main" id="{4FC3B640-6918-4F82-9CF2-8487E70043FC}"/>
              </a:ext>
            </a:extLst>
          </p:cNvPr>
          <p:cNvSpPr txBox="1"/>
          <p:nvPr/>
        </p:nvSpPr>
        <p:spPr>
          <a:xfrm>
            <a:off x="2041152" y="491123"/>
            <a:ext cx="7894627" cy="754694"/>
          </a:xfrm>
          <a:prstGeom prst="rect">
            <a:avLst/>
          </a:prstGeom>
          <a:noFill/>
        </p:spPr>
        <p:txBody>
          <a:bodyPr wrap="square">
            <a:spAutoFit/>
          </a:bodyPr>
          <a:lstStyle/>
          <a:p>
            <a:pPr algn="ctr" defTabSz="914377">
              <a:lnSpc>
                <a:spcPct val="150000"/>
              </a:lnSpc>
              <a:defRPr/>
            </a:pP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Thứ</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ngày</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tháng</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a:t>
            </a:r>
            <a:r>
              <a:rPr lang="en-US" sz="3200" b="1"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năm</a:t>
            </a:r>
            <a:r>
              <a:rPr lang="en-US" sz="3200" b="1"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202</a:t>
            </a:r>
          </a:p>
        </p:txBody>
      </p:sp>
      <p:sp>
        <p:nvSpPr>
          <p:cNvPr id="8" name="TextBox 7">
            <a:extLst>
              <a:ext uri="{FF2B5EF4-FFF2-40B4-BE49-F238E27FC236}">
                <a16:creationId xmlns:a16="http://schemas.microsoft.com/office/drawing/2014/main" id="{5772EBF2-EE38-46E1-9FC0-84CF990F5FEA}"/>
              </a:ext>
            </a:extLst>
          </p:cNvPr>
          <p:cNvSpPr txBox="1"/>
          <p:nvPr/>
        </p:nvSpPr>
        <p:spPr>
          <a:xfrm>
            <a:off x="4866304" y="1363316"/>
            <a:ext cx="3395953" cy="584775"/>
          </a:xfrm>
          <a:prstGeom prst="rect">
            <a:avLst/>
          </a:prstGeom>
          <a:noFill/>
        </p:spPr>
        <p:txBody>
          <a:bodyPr wrap="square">
            <a:spAutoFit/>
          </a:bodyPr>
          <a:lstStyle/>
          <a:p>
            <a:pPr defTabSz="1219170">
              <a:buClr>
                <a:srgbClr val="000000"/>
              </a:buClr>
            </a:pPr>
            <a:r>
              <a:rPr lang="en-US" sz="3000" b="1" kern="0" dirty="0">
                <a:solidFill>
                  <a:srgbClr val="FFFCF3"/>
                </a:solidFill>
                <a:latin typeface="HP001 4 hàng" panose="020B0603050302020204" pitchFamily="34" charset="0"/>
                <a:cs typeface="Arial"/>
                <a:sym typeface="Arial"/>
              </a:rPr>
              <a:t> </a:t>
            </a:r>
            <a:r>
              <a:rPr lang="vi-VN" sz="3200" b="1" kern="0" dirty="0">
                <a:solidFill>
                  <a:srgbClr val="FFFCF3"/>
                </a:solidFill>
                <a:latin typeface="HP001 4 hàng" panose="020B0603050302020204" pitchFamily="34" charset="0"/>
                <a:cs typeface="Arial"/>
                <a:sym typeface="Arial"/>
              </a:rPr>
              <a:t>Luyện từ và câu</a:t>
            </a:r>
            <a:endParaRPr lang="en-US" sz="3200" b="1" kern="0" dirty="0">
              <a:solidFill>
                <a:srgbClr val="FFFCF3"/>
              </a:solidFill>
              <a:latin typeface="HP001 4 hàng" panose="020B0603050302020204" pitchFamily="34" charset="0"/>
              <a:cs typeface="Arial"/>
              <a:sym typeface="Arial"/>
            </a:endParaRPr>
          </a:p>
        </p:txBody>
      </p:sp>
      <p:sp>
        <p:nvSpPr>
          <p:cNvPr id="9" name="TextBox 8">
            <a:extLst>
              <a:ext uri="{FF2B5EF4-FFF2-40B4-BE49-F238E27FC236}">
                <a16:creationId xmlns:a16="http://schemas.microsoft.com/office/drawing/2014/main" id="{B76FF3BF-CA63-4CC5-ABFE-B997523D1B5C}"/>
              </a:ext>
            </a:extLst>
          </p:cNvPr>
          <p:cNvSpPr txBox="1"/>
          <p:nvPr/>
        </p:nvSpPr>
        <p:spPr>
          <a:xfrm>
            <a:off x="2900088" y="2020240"/>
            <a:ext cx="6867525" cy="584775"/>
          </a:xfrm>
          <a:prstGeom prst="rect">
            <a:avLst/>
          </a:prstGeom>
          <a:noFill/>
        </p:spPr>
        <p:txBody>
          <a:bodyPr wrap="square">
            <a:spAutoFit/>
          </a:bodyPr>
          <a:lstStyle/>
          <a:p>
            <a:pPr algn="ctr" defTabSz="1219170">
              <a:buClr>
                <a:srgbClr val="000000"/>
              </a:buClr>
            </a:pPr>
            <a:r>
              <a:rPr lang="vi-VN" sz="3200" b="1" kern="0" dirty="0">
                <a:solidFill>
                  <a:srgbClr val="FFFF00"/>
                </a:solidFill>
                <a:latin typeface="HP001 4 hàng" panose="020B0603050302020204" pitchFamily="34" charset="0"/>
                <a:cs typeface="Arial"/>
                <a:sym typeface="Arial"/>
              </a:rPr>
              <a:t>Tính từ</a:t>
            </a:r>
            <a:endParaRPr lang="en-US" sz="3200" b="1" kern="0" dirty="0">
              <a:solidFill>
                <a:srgbClr val="FFFF00"/>
              </a:solidFill>
              <a:latin typeface="HP001 4 hàng" panose="020B0603050302020204" pitchFamily="34" charset="0"/>
              <a:cs typeface="Arial"/>
              <a:sym typeface="Arial"/>
            </a:endParaRPr>
          </a:p>
        </p:txBody>
      </p:sp>
      <p:sp>
        <p:nvSpPr>
          <p:cNvPr id="7" name="TextBox 8">
            <a:extLst>
              <a:ext uri="{FF2B5EF4-FFF2-40B4-BE49-F238E27FC236}">
                <a16:creationId xmlns:a16="http://schemas.microsoft.com/office/drawing/2014/main" id="{5E7C26E2-D00A-41E3-B3C2-418BEE5D6D41}"/>
              </a:ext>
            </a:extLst>
          </p:cNvPr>
          <p:cNvSpPr txBox="1"/>
          <p:nvPr/>
        </p:nvSpPr>
        <p:spPr>
          <a:xfrm>
            <a:off x="-1392378" y="2169332"/>
            <a:ext cx="6867525" cy="1015663"/>
          </a:xfrm>
          <a:prstGeom prst="rect">
            <a:avLst/>
          </a:prstGeom>
          <a:noFill/>
        </p:spPr>
        <p:txBody>
          <a:bodyPr wrap="square">
            <a:spAutoFit/>
          </a:bodyPr>
          <a:lstStyle/>
          <a:p>
            <a:pPr algn="ctr" defTabSz="1219170">
              <a:buClr>
                <a:srgbClr val="000000"/>
              </a:buClr>
            </a:pPr>
            <a:r>
              <a:rPr lang="en-US" sz="6000" b="1" u="sng" kern="0">
                <a:solidFill>
                  <a:srgbClr val="FFFF00"/>
                </a:solidFill>
                <a:latin typeface="Times New Roman" panose="02020603050405020304" pitchFamily="18" charset="0"/>
                <a:cs typeface="Times New Roman" panose="02020603050405020304" pitchFamily="18" charset="0"/>
                <a:sym typeface="Arial"/>
              </a:rPr>
              <a:t>v</a:t>
            </a:r>
            <a:endParaRPr lang="en-US" sz="6000" b="1" u="sng"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0" name="TextBox 8">
            <a:extLst>
              <a:ext uri="{FF2B5EF4-FFF2-40B4-BE49-F238E27FC236}">
                <a16:creationId xmlns:a16="http://schemas.microsoft.com/office/drawing/2014/main" id="{94C929B8-8F08-4349-8E13-4A3A8349D1A4}"/>
              </a:ext>
            </a:extLst>
          </p:cNvPr>
          <p:cNvSpPr txBox="1"/>
          <p:nvPr/>
        </p:nvSpPr>
        <p:spPr>
          <a:xfrm>
            <a:off x="-1287446" y="2380037"/>
            <a:ext cx="6918146" cy="769441"/>
          </a:xfrm>
          <a:prstGeom prst="rect">
            <a:avLst/>
          </a:prstGeom>
          <a:noFill/>
        </p:spPr>
        <p:txBody>
          <a:bodyPr wrap="square">
            <a:spAutoFit/>
          </a:bodyPr>
          <a:lstStyle/>
          <a:p>
            <a:pPr algn="ctr" defTabSz="1219170">
              <a:buClr>
                <a:srgbClr val="000000"/>
              </a:buClr>
            </a:pPr>
            <a:r>
              <a:rPr lang="en-US" sz="4400" b="1" u="sng" kern="0">
                <a:solidFill>
                  <a:srgbClr val="FFFF00"/>
                </a:solidFill>
                <a:latin typeface="Times New Roman" panose="02020603050405020304" pitchFamily="18" charset="0"/>
                <a:cs typeface="Times New Roman" panose="02020603050405020304" pitchFamily="18" charset="0"/>
                <a:sym typeface="Arial"/>
              </a:rPr>
              <a:t>S/94</a:t>
            </a:r>
            <a:endParaRPr lang="en-US" sz="4400" b="1" u="sng" kern="0" dirty="0">
              <a:solidFill>
                <a:srgbClr val="FFFF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88760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7" grpId="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9"/>
            <a:ext cx="12192000" cy="6858000"/>
          </a:xfrm>
          <a:prstGeom prst="rect">
            <a:avLst/>
          </a:prstGeom>
          <a:effectLst>
            <a:outerShdw blurRad="88900" dist="50800" dir="5400000" algn="ctr" rotWithShape="0">
              <a:srgbClr val="000000">
                <a:alpha val="43137"/>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1099" y="4297100"/>
            <a:ext cx="2560900" cy="2560900"/>
          </a:xfrm>
          <a:prstGeom prst="rect">
            <a:avLst/>
          </a:prstGeom>
        </p:spPr>
      </p:pic>
      <p:pic>
        <p:nvPicPr>
          <p:cNvPr id="4" name="Picture 3">
            <a:extLst>
              <a:ext uri="{FF2B5EF4-FFF2-40B4-BE49-F238E27FC236}">
                <a16:creationId xmlns:a16="http://schemas.microsoft.com/office/drawing/2014/main" id="{712C553D-1E4B-4983-4000-C880050CBF1E}"/>
              </a:ext>
            </a:extLst>
          </p:cNvPr>
          <p:cNvPicPr>
            <a:picLocks noChangeAspect="1"/>
          </p:cNvPicPr>
          <p:nvPr/>
        </p:nvPicPr>
        <p:blipFill>
          <a:blip r:embed="rId6"/>
          <a:stretch>
            <a:fillRect/>
          </a:stretch>
        </p:blipFill>
        <p:spPr>
          <a:xfrm>
            <a:off x="1598596" y="41476"/>
            <a:ext cx="3852178" cy="1043973"/>
          </a:xfrm>
          <a:prstGeom prst="rect">
            <a:avLst/>
          </a:prstGeom>
        </p:spPr>
      </p:pic>
      <p:pic>
        <p:nvPicPr>
          <p:cNvPr id="5" name="Picture 4">
            <a:extLst>
              <a:ext uri="{FF2B5EF4-FFF2-40B4-BE49-F238E27FC236}">
                <a16:creationId xmlns:a16="http://schemas.microsoft.com/office/drawing/2014/main" id="{FBB7B6AD-56B9-2C69-716C-8A415B708E63}"/>
              </a:ext>
            </a:extLst>
          </p:cNvPr>
          <p:cNvPicPr>
            <a:picLocks noChangeAspect="1"/>
          </p:cNvPicPr>
          <p:nvPr/>
        </p:nvPicPr>
        <p:blipFill>
          <a:blip r:embed="rId7"/>
          <a:stretch>
            <a:fillRect/>
          </a:stretch>
        </p:blipFill>
        <p:spPr>
          <a:xfrm>
            <a:off x="2699506" y="972650"/>
            <a:ext cx="6700086" cy="1001241"/>
          </a:xfrm>
          <a:prstGeom prst="rect">
            <a:avLst/>
          </a:prstGeom>
        </p:spPr>
      </p:pic>
      <p:pic>
        <p:nvPicPr>
          <p:cNvPr id="2" name="Picture 1">
            <a:extLst>
              <a:ext uri="{FF2B5EF4-FFF2-40B4-BE49-F238E27FC236}">
                <a16:creationId xmlns:a16="http://schemas.microsoft.com/office/drawing/2014/main" id="{5150E01F-1355-0EA0-C6FD-ED7491C95D57}"/>
              </a:ext>
            </a:extLst>
          </p:cNvPr>
          <p:cNvPicPr>
            <a:picLocks noChangeAspect="1"/>
          </p:cNvPicPr>
          <p:nvPr/>
        </p:nvPicPr>
        <p:blipFill>
          <a:blip r:embed="rId8"/>
          <a:stretch>
            <a:fillRect/>
          </a:stretch>
        </p:blipFill>
        <p:spPr>
          <a:xfrm>
            <a:off x="3409986" y="3588965"/>
            <a:ext cx="6700085" cy="2402032"/>
          </a:xfrm>
          <a:prstGeom prst="rect">
            <a:avLst/>
          </a:prstGeom>
        </p:spPr>
      </p:pic>
      <p:pic>
        <p:nvPicPr>
          <p:cNvPr id="7" name="Picture 6">
            <a:extLst>
              <a:ext uri="{FF2B5EF4-FFF2-40B4-BE49-F238E27FC236}">
                <a16:creationId xmlns:a16="http://schemas.microsoft.com/office/drawing/2014/main" id="{077115B7-881C-4D7F-6353-CCA02F251A05}"/>
              </a:ext>
            </a:extLst>
          </p:cNvPr>
          <p:cNvPicPr>
            <a:picLocks noChangeAspect="1"/>
          </p:cNvPicPr>
          <p:nvPr/>
        </p:nvPicPr>
        <p:blipFill>
          <a:blip r:embed="rId9"/>
          <a:stretch>
            <a:fillRect/>
          </a:stretch>
        </p:blipFill>
        <p:spPr>
          <a:xfrm>
            <a:off x="1731805" y="2431940"/>
            <a:ext cx="3718969" cy="867204"/>
          </a:xfrm>
          <a:prstGeom prst="rect">
            <a:avLst/>
          </a:prstGeom>
        </p:spPr>
      </p:pic>
    </p:spTree>
    <p:extLst>
      <p:ext uri="{BB962C8B-B14F-4D97-AF65-F5344CB8AC3E}">
        <p14:creationId xmlns:p14="http://schemas.microsoft.com/office/powerpoint/2010/main" val="1075212639"/>
      </p:ext>
    </p:extLst>
  </p:cSld>
  <p:clrMapOvr>
    <a:masterClrMapping/>
  </p:clrMapOvr>
  <p:transition>
    <p:fade/>
    <p:sndAc>
      <p:stSnd>
        <p:snd r:embed="rId2" name="suction.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1. </a:t>
            </a: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Tìm từ chỉ đặc điểm theo yêu cầu </a:t>
            </a: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dưới đây</a:t>
            </a:r>
            <a:r>
              <a:rPr kumimoji="0" lang="en-US"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quả</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táo</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Mùi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hương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hoa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hồng</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Kích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thước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voi</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Màu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trời</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dáng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cầu</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vồng</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Âm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giờ</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ra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chơi</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0CF730FB-F0B2-A73D-7FA8-98ACCF781EA1}"/>
              </a:ext>
            </a:extLst>
          </p:cNvPr>
          <p:cNvCxnSpPr/>
          <p:nvPr/>
        </p:nvCxnSpPr>
        <p:spPr>
          <a:xfrm>
            <a:off x="2242457" y="1021532"/>
            <a:ext cx="364671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2" name="2 phút đếm ngược">
            <a:hlinkClick r:id="" action="ppaction://media"/>
            <a:extLst>
              <a:ext uri="{FF2B5EF4-FFF2-40B4-BE49-F238E27FC236}">
                <a16:creationId xmlns:a16="http://schemas.microsoft.com/office/drawing/2014/main" id="{DCFBD731-CEC4-4C63-AEE9-13E5575C0E3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95462" y="4493438"/>
            <a:ext cx="3601075" cy="2024023"/>
          </a:xfrm>
          <a:prstGeom prst="rect">
            <a:avLst/>
          </a:prstGeom>
        </p:spPr>
      </p:pic>
      <p:pic>
        <p:nvPicPr>
          <p:cNvPr id="14" name="RengReng-DangCapNhat-2458302">
            <a:hlinkClick r:id="" action="ppaction://media"/>
            <a:extLst>
              <a:ext uri="{FF2B5EF4-FFF2-40B4-BE49-F238E27FC236}">
                <a16:creationId xmlns:a16="http://schemas.microsoft.com/office/drawing/2014/main" id="{FED8BBA8-3B0E-4826-849F-99B505F6909A}"/>
              </a:ext>
            </a:extLst>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9"/>
          <a:stretch>
            <a:fillRect/>
          </a:stretch>
        </p:blipFill>
        <p:spPr>
          <a:xfrm>
            <a:off x="-1121830" y="321885"/>
            <a:ext cx="609600" cy="609600"/>
          </a:xfrm>
          <a:prstGeom prst="rect">
            <a:avLst/>
          </a:prstGeom>
        </p:spPr>
      </p:pic>
    </p:spTree>
    <p:extLst>
      <p:ext uri="{BB962C8B-B14F-4D97-AF65-F5344CB8AC3E}">
        <p14:creationId xmlns:p14="http://schemas.microsoft.com/office/powerpoint/2010/main" val="3443465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subTnLst>
                                    <p:audio>
                                      <p:cMediaNode vol="90000">
                                        <p:cTn display="0" masterRel="sameClick">
                                          <p:stCondLst>
                                            <p:cond evt="begin" delay="0">
                                              <p:tn val="28"/>
                                            </p:cond>
                                          </p:stCondLst>
                                          <p:endCondLst>
                                            <p:cond evt="onStopAudio" delay="0">
                                              <p:tgtEl>
                                                <p:sldTgt/>
                                              </p:tgtEl>
                                            </p:cond>
                                          </p:endCondLst>
                                        </p:cTn>
                                        <p:tgtEl>
                                          <p:sndTgt r:embed="rId7" name="hammer.wav"/>
                                        </p:tgtEl>
                                      </p:cMediaNode>
                                    </p:audio>
                                  </p:subTnLst>
                                </p:cTn>
                              </p:par>
                              <p:par>
                                <p:cTn id="30" presetID="1" presetClass="mediacall" presetSubtype="0" fill="hold" nodeType="withEffect">
                                  <p:stCondLst>
                                    <p:cond delay="0"/>
                                  </p:stCondLst>
                                  <p:childTnLst>
                                    <p:cmd type="call" cmd="playFrom(0.0)">
                                      <p:cBhvr>
                                        <p:cTn id="31" dur="128127"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312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1212">
                <p:cTn id="39" fill="hold" display="0">
                  <p:stCondLst>
                    <p:cond delay="indefinite"/>
                  </p:stCondLst>
                </p:cTn>
                <p:tgtEl>
                  <p:spTgt spid="2"/>
                </p:tgtEl>
              </p:cMediaNode>
            </p:video>
            <p:audio>
              <p:cMediaNode vol="80000">
                <p:cTn id="40"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7" grpId="0" animBg="1"/>
      <p:bldP spid="9"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112933">
            <a:off x="1827637" y="-101284"/>
            <a:ext cx="1921689" cy="3102833"/>
          </a:xfrm>
          <a:prstGeom prst="rect">
            <a:avLst/>
          </a:prstGeom>
        </p:spPr>
      </p:pic>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00358">
            <a:off x="6775545" y="-1162876"/>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2144111" y="1682407"/>
            <a:ext cx="9926614" cy="4299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1213149">
            <a:off x="4186403" y="-94007"/>
            <a:ext cx="1393654" cy="2318590"/>
          </a:xfrm>
          <a:prstGeom prst="rect">
            <a:avLst/>
          </a:prstGeom>
        </p:spPr>
      </p:pic>
      <p:pic>
        <p:nvPicPr>
          <p:cNvPr id="12" name="Đồng hồ đếm ngược 20 giây">
            <a:hlinkClick r:id="" action="ppaction://media"/>
            <a:extLst>
              <a:ext uri="{FF2B5EF4-FFF2-40B4-BE49-F238E27FC236}">
                <a16:creationId xmlns:a16="http://schemas.microsoft.com/office/drawing/2014/main" id="{D1B711E6-E2FC-19D0-3C36-FF402E5482F6}"/>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396921" y="65612"/>
            <a:ext cx="3931603" cy="2209800"/>
          </a:xfrm>
          <a:prstGeom prst="rect">
            <a:avLst/>
          </a:prstGeom>
        </p:spPr>
      </p:pic>
      <p:pic>
        <p:nvPicPr>
          <p:cNvPr id="14" name="Picture 1">
            <a:extLst>
              <a:ext uri="{FF2B5EF4-FFF2-40B4-BE49-F238E27FC236}">
                <a16:creationId xmlns:a16="http://schemas.microsoft.com/office/drawing/2014/main" id="{D73C442D-1336-4A30-AAFC-AA64853BAFA5}"/>
              </a:ext>
            </a:extLst>
          </p:cNvPr>
          <p:cNvPicPr>
            <a:picLocks noChangeAspect="1"/>
          </p:cNvPicPr>
          <p:nvPr/>
        </p:nvPicPr>
        <p:blipFill>
          <a:blip r:embed="rId21"/>
          <a:stretch>
            <a:fillRect/>
          </a:stretch>
        </p:blipFill>
        <p:spPr>
          <a:xfrm>
            <a:off x="3065088" y="2814527"/>
            <a:ext cx="8124908" cy="1884304"/>
          </a:xfrm>
          <a:prstGeom prst="rect">
            <a:avLst/>
          </a:prstGeom>
        </p:spPr>
      </p:pic>
      <p:pic>
        <p:nvPicPr>
          <p:cNvPr id="16" name="RengReng-DangCapNhat-2458302">
            <a:hlinkClick r:id="" action="ppaction://media"/>
            <a:extLst>
              <a:ext uri="{FF2B5EF4-FFF2-40B4-BE49-F238E27FC236}">
                <a16:creationId xmlns:a16="http://schemas.microsoft.com/office/drawing/2014/main" id="{1ABF26D3-613A-4905-B5DD-53F999AEA82B}"/>
              </a:ext>
            </a:extLst>
          </p:cNvPr>
          <p:cNvPicPr>
            <a:picLocks noChangeAspect="1"/>
          </p:cNvPicPr>
          <p:nvPr>
            <a:audioFile r:link="rId3"/>
            <p:extLst>
              <p:ext uri="{DAA4B4D4-6D71-4841-9C94-3DE7FCFB9230}">
                <p14:media xmlns:p14="http://schemas.microsoft.com/office/powerpoint/2010/main" r:embed="rId4">
                  <p14:trim end="2069.3673"/>
                </p14:media>
              </p:ext>
            </p:extLst>
          </p:nvPr>
        </p:nvPicPr>
        <p:blipFill>
          <a:blip r:embed="rId22"/>
          <a:stretch>
            <a:fillRect/>
          </a:stretch>
        </p:blipFill>
        <p:spPr>
          <a:xfrm>
            <a:off x="-1121830" y="321885"/>
            <a:ext cx="609600" cy="609600"/>
          </a:xfrm>
          <a:prstGeom prst="rect">
            <a:avLst/>
          </a:prstGeom>
        </p:spPr>
      </p:pic>
    </p:spTree>
    <p:extLst>
      <p:ext uri="{BB962C8B-B14F-4D97-AF65-F5344CB8AC3E}">
        <p14:creationId xmlns:p14="http://schemas.microsoft.com/office/powerpoint/2010/main" val="1684758256"/>
      </p:ext>
    </p:extLst>
  </p:cSld>
  <p:clrMapOvr>
    <a:masterClrMapping/>
  </p:clrMapOvr>
  <p:transition>
    <p:fade/>
    <p:sndAc>
      <p:stSnd>
        <p:snd r:embed="rId6"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vol="93000">
                                        <p:cTn display="0" masterRel="sameClick">
                                          <p:stCondLst>
                                            <p:cond evt="begin" delay="0">
                                              <p:tn val="5"/>
                                            </p:cond>
                                          </p:stCondLst>
                                          <p:endCondLst>
                                            <p:cond evt="onStopAudio" delay="0">
                                              <p:tgtEl>
                                                <p:sldTgt/>
                                              </p:tgtEl>
                                            </p:cond>
                                          </p:endCondLst>
                                        </p:cTn>
                                        <p:tgtEl>
                                          <p:sndTgt r:embed="rId7" name="hammer.wav"/>
                                        </p:tgtEl>
                                      </p:cMediaNode>
                                    </p:audio>
                                  </p:subTnLst>
                                </p:cTn>
                              </p:par>
                              <p:par>
                                <p:cTn id="8" presetID="1" presetClass="mediacall" presetSubtype="0" fill="hold" nodeType="withEffect">
                                  <p:stCondLst>
                                    <p:cond delay="0"/>
                                  </p:stCondLst>
                                  <p:childTnLst>
                                    <p:cmd type="call" cmd="playFrom(0.0)">
                                      <p:cBhvr>
                                        <p:cTn id="9" dur="23765" fill="hold"/>
                                        <p:tgtEl>
                                          <p:spTgt spid="12"/>
                                        </p:tgtEl>
                                      </p:cBhvr>
                                    </p:cmd>
                                  </p:childTnLst>
                                  <p:subTnLst>
                                    <p:audio>
                                      <p:cMediaNode vol="93000">
                                        <p:cTn display="0" masterRel="sameClick">
                                          <p:stCondLst>
                                            <p:cond evt="begin" delay="0">
                                              <p:tn val="8"/>
                                            </p:cond>
                                          </p:stCondLst>
                                          <p:endCondLst>
                                            <p:cond evt="onStopAudio" delay="0">
                                              <p:tgtEl>
                                                <p:sldTgt/>
                                              </p:tgtEl>
                                            </p:cond>
                                          </p:endCondLst>
                                        </p:cTn>
                                        <p:tgtEl>
                                          <p:sndTgt r:embed="rId7" name="hammer.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subTnLst>
                                    <p:audio>
                                      <p:cMediaNode vol="93000">
                                        <p:cTn display="0" masterRel="sameClick">
                                          <p:stCondLst>
                                            <p:cond evt="begin" delay="0">
                                              <p:tn val="12"/>
                                            </p:cond>
                                          </p:stCondLst>
                                          <p:endCondLst>
                                            <p:cond evt="onStopAudio" delay="0">
                                              <p:tgtEl>
                                                <p:sldTgt/>
                                              </p:tgtEl>
                                            </p:cond>
                                          </p:endCondLst>
                                        </p:cTn>
                                        <p:tgtEl>
                                          <p:sndTgt r:embed="rId7" name="hammer.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2"/>
                                        </p:tgtEl>
                                        <p:attrNameLst>
                                          <p:attrName>style.visibility</p:attrName>
                                        </p:attrNameLst>
                                      </p:cBhvr>
                                      <p:to>
                                        <p:strVal val="hidden"/>
                                      </p:to>
                                    </p:set>
                                    <p:cmd type="call" cmd="stop">
                                      <p:cBhvr>
                                        <p:cTn id="18" dur="1">
                                          <p:stCondLst>
                                            <p:cond delay="0"/>
                                          </p:stCondLst>
                                        </p:cTn>
                                        <p:tgtEl>
                                          <p:spTgt spid="12"/>
                                        </p:tgtEl>
                                      </p:cBhvr>
                                    </p:cmd>
                                  </p:childTnLst>
                                  <p:subTnLst>
                                    <p:audio>
                                      <p:cMediaNode vol="93000">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312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121">
                <p:cTn id="22" fill="hold" display="0">
                  <p:stCondLst>
                    <p:cond delay="indefinite"/>
                  </p:stCondLst>
                </p:cTn>
                <p:tgtEl>
                  <p:spTgt spid="12"/>
                </p:tgtEl>
              </p:cMediaNode>
            </p:video>
            <p:audio>
              <p:cMediaNode vol="80000">
                <p:cTn id="23"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892</TotalTime>
  <Words>696</Words>
  <Application>Microsoft Office PowerPoint</Application>
  <PresentationFormat>Widescreen</PresentationFormat>
  <Paragraphs>141</Paragraphs>
  <Slides>28</Slides>
  <Notes>10</Notes>
  <HiddenSlides>0</HiddenSlides>
  <MMClips>17</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28</vt:i4>
      </vt:variant>
    </vt:vector>
  </HeadingPairs>
  <TitlesOfParts>
    <vt:vector size="60" baseType="lpstr">
      <vt:lpstr>宋体</vt:lpstr>
      <vt:lpstr>#9Slide01 Tieu de ngan</vt:lpstr>
      <vt:lpstr>#9Slide03 AmpleSoft Bold</vt:lpstr>
      <vt:lpstr>#9Slide03 Arima Madurai Black</vt:lpstr>
      <vt:lpstr>#9Slide03 Arima Madurai Bold</vt:lpstr>
      <vt:lpstr>#9Slide03 SFU Futura_05</vt:lpstr>
      <vt:lpstr>#9Slide04 SFU Belle</vt:lpstr>
      <vt:lpstr>#9Slide07 Pangolin</vt:lpstr>
      <vt:lpstr>#9Slide07 SVNAdam Gorry</vt:lpstr>
      <vt:lpstr>#9Slide07 SVNBango</vt:lpstr>
      <vt:lpstr>Abril Fatface</vt:lpstr>
      <vt:lpstr>Aldrich</vt:lpstr>
      <vt:lpstr>Algerian</vt:lpstr>
      <vt:lpstr>Arial</vt:lpstr>
      <vt:lpstr>Bebas Neue</vt:lpstr>
      <vt:lpstr>Calibri</vt:lpstr>
      <vt:lpstr>Calibri Light</vt:lpstr>
      <vt:lpstr>Cormorant Infant</vt:lpstr>
      <vt:lpstr>等线</vt:lpstr>
      <vt:lpstr>HP001 4 hàng</vt:lpstr>
      <vt:lpstr>Nunito</vt:lpstr>
      <vt:lpstr>Times New Roman</vt:lpstr>
      <vt:lpstr>Times New Roman Bold</vt:lpstr>
      <vt:lpstr>Titan One</vt:lpstr>
      <vt:lpstr>字魂73号-江南手书</vt:lpstr>
      <vt:lpstr>字魂86号-杨任东楷书</vt:lpstr>
      <vt:lpstr>1_Office Theme</vt:lpstr>
      <vt:lpstr>3_Office Theme</vt:lpstr>
      <vt:lpstr>5_Office Theme</vt:lpstr>
      <vt:lpstr>SlidesMania</vt:lpstr>
      <vt:lpstr>Office 主题​​</vt:lpstr>
      <vt:lpstr>Save the Elephant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MyPC</dc:creator>
  <dc:description>9Slide.vn</dc:description>
  <cp:lastModifiedBy>Admin</cp:lastModifiedBy>
  <cp:revision>37</cp:revision>
  <dcterms:created xsi:type="dcterms:W3CDTF">2023-10-24T11:35:20Z</dcterms:created>
  <dcterms:modified xsi:type="dcterms:W3CDTF">2025-02-07T01:13:34Z</dcterms:modified>
  <cp:category>9Slide.vn</cp:category>
</cp:coreProperties>
</file>