
<file path=[Content_Types].xml><?xml version="1.0" encoding="utf-8"?>
<Types xmlns="http://schemas.openxmlformats.org/package/2006/content-types">
  <Default Extension="png" ContentType="image/png"/>
  <Default Extension="bin" ContentType="application/vnd.ms-office.activeX"/>
  <Default Extension="mp3" ContentType="audio/mpe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notesSlides/notesSlide7.xml" ContentType="application/vnd.openxmlformats-officedocument.presentationml.notesSlide+xml"/>
  <Override PartName="/ppt/activeX/activeX2.xml" ContentType="application/vnd.ms-office.activeX+xml"/>
  <Override PartName="/ppt/notesSlides/notesSlide8.xml" ContentType="application/vnd.openxmlformats-officedocument.presentationml.notesSlide+xml"/>
  <Override PartName="/ppt/activeX/activeX3.xml" ContentType="application/vnd.ms-office.activeX+xml"/>
  <Override PartName="/ppt/notesSlides/notesSlide9.xml" ContentType="application/vnd.openxmlformats-officedocument.presentationml.notesSlide+xml"/>
  <Override PartName="/ppt/activeX/activeX4.xml" ContentType="application/vnd.ms-office.activeX+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9" r:id="rId3"/>
    <p:sldMasterId id="2147483691" r:id="rId4"/>
    <p:sldMasterId id="2147483726" r:id="rId5"/>
  </p:sldMasterIdLst>
  <p:notesMasterIdLst>
    <p:notesMasterId r:id="rId37"/>
  </p:notesMasterIdLst>
  <p:sldIdLst>
    <p:sldId id="519" r:id="rId6"/>
    <p:sldId id="259" r:id="rId7"/>
    <p:sldId id="523" r:id="rId8"/>
    <p:sldId id="524" r:id="rId9"/>
    <p:sldId id="263" r:id="rId10"/>
    <p:sldId id="482" r:id="rId11"/>
    <p:sldId id="525" r:id="rId12"/>
    <p:sldId id="258" r:id="rId13"/>
    <p:sldId id="526" r:id="rId14"/>
    <p:sldId id="533" r:id="rId15"/>
    <p:sldId id="534" r:id="rId16"/>
    <p:sldId id="535" r:id="rId17"/>
    <p:sldId id="527" r:id="rId18"/>
    <p:sldId id="528" r:id="rId19"/>
    <p:sldId id="529" r:id="rId20"/>
    <p:sldId id="530" r:id="rId21"/>
    <p:sldId id="531" r:id="rId22"/>
    <p:sldId id="532" r:id="rId23"/>
    <p:sldId id="485" r:id="rId24"/>
    <p:sldId id="257" r:id="rId25"/>
    <p:sldId id="536" r:id="rId26"/>
    <p:sldId id="268" r:id="rId27"/>
    <p:sldId id="269" r:id="rId28"/>
    <p:sldId id="270" r:id="rId29"/>
    <p:sldId id="271" r:id="rId30"/>
    <p:sldId id="507" r:id="rId31"/>
    <p:sldId id="486" r:id="rId32"/>
    <p:sldId id="537" r:id="rId33"/>
    <p:sldId id="353" r:id="rId34"/>
    <p:sldId id="538" r:id="rId35"/>
    <p:sldId id="50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204"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59334-D39A-4B57-A52A-D081E494A507}" type="datetimeFigureOut">
              <a:rPr lang="en-US" smtClean="0"/>
              <a:t>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C7FA6-CB65-461A-BF74-2BBC54624038}" type="slidenum">
              <a:rPr lang="en-US" smtClean="0"/>
              <a:t>‹#›</a:t>
            </a:fld>
            <a:endParaRPr lang="en-US"/>
          </a:p>
        </p:txBody>
      </p:sp>
    </p:spTree>
    <p:extLst>
      <p:ext uri="{BB962C8B-B14F-4D97-AF65-F5344CB8AC3E}">
        <p14:creationId xmlns:p14="http://schemas.microsoft.com/office/powerpoint/2010/main" val="148860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952951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301638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40720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500706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Calibri" panose="020F0502020204030204" pitchFamily="34" charset="0"/>
              </a:rPr>
              <a:t>Tổ chức trò chơi “Vòng quay may mắn” để tổ chức đọc diễn cảm. (làm một vòng quay có nhiều ô số, mỗi ô số là 1 đoạn trong bài đọc). Các nhóm quay trúng đoạn nào thì tham gia đọc </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94BCD-2EBD-415D-B602-44EEFE2BFD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512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7245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cs typeface="+mn-cs"/>
            </a:endParaRPr>
          </a:p>
        </p:txBody>
      </p:sp>
    </p:spTree>
    <p:extLst>
      <p:ext uri="{BB962C8B-B14F-4D97-AF65-F5344CB8AC3E}">
        <p14:creationId xmlns:p14="http://schemas.microsoft.com/office/powerpoint/2010/main" val="2083532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3390447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22222"/>
                </a:solidFill>
                <a:effectLst/>
                <a:latin typeface="arial" panose="020B0604020202020204" pitchFamily="34" charset="0"/>
              </a:rPr>
              <a:t>Đại danh y Hải Thượng Lãn Ông Lê Hữu Trác (1724 - 1791) sinh tại trấn Hải Dương (tỉnh Hưng Yên ngày nay). Tên hiệu "Hải Thượng" là ghép từ địa danh phủ Thượng Hồng, trấn Hải Dương quê cha và xứ Bầu Thượng quê mẹ. "Lãn Ông" nghĩa là "ông lười", lười biếng với danh lợi, quyền thế.</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45624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188041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68107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18212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2558319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603289-FF91-4068-9D38-DAAED87F1433}" type="slidenum">
              <a:rPr kumimoji="0" lang="zh-CN" altLang="en-US" sz="1200" b="0" i="0" u="none" strike="noStrike" kern="1200" cap="none" spc="0" normalizeH="0" baseline="0" noProof="0" smtClean="0">
                <a:ln>
                  <a:noFill/>
                </a:ln>
                <a:solidFill>
                  <a:prstClr val="black"/>
                </a:solidFill>
                <a:effectLst/>
                <a:uLnTx/>
                <a:uFillTx/>
                <a:latin typeface="Barlow Condensed" panose="00000506000000000000"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Barlow Condensed" panose="00000506000000000000" charset="0"/>
              <a:ea typeface="等线" panose="02010600030101010101" pitchFamily="2" charset="-122"/>
              <a:cs typeface="+mn-cs"/>
            </a:endParaRPr>
          </a:p>
        </p:txBody>
      </p:sp>
    </p:spTree>
    <p:extLst>
      <p:ext uri="{BB962C8B-B14F-4D97-AF65-F5344CB8AC3E}">
        <p14:creationId xmlns:p14="http://schemas.microsoft.com/office/powerpoint/2010/main" val="882624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5543249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7043588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774514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657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738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32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52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318275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93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455F20-2A15-4E70-936B-4A7AE79AE653}"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499644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15471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7177845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455F20-2A15-4E70-936B-4A7AE79AE653}"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8980673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455F20-2A15-4E70-936B-4A7AE79AE653}"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78935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455F20-2A15-4E70-936B-4A7AE79AE653}" type="datetimeFigureOut">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6858574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455F20-2A15-4E70-936B-4A7AE79AE653}" type="datetimeFigureOut">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36278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455F20-2A15-4E70-936B-4A7AE79AE653}" type="datetimeFigureOut">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12003380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55066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455F20-2A15-4E70-936B-4A7AE79AE653}"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219096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3529882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455F20-2A15-4E70-936B-4A7AE79AE653}"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8DC72-F670-4295-B405-97FFC0064C17}" type="slidenum">
              <a:rPr lang="en-US" smtClean="0"/>
              <a:t>‹#›</a:t>
            </a:fld>
            <a:endParaRPr lang="en-US"/>
          </a:p>
        </p:txBody>
      </p:sp>
    </p:spTree>
    <p:extLst>
      <p:ext uri="{BB962C8B-B14F-4D97-AF65-F5344CB8AC3E}">
        <p14:creationId xmlns:p14="http://schemas.microsoft.com/office/powerpoint/2010/main" val="4207122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58468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3322221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0803547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753015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8700144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63107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312634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79121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233403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879666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0894470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91199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1160498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5097221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287635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4282925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745469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70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4596087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9527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1603561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39290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126857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333923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429658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9802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704994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628373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8795611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141616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330547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591894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1652598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3900441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722379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932066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6777047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t>7/2/2025</a:t>
            </a:fld>
            <a:endParaRPr lang="en-US"/>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t>‹#›</a:t>
            </a:fld>
            <a:endParaRPr lang="en-US"/>
          </a:p>
        </p:txBody>
      </p:sp>
    </p:spTree>
    <p:extLst>
      <p:ext uri="{BB962C8B-B14F-4D97-AF65-F5344CB8AC3E}">
        <p14:creationId xmlns:p14="http://schemas.microsoft.com/office/powerpoint/2010/main" val="2863425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7877874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9314083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9E178-D84D-4BA1-95FA-34EAAE9608AF}"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169165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9E178-D84D-4BA1-95FA-34EAAE9608AF}"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6101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9E178-D84D-4BA1-95FA-34EAAE9608AF}" type="datetimeFigureOut">
              <a:rPr lang="en-US" smtClean="0"/>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19447943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9E178-D84D-4BA1-95FA-34EAAE9608AF}" type="datetimeFigureOut">
              <a:rPr lang="en-US" smtClean="0"/>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0121912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9E178-D84D-4BA1-95FA-34EAAE9608AF}" type="datetimeFigureOut">
              <a:rPr lang="en-US" smtClean="0"/>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3794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6211469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774322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9E178-D84D-4BA1-95FA-34EAAE9608AF}" type="datetimeFigureOut">
              <a:rPr lang="en-US" smtClean="0"/>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4211141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2327774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9E178-D84D-4BA1-95FA-34EAAE9608AF}" type="datetimeFigureOut">
              <a:rPr lang="en-US" smtClean="0"/>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504F89-424A-4CAC-814E-BFF0FA9AA708}" type="slidenum">
              <a:rPr lang="en-US" smtClean="0"/>
              <a:t>‹#›</a:t>
            </a:fld>
            <a:endParaRPr lang="en-US"/>
          </a:p>
        </p:txBody>
      </p:sp>
    </p:spTree>
    <p:extLst>
      <p:ext uri="{BB962C8B-B14F-4D97-AF65-F5344CB8AC3E}">
        <p14:creationId xmlns:p14="http://schemas.microsoft.com/office/powerpoint/2010/main" val="35576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11586741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E7FA73A-3FD1-40FF-AAAC-80E20F9E41BA}" type="datetimeFigureOut">
              <a:rPr lang="zh-CN" altLang="en-US" smtClean="0"/>
              <a:t>2025/2/7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CF856C9-C78B-478D-9D77-F719708E1C84}" type="slidenum">
              <a:rPr lang="zh-CN" altLang="en-US" smtClean="0"/>
              <a:t>‹#›</a:t>
            </a:fld>
            <a:endParaRPr lang="zh-CN" altLang="en-US"/>
          </a:p>
        </p:txBody>
      </p:sp>
    </p:spTree>
    <p:extLst>
      <p:ext uri="{BB962C8B-B14F-4D97-AF65-F5344CB8AC3E}">
        <p14:creationId xmlns:p14="http://schemas.microsoft.com/office/powerpoint/2010/main" val="4970072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5.png"/><Relationship Id="rId5" Type="http://schemas.openxmlformats.org/officeDocument/2006/relationships/slideLayout" Target="../slideLayouts/slideLayout16.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Barlow Condensed" panose="00000506000000000000" charset="0"/>
                <a:ea typeface="Barlow Condensed" panose="00000506000000000000" charset="0"/>
              </a:defRPr>
            </a:lvl1pPr>
          </a:lstStyle>
          <a:p>
            <a:fld id="{FE7FA73A-3FD1-40FF-AAAC-80E20F9E41BA}" type="datetimeFigureOut">
              <a:rPr lang="zh-CN" altLang="en-US" smtClean="0"/>
              <a:t>2025/2/7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Condensed" panose="00000506000000000000" charset="0"/>
                <a:ea typeface="Barlow Condensed" panose="00000506000000000000" charset="0"/>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Barlow Condensed" panose="00000506000000000000" charset="0"/>
                <a:ea typeface="Barlow Condensed" panose="00000506000000000000" charset="0"/>
              </a:defRPr>
            </a:lvl1pPr>
          </a:lstStyle>
          <a:p>
            <a:fld id="{FCF856C9-C78B-478D-9D77-F719708E1C84}"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CD0809CC-8348-5884-54C9-49B129C059E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514475" y="371475"/>
            <a:ext cx="1200150" cy="1200150"/>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7E057F15-C2DF-F855-9772-672C97A9687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119162" y="10344814"/>
            <a:ext cx="1200150" cy="120015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0105E0C-8A41-EF91-218E-4AA3E0090C21}"/>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354158" y="-4413177"/>
            <a:ext cx="1200150" cy="1200150"/>
          </a:xfrm>
          <a:prstGeom prst="rect">
            <a:avLst/>
          </a:prstGeom>
        </p:spPr>
      </p:pic>
    </p:spTree>
    <p:extLst>
      <p:ext uri="{BB962C8B-B14F-4D97-AF65-F5344CB8AC3E}">
        <p14:creationId xmlns:p14="http://schemas.microsoft.com/office/powerpoint/2010/main" val="40432971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Barlow Condensed" panose="00000506000000000000" charset="0"/>
          <a:ea typeface="Barlow Condensed" panose="00000506000000000000"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Condensed" panose="00000506000000000000" charset="0"/>
          <a:ea typeface="Barlow Condensed" panose="0000050600000000000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Condensed" panose="00000506000000000000" charset="0"/>
          <a:ea typeface="Barlow Condensed" panose="0000050600000000000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Condensed" panose="00000506000000000000" charset="0"/>
          <a:ea typeface="Barlow Condensed" panose="0000050600000000000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Condensed" panose="00000506000000000000" charset="0"/>
          <a:ea typeface="Barlow Condensed" panose="0000050600000000000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2884172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55F20-2A15-4E70-936B-4A7AE79AE653}" type="datetimeFigureOut">
              <a:rPr lang="en-US" smtClean="0"/>
              <a:t>7/2/2025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8DC72-F670-4295-B405-97FFC0064C17}" type="slidenum">
              <a:rPr lang="en-US" smtClean="0"/>
              <a:t>‹#›</a:t>
            </a:fld>
            <a:endParaRPr lang="en-US"/>
          </a:p>
        </p:txBody>
      </p:sp>
    </p:spTree>
    <p:extLst>
      <p:ext uri="{BB962C8B-B14F-4D97-AF65-F5344CB8AC3E}">
        <p14:creationId xmlns:p14="http://schemas.microsoft.com/office/powerpoint/2010/main" val="17671083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98678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9E178-D84D-4BA1-95FA-34EAAE9608AF}" type="datetimeFigureOut">
              <a:rPr lang="en-US" smtClean="0"/>
              <a:t>7/2/2025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04F89-424A-4CAC-814E-BFF0FA9AA708}" type="slidenum">
              <a:rPr lang="en-US" smtClean="0"/>
              <a:t>‹#›</a:t>
            </a:fld>
            <a:endParaRPr lang="en-US"/>
          </a:p>
        </p:txBody>
      </p:sp>
    </p:spTree>
    <p:extLst>
      <p:ext uri="{BB962C8B-B14F-4D97-AF65-F5344CB8AC3E}">
        <p14:creationId xmlns:p14="http://schemas.microsoft.com/office/powerpoint/2010/main" val="425222782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2.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2.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0.png"/><Relationship Id="rId5" Type="http://schemas.openxmlformats.org/officeDocument/2006/relationships/image" Target="../media/image31.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31.png"/><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2.jpg"/><Relationship Id="rId1" Type="http://schemas.openxmlformats.org/officeDocument/2006/relationships/slideLayout" Target="../slideLayouts/slideLayout24.xml"/><Relationship Id="rId6" Type="http://schemas.openxmlformats.org/officeDocument/2006/relationships/image" Target="../media/image54.png"/><Relationship Id="rId5" Type="http://schemas.microsoft.com/office/2007/relationships/hdphoto" Target="../media/hdphoto3.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4.xml"/><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slide" Target="slide23.xml"/><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58.png"/><Relationship Id="rId11" Type="http://schemas.openxmlformats.org/officeDocument/2006/relationships/slide" Target="slide22.xml"/><Relationship Id="rId5" Type="http://schemas.openxmlformats.org/officeDocument/2006/relationships/image" Target="../media/image57.png"/><Relationship Id="rId10" Type="http://schemas.microsoft.com/office/2007/relationships/hdphoto" Target="../media/hdphoto3.wdp"/><Relationship Id="rId4" Type="http://schemas.openxmlformats.org/officeDocument/2006/relationships/image" Target="../media/image56.png"/><Relationship Id="rId9" Type="http://schemas.openxmlformats.org/officeDocument/2006/relationships/image" Target="../media/image53.png"/><Relationship Id="rId14" Type="http://schemas.openxmlformats.org/officeDocument/2006/relationships/slide" Target="slide25.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1.xml"/><Relationship Id="rId5" Type="http://schemas.openxmlformats.org/officeDocument/2006/relationships/image" Target="../media/image63.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0.xml"/><Relationship Id="rId5" Type="http://schemas.openxmlformats.org/officeDocument/2006/relationships/slide" Target="slide21.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slideLayout" Target="../slideLayouts/slideLayout63.xml"/><Relationship Id="rId7"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8.png"/><Relationship Id="rId5" Type="http://schemas.openxmlformats.org/officeDocument/2006/relationships/audio" Target="../media/audio3.wav"/><Relationship Id="rId10" Type="http://schemas.openxmlformats.org/officeDocument/2006/relationships/image" Target="../media/image71.png"/><Relationship Id="rId4" Type="http://schemas.openxmlformats.org/officeDocument/2006/relationships/notesSlide" Target="../notesSlides/notesSlide13.xml"/><Relationship Id="rId9" Type="http://schemas.openxmlformats.org/officeDocument/2006/relationships/image" Target="../media/image70.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C6A810-1BEC-CFC9-D56A-51EEE2A8FAC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saturation sat="200000"/>
                    </a14:imgEffect>
                  </a14:imgLayer>
                </a14:imgProps>
              </a:ext>
            </a:extLst>
          </a:blip>
          <a:srcRect t="19"/>
          <a:stretch/>
        </p:blipFill>
        <p:spPr>
          <a:xfrm>
            <a:off x="0" y="15497"/>
            <a:ext cx="12192000" cy="6858000"/>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113697D5-3051-04E2-446C-AB4BB6EAC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2140" y="2703414"/>
            <a:ext cx="5689861" cy="3094690"/>
          </a:xfrm>
          <a:prstGeom prst="rect">
            <a:avLst/>
          </a:prstGeom>
        </p:spPr>
      </p:pic>
      <p:pic>
        <p:nvPicPr>
          <p:cNvPr id="20" name="Picture 19">
            <a:extLst>
              <a:ext uri="{FF2B5EF4-FFF2-40B4-BE49-F238E27FC236}">
                <a16:creationId xmlns:a16="http://schemas.microsoft.com/office/drawing/2014/main" id="{FA961973-0B5B-3236-5137-91799D2B361E}"/>
              </a:ext>
            </a:extLst>
          </p:cNvPr>
          <p:cNvPicPr>
            <a:picLocks noChangeAspect="1"/>
          </p:cNvPicPr>
          <p:nvPr/>
        </p:nvPicPr>
        <p:blipFill>
          <a:blip r:embed="rId5"/>
          <a:stretch>
            <a:fillRect/>
          </a:stretch>
        </p:blipFill>
        <p:spPr>
          <a:xfrm>
            <a:off x="7366691" y="3718052"/>
            <a:ext cx="1518721" cy="2520000"/>
          </a:xfrm>
          <a:prstGeom prst="rect">
            <a:avLst/>
          </a:prstGeom>
        </p:spPr>
      </p:pic>
      <p:pic>
        <p:nvPicPr>
          <p:cNvPr id="21" name="Picture 20">
            <a:extLst>
              <a:ext uri="{FF2B5EF4-FFF2-40B4-BE49-F238E27FC236}">
                <a16:creationId xmlns:a16="http://schemas.microsoft.com/office/drawing/2014/main" id="{1D5B51FE-5B23-D6F7-8447-03CA53F1DB65}"/>
              </a:ext>
            </a:extLst>
          </p:cNvPr>
          <p:cNvPicPr>
            <a:picLocks noChangeAspect="1"/>
          </p:cNvPicPr>
          <p:nvPr/>
        </p:nvPicPr>
        <p:blipFill>
          <a:blip r:embed="rId6"/>
          <a:stretch>
            <a:fillRect/>
          </a:stretch>
        </p:blipFill>
        <p:spPr>
          <a:xfrm>
            <a:off x="5746876" y="4158000"/>
            <a:ext cx="1521882" cy="2700000"/>
          </a:xfrm>
          <a:prstGeom prst="rect">
            <a:avLst/>
          </a:prstGeom>
        </p:spPr>
      </p:pic>
      <p:pic>
        <p:nvPicPr>
          <p:cNvPr id="22" name="Picture 21">
            <a:extLst>
              <a:ext uri="{FF2B5EF4-FFF2-40B4-BE49-F238E27FC236}">
                <a16:creationId xmlns:a16="http://schemas.microsoft.com/office/drawing/2014/main" id="{2F42856A-151A-C776-F04E-0915EEF32AB2}"/>
              </a:ext>
            </a:extLst>
          </p:cNvPr>
          <p:cNvPicPr>
            <a:picLocks noChangeAspect="1"/>
          </p:cNvPicPr>
          <p:nvPr/>
        </p:nvPicPr>
        <p:blipFill>
          <a:blip r:embed="rId7"/>
          <a:stretch>
            <a:fillRect/>
          </a:stretch>
        </p:blipFill>
        <p:spPr>
          <a:xfrm>
            <a:off x="8983345" y="3719856"/>
            <a:ext cx="1541121" cy="2520000"/>
          </a:xfrm>
          <a:prstGeom prst="rect">
            <a:avLst/>
          </a:prstGeom>
        </p:spPr>
      </p:pic>
      <p:pic>
        <p:nvPicPr>
          <p:cNvPr id="23" name="Picture 22">
            <a:extLst>
              <a:ext uri="{FF2B5EF4-FFF2-40B4-BE49-F238E27FC236}">
                <a16:creationId xmlns:a16="http://schemas.microsoft.com/office/drawing/2014/main" id="{E4AFC066-50A9-9D53-55AB-283B45C4778F}"/>
              </a:ext>
            </a:extLst>
          </p:cNvPr>
          <p:cNvPicPr>
            <a:picLocks noChangeAspect="1"/>
          </p:cNvPicPr>
          <p:nvPr/>
        </p:nvPicPr>
        <p:blipFill>
          <a:blip r:embed="rId8"/>
          <a:stretch>
            <a:fillRect/>
          </a:stretch>
        </p:blipFill>
        <p:spPr>
          <a:xfrm>
            <a:off x="10622400" y="4158000"/>
            <a:ext cx="1569601" cy="2700000"/>
          </a:xfrm>
          <a:prstGeom prst="rect">
            <a:avLst/>
          </a:prstGeom>
        </p:spPr>
      </p:pic>
      <p:sp>
        <p:nvSpPr>
          <p:cNvPr id="32" name="TextBox 31">
            <a:extLst>
              <a:ext uri="{FF2B5EF4-FFF2-40B4-BE49-F238E27FC236}">
                <a16:creationId xmlns:a16="http://schemas.microsoft.com/office/drawing/2014/main" id="{025A4526-C075-7D62-7FAE-B16316CDB685}"/>
              </a:ext>
            </a:extLst>
          </p:cNvPr>
          <p:cNvSpPr txBox="1"/>
          <p:nvPr/>
        </p:nvSpPr>
        <p:spPr>
          <a:xfrm>
            <a:off x="467451" y="1285902"/>
            <a:ext cx="677285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Chào</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mừng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các</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em</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đến</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với</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Tiếng</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Việt</a:t>
            </a:r>
            <a:r>
              <a:rPr kumimoji="0" lang="en-US" sz="6000" b="1" i="0" u="none" strike="noStrike" kern="1200" cap="none" spc="0" normalizeH="0" baseline="0" noProof="0" dirty="0">
                <a:ln w="9525">
                  <a:solidFill>
                    <a:prstClr val="white"/>
                  </a:solidFill>
                  <a:prstDash val="solid"/>
                </a:ln>
                <a:solidFill>
                  <a:srgbClr val="FF4949"/>
                </a:solidFill>
                <a:effectLst>
                  <a:outerShdw blurRad="12700" dist="38100" dir="2700000" algn="tl" rotWithShape="0">
                    <a:srgbClr val="5B9BD5">
                      <a:lumMod val="60000"/>
                      <a:lumOff val="40000"/>
                    </a:srgbClr>
                  </a:outerShdw>
                </a:effectLst>
                <a:uLnTx/>
                <a:uFillTx/>
                <a:latin typeface="#9Slide05 SVNClementine" panose="020F0502020204030203" pitchFamily="34" charset="0"/>
                <a:ea typeface="+mn-ea"/>
                <a:cs typeface="+mn-cs"/>
              </a:rPr>
              <a:t> 4</a:t>
            </a:r>
          </a:p>
        </p:txBody>
      </p:sp>
      <p:pic>
        <p:nvPicPr>
          <p:cNvPr id="43" name="Picture 42">
            <a:extLst>
              <a:ext uri="{FF2B5EF4-FFF2-40B4-BE49-F238E27FC236}">
                <a16:creationId xmlns:a16="http://schemas.microsoft.com/office/drawing/2014/main" id="{AC2713C4-861C-AF19-B9C2-32DFCFF1D356}"/>
              </a:ext>
            </a:extLst>
          </p:cNvPr>
          <p:cNvPicPr>
            <a:picLocks noChangeAspect="1"/>
          </p:cNvPicPr>
          <p:nvPr/>
        </p:nvPicPr>
        <p:blipFill>
          <a:blip r:embed="rId9"/>
          <a:stretch>
            <a:fillRect/>
          </a:stretch>
        </p:blipFill>
        <p:spPr>
          <a:xfrm rot="19869350">
            <a:off x="570402" y="4250870"/>
            <a:ext cx="1257856" cy="2232000"/>
          </a:xfrm>
          <a:prstGeom prst="rect">
            <a:avLst/>
          </a:prstGeom>
        </p:spPr>
      </p:pic>
      <p:pic>
        <p:nvPicPr>
          <p:cNvPr id="47" name="Picture 46">
            <a:extLst>
              <a:ext uri="{FF2B5EF4-FFF2-40B4-BE49-F238E27FC236}">
                <a16:creationId xmlns:a16="http://schemas.microsoft.com/office/drawing/2014/main" id="{42B89136-54F0-11C4-CDAD-1C4A082008DA}"/>
              </a:ext>
            </a:extLst>
          </p:cNvPr>
          <p:cNvPicPr>
            <a:picLocks noChangeAspect="1"/>
          </p:cNvPicPr>
          <p:nvPr/>
        </p:nvPicPr>
        <p:blipFill>
          <a:blip r:embed="rId10"/>
          <a:stretch>
            <a:fillRect/>
          </a:stretch>
        </p:blipFill>
        <p:spPr>
          <a:xfrm rot="1684685">
            <a:off x="3420603" y="4246734"/>
            <a:ext cx="1245952" cy="2232000"/>
          </a:xfrm>
          <a:prstGeom prst="rect">
            <a:avLst/>
          </a:prstGeom>
        </p:spPr>
      </p:pic>
      <p:pic>
        <p:nvPicPr>
          <p:cNvPr id="39" name="Picture 38">
            <a:extLst>
              <a:ext uri="{FF2B5EF4-FFF2-40B4-BE49-F238E27FC236}">
                <a16:creationId xmlns:a16="http://schemas.microsoft.com/office/drawing/2014/main" id="{10D26DD0-C9DA-F908-152A-3A125198D650}"/>
              </a:ext>
            </a:extLst>
          </p:cNvPr>
          <p:cNvPicPr>
            <a:picLocks noChangeAspect="1"/>
          </p:cNvPicPr>
          <p:nvPr/>
        </p:nvPicPr>
        <p:blipFill>
          <a:blip r:embed="rId11"/>
          <a:stretch>
            <a:fillRect/>
          </a:stretch>
        </p:blipFill>
        <p:spPr>
          <a:xfrm>
            <a:off x="1183001" y="4086000"/>
            <a:ext cx="2892736" cy="2772000"/>
          </a:xfrm>
          <a:prstGeom prst="rect">
            <a:avLst/>
          </a:prstGeom>
        </p:spPr>
      </p:pic>
    </p:spTree>
    <p:extLst>
      <p:ext uri="{BB962C8B-B14F-4D97-AF65-F5344CB8AC3E}">
        <p14:creationId xmlns:p14="http://schemas.microsoft.com/office/powerpoint/2010/main" val="2840069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390649" y="2433845"/>
            <a:ext cx="2705101" cy="286232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Hải</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Thượng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Lãn</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lang="en-US" altLang="en-US" sz="3600" b="1" dirty="0">
                <a:latin typeface="Cambria" panose="02040503050406030204" pitchFamily="18" charset="0"/>
                <a:ea typeface="Cambria" panose="02040503050406030204" pitchFamily="18" charset="0"/>
                <a:cs typeface="Times New Roman" panose="02020603050405020304" pitchFamily="18" charset="0"/>
              </a:rPr>
              <a:t>(1720 – 1791)</a:t>
            </a:r>
            <a:endParaRPr kumimoji="0" lang="en-US" sz="36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200649" y="15905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Tên</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thật</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là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Lê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Hữu</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Trác</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2">
            <a:extLst>
              <a:ext uri="{FF2B5EF4-FFF2-40B4-BE49-F238E27FC236}">
                <a16:creationId xmlns:a16="http://schemas.microsoft.com/office/drawing/2014/main" id="{D99D9C4D-2CC5-B09B-7220-D01AC669EC73}"/>
              </a:ext>
            </a:extLst>
          </p:cNvPr>
          <p:cNvPicPr>
            <a:picLocks noChangeAspect="1"/>
          </p:cNvPicPr>
          <p:nvPr/>
        </p:nvPicPr>
        <p:blipFill>
          <a:blip r:embed="rId7"/>
          <a:srcRect/>
          <a:stretch>
            <a:fillRect/>
          </a:stretch>
        </p:blipFill>
        <p:spPr>
          <a:xfrm>
            <a:off x="9241766" y="3429000"/>
            <a:ext cx="2950234" cy="3429000"/>
          </a:xfrm>
          <a:prstGeom prst="rect">
            <a:avLst/>
          </a:prstGeom>
        </p:spPr>
      </p:pic>
    </p:spTree>
    <p:extLst>
      <p:ext uri="{BB962C8B-B14F-4D97-AF65-F5344CB8AC3E}">
        <p14:creationId xmlns:p14="http://schemas.microsoft.com/office/powerpoint/2010/main" val="284779027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lvl="0" algn="ctr">
              <a:defRPr/>
            </a:pPr>
            <a:r>
              <a:rPr lang="en-US" sz="48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Nghề</a:t>
            </a:r>
            <a:r>
              <a:rPr lang="en-US" sz="4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y: </a:t>
            </a:r>
            <a:endPar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Nghề</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khám</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chữa</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bệnh</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314319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mn-cs"/>
            </a:endParaRPr>
          </a:p>
        </p:txBody>
      </p:sp>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7760" y="463380"/>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2332" y="491954"/>
            <a:ext cx="1642945" cy="848747"/>
          </a:xfrm>
          <a:prstGeom prst="rect">
            <a:avLst/>
          </a:prstGeom>
        </p:spPr>
      </p:pic>
      <p:pic>
        <p:nvPicPr>
          <p:cNvPr id="6" name="Picture 5">
            <a:extLst>
              <a:ext uri="{FF2B5EF4-FFF2-40B4-BE49-F238E27FC236}">
                <a16:creationId xmlns:a16="http://schemas.microsoft.com/office/drawing/2014/main" id="{053F35D4-A42B-19A2-55FE-CBC5C64901F8}"/>
              </a:ext>
            </a:extLst>
          </p:cNvPr>
          <p:cNvPicPr>
            <a:picLocks noChangeAspect="1"/>
          </p:cNvPicPr>
          <p:nvPr/>
        </p:nvPicPr>
        <p:blipFill>
          <a:blip r:embed="rId5"/>
          <a:stretch>
            <a:fillRect/>
          </a:stretch>
        </p:blipFill>
        <p:spPr>
          <a:xfrm>
            <a:off x="4335191" y="81083"/>
            <a:ext cx="4797968" cy="1609483"/>
          </a:xfrm>
          <a:prstGeom prst="rect">
            <a:avLst/>
          </a:prstGeom>
        </p:spPr>
      </p:pic>
      <p:pic>
        <p:nvPicPr>
          <p:cNvPr id="7" name="图片 16">
            <a:extLst>
              <a:ext uri="{FF2B5EF4-FFF2-40B4-BE49-F238E27FC236}">
                <a16:creationId xmlns:a16="http://schemas.microsoft.com/office/drawing/2014/main" id="{6B0EF8D1-D48F-8B6E-4F5D-5549670D86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750877">
            <a:off x="493206" y="1656733"/>
            <a:ext cx="4495054" cy="4406097"/>
          </a:xfrm>
          <a:prstGeom prst="rect">
            <a:avLst/>
          </a:prstGeom>
        </p:spPr>
      </p:pic>
      <p:sp>
        <p:nvSpPr>
          <p:cNvPr id="13" name="Rectangle 12">
            <a:extLst>
              <a:ext uri="{FF2B5EF4-FFF2-40B4-BE49-F238E27FC236}">
                <a16:creationId xmlns:a16="http://schemas.microsoft.com/office/drawing/2014/main" id="{B2BDF901-781A-1FAB-1F02-F47596B2B621}"/>
              </a:ext>
            </a:extLst>
          </p:cNvPr>
          <p:cNvSpPr/>
          <p:nvPr/>
        </p:nvSpPr>
        <p:spPr>
          <a:xfrm>
            <a:off x="1409699" y="3481595"/>
            <a:ext cx="270510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Danh y</a:t>
            </a:r>
          </a:p>
        </p:txBody>
      </p:sp>
      <p:sp>
        <p:nvSpPr>
          <p:cNvPr id="14" name="Rectangle: Rounded Corners 13">
            <a:extLst>
              <a:ext uri="{FF2B5EF4-FFF2-40B4-BE49-F238E27FC236}">
                <a16:creationId xmlns:a16="http://schemas.microsoft.com/office/drawing/2014/main" id="{2DAE0063-1B84-916E-4821-CA4D9140906E}"/>
              </a:ext>
            </a:extLst>
          </p:cNvPr>
          <p:cNvSpPr/>
          <p:nvPr/>
        </p:nvSpPr>
        <p:spPr>
          <a:xfrm>
            <a:off x="5191124" y="2504979"/>
            <a:ext cx="6629257" cy="2371822"/>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Thầy</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thuốc</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giỏi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nổi</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 </a:t>
            </a:r>
            <a:r>
              <a:rPr lang="en-US" altLang="en-US" sz="5500" b="1" dirty="0" err="1">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tiếng</a:t>
            </a:r>
            <a:r>
              <a:rPr lang="en-US" altLang="en-US" sz="5500" b="1" dirty="0">
                <a:solidFill>
                  <a:srgbClr val="333399">
                    <a:lumMod val="50000"/>
                  </a:srgbClr>
                </a:solidFill>
                <a:latin typeface="Cambria" panose="02040503050406030204" pitchFamily="18" charset="0"/>
                <a:ea typeface="Cambria" panose="02040503050406030204" pitchFamily="18" charset="0"/>
                <a:cs typeface="Times New Roman" panose="02020603050405020304" pitchFamily="18" charset="0"/>
              </a:rPr>
              <a:t>.</a:t>
            </a:r>
            <a:endParaRPr kumimoji="0" lang="en-US" sz="5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967295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Hải Thượng Lãn Ông là một thầy thuốc nổi tiếng của nước ta ở thế kỉ XV</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I</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II.</a:t>
            </a:r>
          </a:p>
          <a:p>
            <a:pPr lvl="0" algn="just" defTabSz="914377"/>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spid="1026" name="TextBox1" r:id="rId2" imgW="5286240" imgH="1619280"/>
        </mc:Choice>
        <mc:Fallback>
          <p:control name="TextBox1" r:id="rId2"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687911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Ông không quản ngày đêm, mưa nắng, trèo đèo lội suối đi chữa bệnh cứu người. Đối với người nghèo, hoàn cảnh khó khăn, ông thường khám bệnh và cho thuốc không lấy tiền.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71450"/>
            <a:ext cx="5857877" cy="1171575"/>
          </a:xfrm>
          <a:prstGeom prst="rect">
            <a:avLst/>
          </a:prstGeom>
        </p:spPr>
      </p:pic>
    </p:spTree>
    <p:controls>
      <mc:AlternateContent xmlns:mc="http://schemas.openxmlformats.org/markup-compatibility/2006">
        <mc:Choice xmlns:v="urn:schemas-microsoft-com:vml" Requires="v">
          <p:control spid="2050" name="TextBox1" r:id="rId2" imgW="5286240" imgH="1619280"/>
        </mc:Choice>
        <mc:Fallback>
          <p:control name="TextBox1" r:id="rId2"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5385641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000" dirty="0">
                <a:solidFill>
                  <a:prstClr val="black"/>
                </a:solidFill>
                <a:latin typeface="Cambria" panose="02040503050406030204" pitchFamily="18" charset="0"/>
                <a:ea typeface="Cambria" panose="02040503050406030204" pitchFamily="18" charset="0"/>
                <a:cs typeface="Calibri" panose="020F0502020204030204" pitchFamily="34"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42875"/>
            <a:ext cx="5857877" cy="1171575"/>
          </a:xfrm>
          <a:prstGeom prst="rect">
            <a:avLst/>
          </a:prstGeom>
        </p:spPr>
      </p:pic>
    </p:spTree>
    <p:controls>
      <mc:AlternateContent xmlns:mc="http://schemas.openxmlformats.org/markup-compatibility/2006">
        <mc:Choice xmlns:v="urn:schemas-microsoft-com:vml" Requires="v">
          <p:control spid="3074" name="TextBox1" r:id="rId2" imgW="5286240" imgH="1619280"/>
        </mc:Choice>
        <mc:Fallback>
          <p:control name="TextBox1" r:id="rId2"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22894278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Rectangle: Rounded Corners 1">
            <a:extLst>
              <a:ext uri="{FF2B5EF4-FFF2-40B4-BE49-F238E27FC236}">
                <a16:creationId xmlns:a16="http://schemas.microsoft.com/office/drawing/2014/main" id="{2D51EE2E-E2BC-DC56-CB57-963FB0BC5324}"/>
              </a:ext>
            </a:extLst>
          </p:cNvPr>
          <p:cNvSpPr/>
          <p:nvPr/>
        </p:nvSpPr>
        <p:spPr>
          <a:xfrm>
            <a:off x="543609" y="3137317"/>
            <a:ext cx="11151594" cy="3282533"/>
          </a:xfrm>
          <a:custGeom>
            <a:avLst/>
            <a:gdLst>
              <a:gd name="connsiteX0" fmla="*/ 0 w 11151594"/>
              <a:gd name="connsiteY0" fmla="*/ 451151 h 3282533"/>
              <a:gd name="connsiteX1" fmla="*/ 451151 w 11151594"/>
              <a:gd name="connsiteY1" fmla="*/ 0 h 3282533"/>
              <a:gd name="connsiteX2" fmla="*/ 826958 w 11151594"/>
              <a:gd name="connsiteY2" fmla="*/ 0 h 3282533"/>
              <a:gd name="connsiteX3" fmla="*/ 1407752 w 11151594"/>
              <a:gd name="connsiteY3" fmla="*/ 0 h 3282533"/>
              <a:gd name="connsiteX4" fmla="*/ 1886052 w 11151594"/>
              <a:gd name="connsiteY4" fmla="*/ 0 h 3282533"/>
              <a:gd name="connsiteX5" fmla="*/ 2671831 w 11151594"/>
              <a:gd name="connsiteY5" fmla="*/ 0 h 3282533"/>
              <a:gd name="connsiteX6" fmla="*/ 3457610 w 11151594"/>
              <a:gd name="connsiteY6" fmla="*/ 0 h 3282533"/>
              <a:gd name="connsiteX7" fmla="*/ 4243389 w 11151594"/>
              <a:gd name="connsiteY7" fmla="*/ 0 h 3282533"/>
              <a:gd name="connsiteX8" fmla="*/ 4619196 w 11151594"/>
              <a:gd name="connsiteY8" fmla="*/ 0 h 3282533"/>
              <a:gd name="connsiteX9" fmla="*/ 4995004 w 11151594"/>
              <a:gd name="connsiteY9" fmla="*/ 0 h 3282533"/>
              <a:gd name="connsiteX10" fmla="*/ 5678290 w 11151594"/>
              <a:gd name="connsiteY10" fmla="*/ 0 h 3282533"/>
              <a:gd name="connsiteX11" fmla="*/ 6464069 w 11151594"/>
              <a:gd name="connsiteY11" fmla="*/ 0 h 3282533"/>
              <a:gd name="connsiteX12" fmla="*/ 6839876 w 11151594"/>
              <a:gd name="connsiteY12" fmla="*/ 0 h 3282533"/>
              <a:gd name="connsiteX13" fmla="*/ 7728148 w 11151594"/>
              <a:gd name="connsiteY13" fmla="*/ 0 h 3282533"/>
              <a:gd name="connsiteX14" fmla="*/ 8308942 w 11151594"/>
              <a:gd name="connsiteY14" fmla="*/ 0 h 3282533"/>
              <a:gd name="connsiteX15" fmla="*/ 8889735 w 11151594"/>
              <a:gd name="connsiteY15" fmla="*/ 0 h 3282533"/>
              <a:gd name="connsiteX16" fmla="*/ 9265542 w 11151594"/>
              <a:gd name="connsiteY16" fmla="*/ 0 h 3282533"/>
              <a:gd name="connsiteX17" fmla="*/ 10051321 w 11151594"/>
              <a:gd name="connsiteY17" fmla="*/ 0 h 3282533"/>
              <a:gd name="connsiteX18" fmla="*/ 10700443 w 11151594"/>
              <a:gd name="connsiteY18" fmla="*/ 0 h 3282533"/>
              <a:gd name="connsiteX19" fmla="*/ 11151594 w 11151594"/>
              <a:gd name="connsiteY19" fmla="*/ 451151 h 3282533"/>
              <a:gd name="connsiteX20" fmla="*/ 11151594 w 11151594"/>
              <a:gd name="connsiteY20" fmla="*/ 1070011 h 3282533"/>
              <a:gd name="connsiteX21" fmla="*/ 11151594 w 11151594"/>
              <a:gd name="connsiteY21" fmla="*/ 1665069 h 3282533"/>
              <a:gd name="connsiteX22" fmla="*/ 11151594 w 11151594"/>
              <a:gd name="connsiteY22" fmla="*/ 2188720 h 3282533"/>
              <a:gd name="connsiteX23" fmla="*/ 11151594 w 11151594"/>
              <a:gd name="connsiteY23" fmla="*/ 2831382 h 3282533"/>
              <a:gd name="connsiteX24" fmla="*/ 10700443 w 11151594"/>
              <a:gd name="connsiteY24" fmla="*/ 3282533 h 3282533"/>
              <a:gd name="connsiteX25" fmla="*/ 10119650 w 11151594"/>
              <a:gd name="connsiteY25" fmla="*/ 3282533 h 3282533"/>
              <a:gd name="connsiteX26" fmla="*/ 9538857 w 11151594"/>
              <a:gd name="connsiteY26" fmla="*/ 3282533 h 3282533"/>
              <a:gd name="connsiteX27" fmla="*/ 8855570 w 11151594"/>
              <a:gd name="connsiteY27" fmla="*/ 3282533 h 3282533"/>
              <a:gd name="connsiteX28" fmla="*/ 8377270 w 11151594"/>
              <a:gd name="connsiteY28" fmla="*/ 3282533 h 3282533"/>
              <a:gd name="connsiteX29" fmla="*/ 7898970 w 11151594"/>
              <a:gd name="connsiteY29" fmla="*/ 3282533 h 3282533"/>
              <a:gd name="connsiteX30" fmla="*/ 7523162 w 11151594"/>
              <a:gd name="connsiteY30" fmla="*/ 3282533 h 3282533"/>
              <a:gd name="connsiteX31" fmla="*/ 6942369 w 11151594"/>
              <a:gd name="connsiteY31" fmla="*/ 3282533 h 3282533"/>
              <a:gd name="connsiteX32" fmla="*/ 6156590 w 11151594"/>
              <a:gd name="connsiteY32" fmla="*/ 3282533 h 3282533"/>
              <a:gd name="connsiteX33" fmla="*/ 5473304 w 11151594"/>
              <a:gd name="connsiteY33" fmla="*/ 3282533 h 3282533"/>
              <a:gd name="connsiteX34" fmla="*/ 4995004 w 11151594"/>
              <a:gd name="connsiteY34" fmla="*/ 3282533 h 3282533"/>
              <a:gd name="connsiteX35" fmla="*/ 4619196 w 11151594"/>
              <a:gd name="connsiteY35" fmla="*/ 3282533 h 3282533"/>
              <a:gd name="connsiteX36" fmla="*/ 3730924 w 11151594"/>
              <a:gd name="connsiteY36" fmla="*/ 3282533 h 3282533"/>
              <a:gd name="connsiteX37" fmla="*/ 3150131 w 11151594"/>
              <a:gd name="connsiteY37" fmla="*/ 3282533 h 3282533"/>
              <a:gd name="connsiteX38" fmla="*/ 2364352 w 11151594"/>
              <a:gd name="connsiteY38" fmla="*/ 3282533 h 3282533"/>
              <a:gd name="connsiteX39" fmla="*/ 1988545 w 11151594"/>
              <a:gd name="connsiteY39" fmla="*/ 3282533 h 3282533"/>
              <a:gd name="connsiteX40" fmla="*/ 1510245 w 11151594"/>
              <a:gd name="connsiteY40" fmla="*/ 3282533 h 3282533"/>
              <a:gd name="connsiteX41" fmla="*/ 451151 w 11151594"/>
              <a:gd name="connsiteY41" fmla="*/ 3282533 h 3282533"/>
              <a:gd name="connsiteX42" fmla="*/ 0 w 11151594"/>
              <a:gd name="connsiteY42" fmla="*/ 2831382 h 3282533"/>
              <a:gd name="connsiteX43" fmla="*/ 0 w 11151594"/>
              <a:gd name="connsiteY43" fmla="*/ 2307731 h 3282533"/>
              <a:gd name="connsiteX44" fmla="*/ 0 w 11151594"/>
              <a:gd name="connsiteY44" fmla="*/ 1736476 h 3282533"/>
              <a:gd name="connsiteX45" fmla="*/ 0 w 11151594"/>
              <a:gd name="connsiteY45" fmla="*/ 1117616 h 3282533"/>
              <a:gd name="connsiteX46" fmla="*/ 0 w 11151594"/>
              <a:gd name="connsiteY46" fmla="*/ 451151 h 3282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151594" h="3282533" fill="none" extrusionOk="0">
                <a:moveTo>
                  <a:pt x="0" y="451151"/>
                </a:moveTo>
                <a:cubicBezTo>
                  <a:pt x="-46133" y="218795"/>
                  <a:pt x="166571" y="16358"/>
                  <a:pt x="451151" y="0"/>
                </a:cubicBezTo>
                <a:cubicBezTo>
                  <a:pt x="598526" y="-11185"/>
                  <a:pt x="644948" y="11584"/>
                  <a:pt x="826958" y="0"/>
                </a:cubicBezTo>
                <a:cubicBezTo>
                  <a:pt x="1008968" y="-11584"/>
                  <a:pt x="1152263" y="-6728"/>
                  <a:pt x="1407752" y="0"/>
                </a:cubicBezTo>
                <a:cubicBezTo>
                  <a:pt x="1663241" y="6728"/>
                  <a:pt x="1672580" y="-16295"/>
                  <a:pt x="1886052" y="0"/>
                </a:cubicBezTo>
                <a:cubicBezTo>
                  <a:pt x="2099524" y="16295"/>
                  <a:pt x="2491673" y="-30744"/>
                  <a:pt x="2671831" y="0"/>
                </a:cubicBezTo>
                <a:cubicBezTo>
                  <a:pt x="2851989" y="30744"/>
                  <a:pt x="3228189" y="32846"/>
                  <a:pt x="3457610" y="0"/>
                </a:cubicBezTo>
                <a:cubicBezTo>
                  <a:pt x="3687031" y="-32846"/>
                  <a:pt x="4047992" y="1616"/>
                  <a:pt x="4243389" y="0"/>
                </a:cubicBezTo>
                <a:cubicBezTo>
                  <a:pt x="4438786" y="-1616"/>
                  <a:pt x="4491433" y="1098"/>
                  <a:pt x="4619196" y="0"/>
                </a:cubicBezTo>
                <a:cubicBezTo>
                  <a:pt x="4746959" y="-1098"/>
                  <a:pt x="4875796" y="10177"/>
                  <a:pt x="4995004" y="0"/>
                </a:cubicBezTo>
                <a:cubicBezTo>
                  <a:pt x="5114212" y="-10177"/>
                  <a:pt x="5538060" y="-33740"/>
                  <a:pt x="5678290" y="0"/>
                </a:cubicBezTo>
                <a:cubicBezTo>
                  <a:pt x="5818520" y="33740"/>
                  <a:pt x="6278758" y="4534"/>
                  <a:pt x="6464069" y="0"/>
                </a:cubicBezTo>
                <a:cubicBezTo>
                  <a:pt x="6649380" y="-4534"/>
                  <a:pt x="6674441" y="13249"/>
                  <a:pt x="6839876" y="0"/>
                </a:cubicBezTo>
                <a:cubicBezTo>
                  <a:pt x="7005311" y="-13249"/>
                  <a:pt x="7542007" y="33462"/>
                  <a:pt x="7728148" y="0"/>
                </a:cubicBezTo>
                <a:cubicBezTo>
                  <a:pt x="7914289" y="-33462"/>
                  <a:pt x="8179383" y="-1760"/>
                  <a:pt x="8308942" y="0"/>
                </a:cubicBezTo>
                <a:cubicBezTo>
                  <a:pt x="8438501" y="1760"/>
                  <a:pt x="8730579" y="-23938"/>
                  <a:pt x="8889735" y="0"/>
                </a:cubicBezTo>
                <a:cubicBezTo>
                  <a:pt x="9048891" y="23938"/>
                  <a:pt x="9150340" y="9900"/>
                  <a:pt x="9265542" y="0"/>
                </a:cubicBezTo>
                <a:cubicBezTo>
                  <a:pt x="9380744" y="-9900"/>
                  <a:pt x="9676156" y="-893"/>
                  <a:pt x="10051321" y="0"/>
                </a:cubicBezTo>
                <a:cubicBezTo>
                  <a:pt x="10426486" y="893"/>
                  <a:pt x="10380649" y="-23198"/>
                  <a:pt x="10700443" y="0"/>
                </a:cubicBezTo>
                <a:cubicBezTo>
                  <a:pt x="10938589" y="-624"/>
                  <a:pt x="11161436" y="200431"/>
                  <a:pt x="11151594" y="451151"/>
                </a:cubicBezTo>
                <a:cubicBezTo>
                  <a:pt x="11147166" y="700165"/>
                  <a:pt x="11121243" y="896671"/>
                  <a:pt x="11151594" y="1070011"/>
                </a:cubicBezTo>
                <a:cubicBezTo>
                  <a:pt x="11181945" y="1243351"/>
                  <a:pt x="11180186" y="1471272"/>
                  <a:pt x="11151594" y="1665069"/>
                </a:cubicBezTo>
                <a:cubicBezTo>
                  <a:pt x="11123002" y="1858866"/>
                  <a:pt x="11134099" y="1996256"/>
                  <a:pt x="11151594" y="2188720"/>
                </a:cubicBezTo>
                <a:cubicBezTo>
                  <a:pt x="11169089" y="2381184"/>
                  <a:pt x="11160827" y="2645786"/>
                  <a:pt x="11151594" y="2831382"/>
                </a:cubicBezTo>
                <a:cubicBezTo>
                  <a:pt x="11137818" y="3063361"/>
                  <a:pt x="10917952" y="3284766"/>
                  <a:pt x="10700443" y="3282533"/>
                </a:cubicBezTo>
                <a:cubicBezTo>
                  <a:pt x="10467237" y="3299211"/>
                  <a:pt x="10247837" y="3264576"/>
                  <a:pt x="10119650" y="3282533"/>
                </a:cubicBezTo>
                <a:cubicBezTo>
                  <a:pt x="9991463" y="3300490"/>
                  <a:pt x="9793334" y="3274066"/>
                  <a:pt x="9538857" y="3282533"/>
                </a:cubicBezTo>
                <a:cubicBezTo>
                  <a:pt x="9284380" y="3291000"/>
                  <a:pt x="9196061" y="3261118"/>
                  <a:pt x="8855570" y="3282533"/>
                </a:cubicBezTo>
                <a:cubicBezTo>
                  <a:pt x="8515079" y="3303948"/>
                  <a:pt x="8571290" y="3271372"/>
                  <a:pt x="8377270" y="3282533"/>
                </a:cubicBezTo>
                <a:cubicBezTo>
                  <a:pt x="8183250" y="3293694"/>
                  <a:pt x="7995661" y="3295792"/>
                  <a:pt x="7898970" y="3282533"/>
                </a:cubicBezTo>
                <a:cubicBezTo>
                  <a:pt x="7802279" y="3269274"/>
                  <a:pt x="7672624" y="3293417"/>
                  <a:pt x="7523162" y="3282533"/>
                </a:cubicBezTo>
                <a:cubicBezTo>
                  <a:pt x="7373700" y="3271649"/>
                  <a:pt x="7151931" y="3290427"/>
                  <a:pt x="6942369" y="3282533"/>
                </a:cubicBezTo>
                <a:cubicBezTo>
                  <a:pt x="6732807" y="3274639"/>
                  <a:pt x="6409074" y="3272014"/>
                  <a:pt x="6156590" y="3282533"/>
                </a:cubicBezTo>
                <a:cubicBezTo>
                  <a:pt x="5904106" y="3293052"/>
                  <a:pt x="5736117" y="3252201"/>
                  <a:pt x="5473304" y="3282533"/>
                </a:cubicBezTo>
                <a:cubicBezTo>
                  <a:pt x="5210491" y="3312865"/>
                  <a:pt x="5152411" y="3301916"/>
                  <a:pt x="4995004" y="3282533"/>
                </a:cubicBezTo>
                <a:cubicBezTo>
                  <a:pt x="4837597" y="3263150"/>
                  <a:pt x="4703256" y="3278480"/>
                  <a:pt x="4619196" y="3282533"/>
                </a:cubicBezTo>
                <a:cubicBezTo>
                  <a:pt x="4535136" y="3286586"/>
                  <a:pt x="3935441" y="3254567"/>
                  <a:pt x="3730924" y="3282533"/>
                </a:cubicBezTo>
                <a:cubicBezTo>
                  <a:pt x="3526407" y="3310499"/>
                  <a:pt x="3440446" y="3293175"/>
                  <a:pt x="3150131" y="3282533"/>
                </a:cubicBezTo>
                <a:cubicBezTo>
                  <a:pt x="2859816" y="3271891"/>
                  <a:pt x="2542860" y="3316861"/>
                  <a:pt x="2364352" y="3282533"/>
                </a:cubicBezTo>
                <a:cubicBezTo>
                  <a:pt x="2185844" y="3248205"/>
                  <a:pt x="2175908" y="3299932"/>
                  <a:pt x="1988545" y="3282533"/>
                </a:cubicBezTo>
                <a:cubicBezTo>
                  <a:pt x="1801182" y="3265134"/>
                  <a:pt x="1610851" y="3272838"/>
                  <a:pt x="1510245" y="3282533"/>
                </a:cubicBezTo>
                <a:cubicBezTo>
                  <a:pt x="1409639" y="3292228"/>
                  <a:pt x="703483" y="3323780"/>
                  <a:pt x="451151" y="3282533"/>
                </a:cubicBezTo>
                <a:cubicBezTo>
                  <a:pt x="224197" y="3232813"/>
                  <a:pt x="-33676" y="3105982"/>
                  <a:pt x="0" y="2831382"/>
                </a:cubicBezTo>
                <a:cubicBezTo>
                  <a:pt x="11967" y="2612864"/>
                  <a:pt x="3436" y="2546741"/>
                  <a:pt x="0" y="2307731"/>
                </a:cubicBezTo>
                <a:cubicBezTo>
                  <a:pt x="-3436" y="2068721"/>
                  <a:pt x="-27545" y="1926377"/>
                  <a:pt x="0" y="1736476"/>
                </a:cubicBezTo>
                <a:cubicBezTo>
                  <a:pt x="27545" y="1546576"/>
                  <a:pt x="6223" y="1281819"/>
                  <a:pt x="0" y="1117616"/>
                </a:cubicBezTo>
                <a:cubicBezTo>
                  <a:pt x="-6223" y="953413"/>
                  <a:pt x="-17648" y="687609"/>
                  <a:pt x="0" y="451151"/>
                </a:cubicBezTo>
                <a:close/>
              </a:path>
              <a:path w="11151594" h="3282533" stroke="0" extrusionOk="0">
                <a:moveTo>
                  <a:pt x="0" y="451151"/>
                </a:moveTo>
                <a:cubicBezTo>
                  <a:pt x="-31223" y="188452"/>
                  <a:pt x="202334" y="8901"/>
                  <a:pt x="451151" y="0"/>
                </a:cubicBezTo>
                <a:cubicBezTo>
                  <a:pt x="659628" y="-8685"/>
                  <a:pt x="915324" y="-1391"/>
                  <a:pt x="1031944" y="0"/>
                </a:cubicBezTo>
                <a:cubicBezTo>
                  <a:pt x="1148564" y="1391"/>
                  <a:pt x="1457092" y="33633"/>
                  <a:pt x="1817723" y="0"/>
                </a:cubicBezTo>
                <a:cubicBezTo>
                  <a:pt x="2178354" y="-33633"/>
                  <a:pt x="2033397" y="17118"/>
                  <a:pt x="2193531" y="0"/>
                </a:cubicBezTo>
                <a:cubicBezTo>
                  <a:pt x="2353665" y="-17118"/>
                  <a:pt x="2593354" y="-12755"/>
                  <a:pt x="2979310" y="0"/>
                </a:cubicBezTo>
                <a:cubicBezTo>
                  <a:pt x="3365266" y="12755"/>
                  <a:pt x="3206654" y="11143"/>
                  <a:pt x="3355117" y="0"/>
                </a:cubicBezTo>
                <a:cubicBezTo>
                  <a:pt x="3503580" y="-11143"/>
                  <a:pt x="3908372" y="-22311"/>
                  <a:pt x="4140896" y="0"/>
                </a:cubicBezTo>
                <a:cubicBezTo>
                  <a:pt x="4373420" y="22311"/>
                  <a:pt x="4578295" y="-1562"/>
                  <a:pt x="4824182" y="0"/>
                </a:cubicBezTo>
                <a:cubicBezTo>
                  <a:pt x="5070069" y="1562"/>
                  <a:pt x="5284540" y="17758"/>
                  <a:pt x="5404975" y="0"/>
                </a:cubicBezTo>
                <a:cubicBezTo>
                  <a:pt x="5525410" y="-17758"/>
                  <a:pt x="5850881" y="5995"/>
                  <a:pt x="6088262" y="0"/>
                </a:cubicBezTo>
                <a:cubicBezTo>
                  <a:pt x="6325643" y="-5995"/>
                  <a:pt x="6594534" y="26463"/>
                  <a:pt x="6874041" y="0"/>
                </a:cubicBezTo>
                <a:cubicBezTo>
                  <a:pt x="7153548" y="-26463"/>
                  <a:pt x="7324014" y="7554"/>
                  <a:pt x="7557327" y="0"/>
                </a:cubicBezTo>
                <a:cubicBezTo>
                  <a:pt x="7790640" y="-7554"/>
                  <a:pt x="7814262" y="12617"/>
                  <a:pt x="8035627" y="0"/>
                </a:cubicBezTo>
                <a:cubicBezTo>
                  <a:pt x="8256992" y="-12617"/>
                  <a:pt x="8360281" y="22822"/>
                  <a:pt x="8513927" y="0"/>
                </a:cubicBezTo>
                <a:cubicBezTo>
                  <a:pt x="8667573" y="-22822"/>
                  <a:pt x="8839259" y="-7465"/>
                  <a:pt x="8992228" y="0"/>
                </a:cubicBezTo>
                <a:cubicBezTo>
                  <a:pt x="9145197" y="7465"/>
                  <a:pt x="9302669" y="11027"/>
                  <a:pt x="9470528" y="0"/>
                </a:cubicBezTo>
                <a:cubicBezTo>
                  <a:pt x="9638387" y="-11027"/>
                  <a:pt x="10104401" y="-36793"/>
                  <a:pt x="10700443" y="0"/>
                </a:cubicBezTo>
                <a:cubicBezTo>
                  <a:pt x="10984529" y="6042"/>
                  <a:pt x="11171649" y="197981"/>
                  <a:pt x="11151594" y="451151"/>
                </a:cubicBezTo>
                <a:cubicBezTo>
                  <a:pt x="11154969" y="617968"/>
                  <a:pt x="11131700" y="831346"/>
                  <a:pt x="11151594" y="1070011"/>
                </a:cubicBezTo>
                <a:cubicBezTo>
                  <a:pt x="11171488" y="1308676"/>
                  <a:pt x="11180568" y="1395134"/>
                  <a:pt x="11151594" y="1665069"/>
                </a:cubicBezTo>
                <a:cubicBezTo>
                  <a:pt x="11122620" y="1935004"/>
                  <a:pt x="11160909" y="1980139"/>
                  <a:pt x="11151594" y="2260127"/>
                </a:cubicBezTo>
                <a:cubicBezTo>
                  <a:pt x="11142279" y="2540115"/>
                  <a:pt x="11132861" y="2600309"/>
                  <a:pt x="11151594" y="2831382"/>
                </a:cubicBezTo>
                <a:cubicBezTo>
                  <a:pt x="11142216" y="3044761"/>
                  <a:pt x="10911818" y="3293765"/>
                  <a:pt x="10700443" y="3282533"/>
                </a:cubicBezTo>
                <a:cubicBezTo>
                  <a:pt x="10431095" y="3310390"/>
                  <a:pt x="10384915" y="3270653"/>
                  <a:pt x="10119650" y="3282533"/>
                </a:cubicBezTo>
                <a:cubicBezTo>
                  <a:pt x="9854385" y="3294413"/>
                  <a:pt x="9815414" y="3289105"/>
                  <a:pt x="9538857" y="3282533"/>
                </a:cubicBezTo>
                <a:cubicBezTo>
                  <a:pt x="9262300" y="3275961"/>
                  <a:pt x="9204691" y="3280133"/>
                  <a:pt x="8958063" y="3282533"/>
                </a:cubicBezTo>
                <a:cubicBezTo>
                  <a:pt x="8711435" y="3284933"/>
                  <a:pt x="8681983" y="3277146"/>
                  <a:pt x="8582256" y="3282533"/>
                </a:cubicBezTo>
                <a:cubicBezTo>
                  <a:pt x="8482529" y="3287920"/>
                  <a:pt x="8388758" y="3271727"/>
                  <a:pt x="8206449" y="3282533"/>
                </a:cubicBezTo>
                <a:cubicBezTo>
                  <a:pt x="8024140" y="3293339"/>
                  <a:pt x="7955438" y="3287262"/>
                  <a:pt x="7830641" y="3282533"/>
                </a:cubicBezTo>
                <a:cubicBezTo>
                  <a:pt x="7705844" y="3277804"/>
                  <a:pt x="7379633" y="3266905"/>
                  <a:pt x="7249848" y="3282533"/>
                </a:cubicBezTo>
                <a:cubicBezTo>
                  <a:pt x="7120063" y="3298161"/>
                  <a:pt x="6869605" y="3301897"/>
                  <a:pt x="6566562" y="3282533"/>
                </a:cubicBezTo>
                <a:cubicBezTo>
                  <a:pt x="6263519" y="3263169"/>
                  <a:pt x="6099492" y="3264535"/>
                  <a:pt x="5678290" y="3282533"/>
                </a:cubicBezTo>
                <a:cubicBezTo>
                  <a:pt x="5257088" y="3300531"/>
                  <a:pt x="5183804" y="3267453"/>
                  <a:pt x="4995004" y="3282533"/>
                </a:cubicBezTo>
                <a:cubicBezTo>
                  <a:pt x="4806204" y="3297613"/>
                  <a:pt x="4704670" y="3278756"/>
                  <a:pt x="4619196" y="3282533"/>
                </a:cubicBezTo>
                <a:cubicBezTo>
                  <a:pt x="4533722" y="3286310"/>
                  <a:pt x="4003013" y="3301841"/>
                  <a:pt x="3833417" y="3282533"/>
                </a:cubicBezTo>
                <a:cubicBezTo>
                  <a:pt x="3663821" y="3263225"/>
                  <a:pt x="3543706" y="3258812"/>
                  <a:pt x="3355117" y="3282533"/>
                </a:cubicBezTo>
                <a:cubicBezTo>
                  <a:pt x="3166528" y="3306254"/>
                  <a:pt x="2914287" y="3282759"/>
                  <a:pt x="2569338" y="3282533"/>
                </a:cubicBezTo>
                <a:cubicBezTo>
                  <a:pt x="2224389" y="3282307"/>
                  <a:pt x="2146122" y="3286101"/>
                  <a:pt x="1886052" y="3282533"/>
                </a:cubicBezTo>
                <a:cubicBezTo>
                  <a:pt x="1625982" y="3278965"/>
                  <a:pt x="1619895" y="3302435"/>
                  <a:pt x="1407752" y="3282533"/>
                </a:cubicBezTo>
                <a:cubicBezTo>
                  <a:pt x="1195609" y="3262631"/>
                  <a:pt x="893728" y="3278147"/>
                  <a:pt x="451151" y="3282533"/>
                </a:cubicBezTo>
                <a:cubicBezTo>
                  <a:pt x="194496" y="3265389"/>
                  <a:pt x="19608" y="3124804"/>
                  <a:pt x="0" y="2831382"/>
                </a:cubicBezTo>
                <a:cubicBezTo>
                  <a:pt x="7702" y="2647402"/>
                  <a:pt x="-7191" y="2479007"/>
                  <a:pt x="0" y="2307731"/>
                </a:cubicBezTo>
                <a:cubicBezTo>
                  <a:pt x="7191" y="2136455"/>
                  <a:pt x="16030" y="1811311"/>
                  <a:pt x="0" y="1665069"/>
                </a:cubicBezTo>
                <a:cubicBezTo>
                  <a:pt x="-16030" y="1518827"/>
                  <a:pt x="-21661" y="1285285"/>
                  <a:pt x="0" y="1141418"/>
                </a:cubicBezTo>
                <a:cubicBezTo>
                  <a:pt x="21661" y="997551"/>
                  <a:pt x="15402" y="619723"/>
                  <a:pt x="0" y="45115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p:txBody>
      </p:sp>
      <p:sp>
        <p:nvSpPr>
          <p:cNvPr id="3" name="Rectangle: Diagonal Corners Rounded 2">
            <a:extLst>
              <a:ext uri="{FF2B5EF4-FFF2-40B4-BE49-F238E27FC236}">
                <a16:creationId xmlns:a16="http://schemas.microsoft.com/office/drawing/2014/main" id="{CA0F0367-8A13-C50D-3062-21FC0FF9E11E}"/>
              </a:ext>
            </a:extLst>
          </p:cNvPr>
          <p:cNvSpPr/>
          <p:nvPr/>
        </p:nvSpPr>
        <p:spPr>
          <a:xfrm>
            <a:off x="553884" y="1926699"/>
            <a:ext cx="2682370" cy="740516"/>
          </a:xfrm>
          <a:custGeom>
            <a:avLst/>
            <a:gdLst>
              <a:gd name="connsiteX0" fmla="*/ 123422 w 2682370"/>
              <a:gd name="connsiteY0" fmla="*/ 0 h 740516"/>
              <a:gd name="connsiteX1" fmla="*/ 686391 w 2682370"/>
              <a:gd name="connsiteY1" fmla="*/ 0 h 740516"/>
              <a:gd name="connsiteX2" fmla="*/ 1351717 w 2682370"/>
              <a:gd name="connsiteY2" fmla="*/ 0 h 740516"/>
              <a:gd name="connsiteX3" fmla="*/ 2017044 w 2682370"/>
              <a:gd name="connsiteY3" fmla="*/ 0 h 740516"/>
              <a:gd name="connsiteX4" fmla="*/ 2682370 w 2682370"/>
              <a:gd name="connsiteY4" fmla="*/ 0 h 740516"/>
              <a:gd name="connsiteX5" fmla="*/ 2682370 w 2682370"/>
              <a:gd name="connsiteY5" fmla="*/ 0 h 740516"/>
              <a:gd name="connsiteX6" fmla="*/ 2682370 w 2682370"/>
              <a:gd name="connsiteY6" fmla="*/ 617094 h 740516"/>
              <a:gd name="connsiteX7" fmla="*/ 2558948 w 2682370"/>
              <a:gd name="connsiteY7" fmla="*/ 740516 h 740516"/>
              <a:gd name="connsiteX8" fmla="*/ 1919211 w 2682370"/>
              <a:gd name="connsiteY8" fmla="*/ 740516 h 740516"/>
              <a:gd name="connsiteX9" fmla="*/ 1305063 w 2682370"/>
              <a:gd name="connsiteY9" fmla="*/ 740516 h 740516"/>
              <a:gd name="connsiteX10" fmla="*/ 690916 w 2682370"/>
              <a:gd name="connsiteY10" fmla="*/ 740516 h 740516"/>
              <a:gd name="connsiteX11" fmla="*/ 0 w 2682370"/>
              <a:gd name="connsiteY11" fmla="*/ 740516 h 740516"/>
              <a:gd name="connsiteX12" fmla="*/ 0 w 2682370"/>
              <a:gd name="connsiteY12" fmla="*/ 740516 h 740516"/>
              <a:gd name="connsiteX13" fmla="*/ 0 w 2682370"/>
              <a:gd name="connsiteY13" fmla="*/ 123422 h 740516"/>
              <a:gd name="connsiteX14" fmla="*/ 123422 w 2682370"/>
              <a:gd name="connsiteY14" fmla="*/ 0 h 74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370" h="740516" fill="none" extrusionOk="0">
                <a:moveTo>
                  <a:pt x="123422" y="0"/>
                </a:moveTo>
                <a:cubicBezTo>
                  <a:pt x="315097" y="-20268"/>
                  <a:pt x="486569" y="-16815"/>
                  <a:pt x="686391" y="0"/>
                </a:cubicBezTo>
                <a:cubicBezTo>
                  <a:pt x="886213" y="16815"/>
                  <a:pt x="1141944" y="7669"/>
                  <a:pt x="1351717" y="0"/>
                </a:cubicBezTo>
                <a:cubicBezTo>
                  <a:pt x="1561490" y="-7669"/>
                  <a:pt x="1761409" y="23541"/>
                  <a:pt x="2017044" y="0"/>
                </a:cubicBezTo>
                <a:cubicBezTo>
                  <a:pt x="2272679" y="-23541"/>
                  <a:pt x="2414813" y="29776"/>
                  <a:pt x="2682370" y="0"/>
                </a:cubicBezTo>
                <a:lnTo>
                  <a:pt x="2682370" y="0"/>
                </a:lnTo>
                <a:cubicBezTo>
                  <a:pt x="2691931" y="265917"/>
                  <a:pt x="2694009" y="396352"/>
                  <a:pt x="2682370" y="617094"/>
                </a:cubicBezTo>
                <a:cubicBezTo>
                  <a:pt x="2684737" y="674661"/>
                  <a:pt x="2630959" y="753917"/>
                  <a:pt x="2558948" y="740516"/>
                </a:cubicBezTo>
                <a:cubicBezTo>
                  <a:pt x="2310577" y="766359"/>
                  <a:pt x="2148759" y="768837"/>
                  <a:pt x="1919211" y="740516"/>
                </a:cubicBezTo>
                <a:cubicBezTo>
                  <a:pt x="1689663" y="712195"/>
                  <a:pt x="1530364" y="720106"/>
                  <a:pt x="1305063" y="740516"/>
                </a:cubicBezTo>
                <a:cubicBezTo>
                  <a:pt x="1079762" y="760926"/>
                  <a:pt x="882514" y="740851"/>
                  <a:pt x="690916" y="740516"/>
                </a:cubicBezTo>
                <a:cubicBezTo>
                  <a:pt x="499318" y="740181"/>
                  <a:pt x="267696" y="709336"/>
                  <a:pt x="0" y="740516"/>
                </a:cubicBezTo>
                <a:lnTo>
                  <a:pt x="0" y="740516"/>
                </a:lnTo>
                <a:cubicBezTo>
                  <a:pt x="-22987" y="481964"/>
                  <a:pt x="-22644" y="412793"/>
                  <a:pt x="0" y="123422"/>
                </a:cubicBezTo>
                <a:cubicBezTo>
                  <a:pt x="2515" y="53076"/>
                  <a:pt x="56197" y="-4196"/>
                  <a:pt x="123422" y="0"/>
                </a:cubicBezTo>
                <a:close/>
              </a:path>
              <a:path w="2682370" h="740516" stroke="0" extrusionOk="0">
                <a:moveTo>
                  <a:pt x="123422" y="0"/>
                </a:moveTo>
                <a:cubicBezTo>
                  <a:pt x="394324" y="-17839"/>
                  <a:pt x="449294" y="-21089"/>
                  <a:pt x="686391" y="0"/>
                </a:cubicBezTo>
                <a:cubicBezTo>
                  <a:pt x="923488" y="21089"/>
                  <a:pt x="1086262" y="20232"/>
                  <a:pt x="1274949" y="0"/>
                </a:cubicBezTo>
                <a:cubicBezTo>
                  <a:pt x="1463636" y="-20232"/>
                  <a:pt x="1699795" y="19805"/>
                  <a:pt x="1889096" y="0"/>
                </a:cubicBezTo>
                <a:cubicBezTo>
                  <a:pt x="2078397" y="-19805"/>
                  <a:pt x="2450187" y="26981"/>
                  <a:pt x="2682370" y="0"/>
                </a:cubicBezTo>
                <a:lnTo>
                  <a:pt x="2682370" y="0"/>
                </a:lnTo>
                <a:cubicBezTo>
                  <a:pt x="2709022" y="208208"/>
                  <a:pt x="2704645" y="355251"/>
                  <a:pt x="2682370" y="617094"/>
                </a:cubicBezTo>
                <a:cubicBezTo>
                  <a:pt x="2692207" y="697771"/>
                  <a:pt x="2620478" y="732539"/>
                  <a:pt x="2558948" y="740516"/>
                </a:cubicBezTo>
                <a:cubicBezTo>
                  <a:pt x="2320000" y="712282"/>
                  <a:pt x="2174168" y="722549"/>
                  <a:pt x="1970390" y="740516"/>
                </a:cubicBezTo>
                <a:cubicBezTo>
                  <a:pt x="1766612" y="758483"/>
                  <a:pt x="1472607" y="741029"/>
                  <a:pt x="1279474" y="740516"/>
                </a:cubicBezTo>
                <a:cubicBezTo>
                  <a:pt x="1086341" y="740003"/>
                  <a:pt x="946255" y="745080"/>
                  <a:pt x="639737" y="740516"/>
                </a:cubicBezTo>
                <a:cubicBezTo>
                  <a:pt x="333219" y="735952"/>
                  <a:pt x="250998" y="765149"/>
                  <a:pt x="0" y="740516"/>
                </a:cubicBezTo>
                <a:lnTo>
                  <a:pt x="0" y="740516"/>
                </a:lnTo>
                <a:cubicBezTo>
                  <a:pt x="3359" y="532698"/>
                  <a:pt x="15021" y="335370"/>
                  <a:pt x="0" y="123422"/>
                </a:cubicBezTo>
                <a:cubicBezTo>
                  <a:pt x="11707" y="52658"/>
                  <a:pt x="50756" y="-7671"/>
                  <a:pt x="123422"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4" name="Picture 3">
            <a:extLst>
              <a:ext uri="{FF2B5EF4-FFF2-40B4-BE49-F238E27FC236}">
                <a16:creationId xmlns:a16="http://schemas.microsoft.com/office/drawing/2014/main" id="{00A24F95-FBF3-99B6-FBDD-00EFC01BF552}"/>
              </a:ext>
            </a:extLst>
          </p:cNvPr>
          <p:cNvPicPr>
            <a:picLocks noChangeAspect="1"/>
          </p:cNvPicPr>
          <p:nvPr/>
        </p:nvPicPr>
        <p:blipFill>
          <a:blip r:embed="rId6"/>
          <a:stretch>
            <a:fillRect/>
          </a:stretch>
        </p:blipFill>
        <p:spPr>
          <a:xfrm>
            <a:off x="0" y="180975"/>
            <a:ext cx="5857877" cy="1171575"/>
          </a:xfrm>
          <a:prstGeom prst="rect">
            <a:avLst/>
          </a:prstGeom>
        </p:spPr>
      </p:pic>
      <p:cxnSp>
        <p:nvCxnSpPr>
          <p:cNvPr id="7" name="Straight Connector 6">
            <a:extLst>
              <a:ext uri="{FF2B5EF4-FFF2-40B4-BE49-F238E27FC236}">
                <a16:creationId xmlns:a16="http://schemas.microsoft.com/office/drawing/2014/main" id="{7685814A-49D3-38B1-68B6-38608C8E8F57}"/>
              </a:ext>
            </a:extLst>
          </p:cNvPr>
          <p:cNvCxnSpPr>
            <a:cxnSpLocks/>
          </p:cNvCxnSpPr>
          <p:nvPr/>
        </p:nvCxnSpPr>
        <p:spPr>
          <a:xfrm flipH="1">
            <a:off x="5848350" y="32420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0A9D70-8CC1-57E9-ACA2-88239FCE16B8}"/>
              </a:ext>
            </a:extLst>
          </p:cNvPr>
          <p:cNvCxnSpPr>
            <a:cxnSpLocks/>
          </p:cNvCxnSpPr>
          <p:nvPr/>
        </p:nvCxnSpPr>
        <p:spPr>
          <a:xfrm flipH="1">
            <a:off x="9372600" y="389931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B03137-8A69-37F0-3500-AFFCA761DEE0}"/>
              </a:ext>
            </a:extLst>
          </p:cNvPr>
          <p:cNvCxnSpPr>
            <a:cxnSpLocks/>
          </p:cNvCxnSpPr>
          <p:nvPr/>
        </p:nvCxnSpPr>
        <p:spPr>
          <a:xfrm flipH="1">
            <a:off x="11430000" y="3851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E362831-C1FA-8523-7862-7669A3F0053D}"/>
              </a:ext>
            </a:extLst>
          </p:cNvPr>
          <p:cNvCxnSpPr>
            <a:cxnSpLocks/>
          </p:cNvCxnSpPr>
          <p:nvPr/>
        </p:nvCxnSpPr>
        <p:spPr>
          <a:xfrm flipH="1">
            <a:off x="7553325" y="4413667"/>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3168B3-191F-8176-CACD-5824A3995E8F}"/>
              </a:ext>
            </a:extLst>
          </p:cNvPr>
          <p:cNvCxnSpPr>
            <a:cxnSpLocks/>
          </p:cNvCxnSpPr>
          <p:nvPr/>
        </p:nvCxnSpPr>
        <p:spPr>
          <a:xfrm flipH="1">
            <a:off x="11353800" y="44422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A60578-BEBA-8424-0EB8-3E8A66821DF4}"/>
              </a:ext>
            </a:extLst>
          </p:cNvPr>
          <p:cNvCxnSpPr>
            <a:cxnSpLocks/>
          </p:cNvCxnSpPr>
          <p:nvPr/>
        </p:nvCxnSpPr>
        <p:spPr>
          <a:xfrm flipH="1">
            <a:off x="2219325" y="489944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1D4865-4ACF-3F1F-0BB5-50B54664927F}"/>
              </a:ext>
            </a:extLst>
          </p:cNvPr>
          <p:cNvCxnSpPr>
            <a:cxnSpLocks/>
          </p:cNvCxnSpPr>
          <p:nvPr/>
        </p:nvCxnSpPr>
        <p:spPr>
          <a:xfrm flipH="1">
            <a:off x="4200525" y="49565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6E7FD4-FAF7-B235-9750-0D3E1365C99B}"/>
              </a:ext>
            </a:extLst>
          </p:cNvPr>
          <p:cNvCxnSpPr>
            <a:cxnSpLocks/>
          </p:cNvCxnSpPr>
          <p:nvPr/>
        </p:nvCxnSpPr>
        <p:spPr>
          <a:xfrm flipH="1">
            <a:off x="4295775" y="4994692"/>
            <a:ext cx="261531" cy="7869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5286240" imgH="1619280"/>
        </mc:Choice>
        <mc:Fallback>
          <p:control name="TextBox1" r:id="rId2" imgW="5286240" imgH="1619280">
            <p:pic>
              <p:nvPicPr>
                <p:cNvPr id="5" name="TextBox1">
                  <a:extLst>
                    <a:ext uri="{FF2B5EF4-FFF2-40B4-BE49-F238E27FC236}">
                      <a16:creationId xmlns:a16="http://schemas.microsoft.com/office/drawing/2014/main" id="{04E9EE30-6200-4A78-1552-C615202904EF}"/>
                    </a:ext>
                  </a:extLst>
                </p:cNvPr>
                <p:cNvPicPr>
                  <a:picLocks/>
                </p:cNvPicPr>
                <p:nvPr/>
              </p:nvPicPr>
              <p:blipFill>
                <a:blip r:embed="rId7"/>
                <a:stretch>
                  <a:fillRect/>
                </a:stretch>
              </p:blipFill>
              <p:spPr>
                <a:xfrm>
                  <a:off x="6336438" y="543648"/>
                  <a:ext cx="5283200" cy="1614781"/>
                </a:xfrm>
                <a:prstGeom prst="rect">
                  <a:avLst/>
                </a:prstGeom>
              </p:spPr>
            </p:pic>
          </p:control>
        </mc:Fallback>
      </mc:AlternateContent>
    </p:controls>
    <p:extLst>
      <p:ext uri="{BB962C8B-B14F-4D97-AF65-F5344CB8AC3E}">
        <p14:creationId xmlns:p14="http://schemas.microsoft.com/office/powerpoint/2010/main" val="18400094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1000"/>
                                        <p:tgtEl>
                                          <p:spTgt spid="16"/>
                                        </p:tgtEl>
                                      </p:cBhvr>
                                    </p:animEffect>
                                    <p:anim calcmode="lin" valueType="num">
                                      <p:cBhvr>
                                        <p:cTn id="44" dur="1000" fill="hold"/>
                                        <p:tgtEl>
                                          <p:spTgt spid="16"/>
                                        </p:tgtEl>
                                        <p:attrNameLst>
                                          <p:attrName>ppt_x</p:attrName>
                                        </p:attrNameLst>
                                      </p:cBhvr>
                                      <p:tavLst>
                                        <p:tav tm="0">
                                          <p:val>
                                            <p:strVal val="#ppt_x"/>
                                          </p:val>
                                        </p:tav>
                                        <p:tav tm="100000">
                                          <p:val>
                                            <p:strVal val="#ppt_x"/>
                                          </p:val>
                                        </p:tav>
                                      </p:tavLst>
                                    </p:anim>
                                    <p:anim calcmode="lin" valueType="num">
                                      <p:cBhvr>
                                        <p:cTn id="4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grpSp>
        <p:nvGrpSpPr>
          <p:cNvPr id="7" name="Group 6">
            <a:extLst>
              <a:ext uri="{FF2B5EF4-FFF2-40B4-BE49-F238E27FC236}">
                <a16:creationId xmlns:a16="http://schemas.microsoft.com/office/drawing/2014/main" id="{6E7C97E7-D6A1-5A4A-8CBF-7795CF5D74E4}"/>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D730F0C9-55F0-1CDC-5751-0EA54756C6BC}"/>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F16876FB-92B6-2ED6-CC3C-907AB08CB90C}"/>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644B7D2B-8584-3147-F6BB-1518270686FE}"/>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8EE5BCCA-C872-BEF1-35F7-FA05D65AF73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54AF7965-A3A3-138D-355B-9639F268D1A8}"/>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E7ED3282-45A7-DAAA-0DE5-AEDDD25B8676}"/>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267FD708-4436-2BAA-0C57-4B4DCFEE8312}"/>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332D5D5B-5D8A-926D-D6F5-3C26ED2A06C2}"/>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E565DC1E-CFDF-9FBF-FAAC-12E2C8CF4FC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1" name="Group 20">
                <a:extLst>
                  <a:ext uri="{FF2B5EF4-FFF2-40B4-BE49-F238E27FC236}">
                    <a16:creationId xmlns:a16="http://schemas.microsoft.com/office/drawing/2014/main" id="{FE2BBBC9-37B4-5B89-75C0-6AB280A77553}"/>
                  </a:ext>
                </a:extLst>
              </p:cNvPr>
              <p:cNvGrpSpPr/>
              <p:nvPr/>
            </p:nvGrpSpPr>
            <p:grpSpPr>
              <a:xfrm>
                <a:off x="7848306" y="4505769"/>
                <a:ext cx="1916933" cy="698087"/>
                <a:chOff x="7938042" y="4498699"/>
                <a:chExt cx="2135833" cy="786591"/>
              </a:xfrm>
              <a:grpFill/>
            </p:grpSpPr>
            <p:pic>
              <p:nvPicPr>
                <p:cNvPr id="30" name="Picture 29" descr="Icon&#10;&#10;Description automatically generated">
                  <a:extLst>
                    <a:ext uri="{FF2B5EF4-FFF2-40B4-BE49-F238E27FC236}">
                      <a16:creationId xmlns:a16="http://schemas.microsoft.com/office/drawing/2014/main" id="{C26E8A6F-4D0F-6939-5591-06072DD39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1" name="Picture 30" descr="Icon&#10;&#10;Description automatically generated">
                  <a:extLst>
                    <a:ext uri="{FF2B5EF4-FFF2-40B4-BE49-F238E27FC236}">
                      <a16:creationId xmlns:a16="http://schemas.microsoft.com/office/drawing/2014/main" id="{95F2B48D-E8A0-6967-F47D-725AA31613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2" name="Picture 31" descr="Icon&#10;&#10;Description automatically generated">
                  <a:extLst>
                    <a:ext uri="{FF2B5EF4-FFF2-40B4-BE49-F238E27FC236}">
                      <a16:creationId xmlns:a16="http://schemas.microsoft.com/office/drawing/2014/main" id="{6BF6F589-34D3-56F3-5865-5533C405E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2" name="Group 21">
                <a:extLst>
                  <a:ext uri="{FF2B5EF4-FFF2-40B4-BE49-F238E27FC236}">
                    <a16:creationId xmlns:a16="http://schemas.microsoft.com/office/drawing/2014/main" id="{B0F78BE5-66E1-FB42-52A6-18F4718AF5FE}"/>
                  </a:ext>
                </a:extLst>
              </p:cNvPr>
              <p:cNvGrpSpPr/>
              <p:nvPr/>
            </p:nvGrpSpPr>
            <p:grpSpPr>
              <a:xfrm>
                <a:off x="7843282" y="5133562"/>
                <a:ext cx="1935526" cy="692431"/>
                <a:chOff x="7872868" y="4435004"/>
                <a:chExt cx="2216677" cy="790399"/>
              </a:xfrm>
              <a:grpFill/>
            </p:grpSpPr>
            <p:pic>
              <p:nvPicPr>
                <p:cNvPr id="27" name="Picture 26" descr="Icon&#10;&#10;Description automatically generated">
                  <a:extLst>
                    <a:ext uri="{FF2B5EF4-FFF2-40B4-BE49-F238E27FC236}">
                      <a16:creationId xmlns:a16="http://schemas.microsoft.com/office/drawing/2014/main" id="{0CACCC1C-2F43-25E3-E2F5-C920E755B0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D7257D4B-2B7A-B326-D90E-6DD49C1EB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9" name="Picture 28" descr="Icon&#10;&#10;Description automatically generated">
                  <a:extLst>
                    <a:ext uri="{FF2B5EF4-FFF2-40B4-BE49-F238E27FC236}">
                      <a16:creationId xmlns:a16="http://schemas.microsoft.com/office/drawing/2014/main" id="{3D3D4162-35A0-51DE-F439-FC82A78693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3" name="Group 22">
                <a:extLst>
                  <a:ext uri="{FF2B5EF4-FFF2-40B4-BE49-F238E27FC236}">
                    <a16:creationId xmlns:a16="http://schemas.microsoft.com/office/drawing/2014/main" id="{5F4B63D5-221C-D50F-612C-2EF86A8DCAC4}"/>
                  </a:ext>
                </a:extLst>
              </p:cNvPr>
              <p:cNvGrpSpPr/>
              <p:nvPr/>
            </p:nvGrpSpPr>
            <p:grpSpPr>
              <a:xfrm>
                <a:off x="10125528" y="5659583"/>
                <a:ext cx="1915391" cy="682868"/>
                <a:chOff x="7935191" y="4561610"/>
                <a:chExt cx="2134115" cy="769441"/>
              </a:xfrm>
              <a:grpFill/>
            </p:grpSpPr>
            <p:pic>
              <p:nvPicPr>
                <p:cNvPr id="24" name="Picture 23" descr="Icon&#10;&#10;Description automatically generated">
                  <a:extLst>
                    <a:ext uri="{FF2B5EF4-FFF2-40B4-BE49-F238E27FC236}">
                      <a16:creationId xmlns:a16="http://schemas.microsoft.com/office/drawing/2014/main" id="{CB9C9285-6F0A-C915-A382-C27975D3E2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C8BEF7A8-154A-ED5B-9F06-8628D6B75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6" name="Picture 25" descr="Icon&#10;&#10;Description automatically generated">
                  <a:extLst>
                    <a:ext uri="{FF2B5EF4-FFF2-40B4-BE49-F238E27FC236}">
                      <a16:creationId xmlns:a16="http://schemas.microsoft.com/office/drawing/2014/main" id="{72F9D57B-3ABB-3BF8-A8F3-36EEF54D8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95E16FC4-8F69-BA4E-8C26-8AB93BD1BE4C}"/>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3" name="Rectangle: Rounded Corners 32">
            <a:extLst>
              <a:ext uri="{FF2B5EF4-FFF2-40B4-BE49-F238E27FC236}">
                <a16:creationId xmlns:a16="http://schemas.microsoft.com/office/drawing/2014/main" id="{C317C60C-8781-C01F-6792-BEEAE09E8008}"/>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34" name="Graphic 33">
            <a:extLst>
              <a:ext uri="{FF2B5EF4-FFF2-40B4-BE49-F238E27FC236}">
                <a16:creationId xmlns:a16="http://schemas.microsoft.com/office/drawing/2014/main" id="{D3B472C8-4AC1-7504-4004-60015AAC745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369950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sp>
        <p:nvSpPr>
          <p:cNvPr id="2" name="TextBox 1">
            <a:extLst>
              <a:ext uri="{FF2B5EF4-FFF2-40B4-BE49-F238E27FC236}">
                <a16:creationId xmlns:a16="http://schemas.microsoft.com/office/drawing/2014/main" id="{3AF3C16A-02B8-8DB8-EED3-86414F7A71D6}"/>
              </a:ext>
            </a:extLst>
          </p:cNvPr>
          <p:cNvSpPr txBox="1"/>
          <p:nvPr/>
        </p:nvSpPr>
        <p:spPr>
          <a:xfrm>
            <a:off x="2019334" y="583515"/>
            <a:ext cx="7889965" cy="923330"/>
          </a:xfrm>
          <a:prstGeom prst="rect">
            <a:avLst/>
          </a:prstGeom>
          <a:noFill/>
        </p:spPr>
        <p:txBody>
          <a:bodyPr wrap="square" rtlCol="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LUYỆN ĐỌC TRƯỚC LỚP</a:t>
            </a:r>
          </a:p>
        </p:txBody>
      </p:sp>
      <p:grpSp>
        <p:nvGrpSpPr>
          <p:cNvPr id="3" name="Group 2">
            <a:extLst>
              <a:ext uri="{FF2B5EF4-FFF2-40B4-BE49-F238E27FC236}">
                <a16:creationId xmlns:a16="http://schemas.microsoft.com/office/drawing/2014/main" id="{B0266F0D-5FCF-E803-B632-8CF0960947DA}"/>
              </a:ext>
            </a:extLst>
          </p:cNvPr>
          <p:cNvGrpSpPr/>
          <p:nvPr/>
        </p:nvGrpSpPr>
        <p:grpSpPr>
          <a:xfrm>
            <a:off x="1482057" y="1783822"/>
            <a:ext cx="9122782" cy="3666080"/>
            <a:chOff x="4841104" y="3817600"/>
            <a:chExt cx="7073839" cy="2842692"/>
          </a:xfrm>
        </p:grpSpPr>
        <p:grpSp>
          <p:nvGrpSpPr>
            <p:cNvPr id="4" name="Group 3">
              <a:extLst>
                <a:ext uri="{FF2B5EF4-FFF2-40B4-BE49-F238E27FC236}">
                  <a16:creationId xmlns:a16="http://schemas.microsoft.com/office/drawing/2014/main" id="{A7A4F67B-F33B-0B82-D2C2-652304C5F597}"/>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7614D8B3-A410-65ED-C06B-E7C1D8071CA8}"/>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1.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2.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to,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rõ</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p>
              <a:p>
                <a:pPr algn="just">
                  <a:lnSpc>
                    <a:spcPct val="110000"/>
                  </a:lnSpc>
                </a:pP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3.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ngắt</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nghỉ</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đúng</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chỗ</a:t>
                </a:r>
                <a:r>
                  <a:rPr lang="en-US" sz="44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endParaRPr lang="en-US" sz="4400" b="1" i="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85D9AE9-42BD-5219-6A0F-B53A873FA08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FD7BDB7-A5B2-7D95-DF8F-F35E76CBEE33}"/>
                </a:ext>
              </a:extLst>
            </p:cNvPr>
            <p:cNvPicPr>
              <a:picLocks noChangeAspect="1"/>
            </p:cNvPicPr>
            <p:nvPr/>
          </p:nvPicPr>
          <p:blipFill>
            <a:blip r:embed="rId4"/>
            <a:stretch>
              <a:fillRect/>
            </a:stretch>
          </p:blipFill>
          <p:spPr>
            <a:xfrm>
              <a:off x="7976229" y="4850617"/>
              <a:ext cx="469963" cy="469963"/>
            </a:xfrm>
            <a:prstGeom prst="rect">
              <a:avLst/>
            </a:prstGeom>
          </p:spPr>
        </p:pic>
        <p:pic>
          <p:nvPicPr>
            <p:cNvPr id="35" name="Picture 34">
              <a:extLst>
                <a:ext uri="{FF2B5EF4-FFF2-40B4-BE49-F238E27FC236}">
                  <a16:creationId xmlns:a16="http://schemas.microsoft.com/office/drawing/2014/main" id="{BAD95780-E94A-4C45-7C7C-16B1457A0367}"/>
                </a:ext>
              </a:extLst>
            </p:cNvPr>
            <p:cNvPicPr>
              <a:picLocks noChangeAspect="1"/>
            </p:cNvPicPr>
            <p:nvPr/>
          </p:nvPicPr>
          <p:blipFill>
            <a:blip r:embed="rId5"/>
            <a:stretch>
              <a:fillRect/>
            </a:stretch>
          </p:blipFill>
          <p:spPr>
            <a:xfrm>
              <a:off x="7419555" y="4850617"/>
              <a:ext cx="469963" cy="469963"/>
            </a:xfrm>
            <a:prstGeom prst="rect">
              <a:avLst/>
            </a:prstGeom>
          </p:spPr>
        </p:pic>
        <p:pic>
          <p:nvPicPr>
            <p:cNvPr id="36" name="Picture 35">
              <a:extLst>
                <a:ext uri="{FF2B5EF4-FFF2-40B4-BE49-F238E27FC236}">
                  <a16:creationId xmlns:a16="http://schemas.microsoft.com/office/drawing/2014/main" id="{848A5A9B-38A7-D803-BC6C-B65AC3D84172}"/>
                </a:ext>
              </a:extLst>
            </p:cNvPr>
            <p:cNvPicPr>
              <a:picLocks noChangeAspect="1"/>
            </p:cNvPicPr>
            <p:nvPr/>
          </p:nvPicPr>
          <p:blipFill>
            <a:blip r:embed="rId6"/>
            <a:stretch>
              <a:fillRect/>
            </a:stretch>
          </p:blipFill>
          <p:spPr>
            <a:xfrm>
              <a:off x="8532903" y="4850617"/>
              <a:ext cx="469963" cy="469963"/>
            </a:xfrm>
            <a:prstGeom prst="rect">
              <a:avLst/>
            </a:prstGeom>
          </p:spPr>
        </p:pic>
        <p:pic>
          <p:nvPicPr>
            <p:cNvPr id="37" name="Picture 36">
              <a:extLst>
                <a:ext uri="{FF2B5EF4-FFF2-40B4-BE49-F238E27FC236}">
                  <a16:creationId xmlns:a16="http://schemas.microsoft.com/office/drawing/2014/main" id="{63D09DCD-06F2-A2E1-C7D7-9A5122FCF349}"/>
                </a:ext>
              </a:extLst>
            </p:cNvPr>
            <p:cNvPicPr>
              <a:picLocks noChangeAspect="1"/>
            </p:cNvPicPr>
            <p:nvPr/>
          </p:nvPicPr>
          <p:blipFill>
            <a:blip r:embed="rId4"/>
            <a:stretch>
              <a:fillRect/>
            </a:stretch>
          </p:blipFill>
          <p:spPr>
            <a:xfrm>
              <a:off x="8020830" y="5394231"/>
              <a:ext cx="469963" cy="469963"/>
            </a:xfrm>
            <a:prstGeom prst="rect">
              <a:avLst/>
            </a:prstGeom>
          </p:spPr>
        </p:pic>
        <p:pic>
          <p:nvPicPr>
            <p:cNvPr id="38" name="Picture 37">
              <a:extLst>
                <a:ext uri="{FF2B5EF4-FFF2-40B4-BE49-F238E27FC236}">
                  <a16:creationId xmlns:a16="http://schemas.microsoft.com/office/drawing/2014/main" id="{4FA926FB-47C1-2E51-0FDB-1F7837C838C9}"/>
                </a:ext>
              </a:extLst>
            </p:cNvPr>
            <p:cNvPicPr>
              <a:picLocks noChangeAspect="1"/>
            </p:cNvPicPr>
            <p:nvPr/>
          </p:nvPicPr>
          <p:blipFill>
            <a:blip r:embed="rId5"/>
            <a:stretch>
              <a:fillRect/>
            </a:stretch>
          </p:blipFill>
          <p:spPr>
            <a:xfrm>
              <a:off x="7464155" y="5394231"/>
              <a:ext cx="469963" cy="469963"/>
            </a:xfrm>
            <a:prstGeom prst="rect">
              <a:avLst/>
            </a:prstGeom>
          </p:spPr>
        </p:pic>
        <p:pic>
          <p:nvPicPr>
            <p:cNvPr id="39" name="Picture 38">
              <a:extLst>
                <a:ext uri="{FF2B5EF4-FFF2-40B4-BE49-F238E27FC236}">
                  <a16:creationId xmlns:a16="http://schemas.microsoft.com/office/drawing/2014/main" id="{D2733B55-BDDE-F08C-AAFE-CCBEFB1B2B40}"/>
                </a:ext>
              </a:extLst>
            </p:cNvPr>
            <p:cNvPicPr>
              <a:picLocks noChangeAspect="1"/>
            </p:cNvPicPr>
            <p:nvPr/>
          </p:nvPicPr>
          <p:blipFill>
            <a:blip r:embed="rId6"/>
            <a:stretch>
              <a:fillRect/>
            </a:stretch>
          </p:blipFill>
          <p:spPr>
            <a:xfrm>
              <a:off x="8577504" y="5394231"/>
              <a:ext cx="469963" cy="469963"/>
            </a:xfrm>
            <a:prstGeom prst="rect">
              <a:avLst/>
            </a:prstGeom>
          </p:spPr>
        </p:pic>
        <p:pic>
          <p:nvPicPr>
            <p:cNvPr id="40" name="Picture 39">
              <a:extLst>
                <a:ext uri="{FF2B5EF4-FFF2-40B4-BE49-F238E27FC236}">
                  <a16:creationId xmlns:a16="http://schemas.microsoft.com/office/drawing/2014/main" id="{278E1967-0E44-BAEC-C8D1-E8CC8EB6C098}"/>
                </a:ext>
              </a:extLst>
            </p:cNvPr>
            <p:cNvPicPr>
              <a:picLocks noChangeAspect="1"/>
            </p:cNvPicPr>
            <p:nvPr/>
          </p:nvPicPr>
          <p:blipFill>
            <a:blip r:embed="rId4"/>
            <a:stretch>
              <a:fillRect/>
            </a:stretch>
          </p:blipFill>
          <p:spPr>
            <a:xfrm>
              <a:off x="10471468" y="5942562"/>
              <a:ext cx="469963" cy="469963"/>
            </a:xfrm>
            <a:prstGeom prst="rect">
              <a:avLst/>
            </a:prstGeom>
          </p:spPr>
        </p:pic>
        <p:pic>
          <p:nvPicPr>
            <p:cNvPr id="41" name="Picture 40">
              <a:extLst>
                <a:ext uri="{FF2B5EF4-FFF2-40B4-BE49-F238E27FC236}">
                  <a16:creationId xmlns:a16="http://schemas.microsoft.com/office/drawing/2014/main" id="{E243A37C-2B57-0941-701A-5B861B00AA3E}"/>
                </a:ext>
              </a:extLst>
            </p:cNvPr>
            <p:cNvPicPr>
              <a:picLocks noChangeAspect="1"/>
            </p:cNvPicPr>
            <p:nvPr/>
          </p:nvPicPr>
          <p:blipFill>
            <a:blip r:embed="rId5"/>
            <a:stretch>
              <a:fillRect/>
            </a:stretch>
          </p:blipFill>
          <p:spPr>
            <a:xfrm>
              <a:off x="9914794" y="5942562"/>
              <a:ext cx="469963" cy="469963"/>
            </a:xfrm>
            <a:prstGeom prst="rect">
              <a:avLst/>
            </a:prstGeom>
          </p:spPr>
        </p:pic>
        <p:pic>
          <p:nvPicPr>
            <p:cNvPr id="42" name="Picture 41">
              <a:extLst>
                <a:ext uri="{FF2B5EF4-FFF2-40B4-BE49-F238E27FC236}">
                  <a16:creationId xmlns:a16="http://schemas.microsoft.com/office/drawing/2014/main" id="{FC18C6FB-06A3-B027-E27A-EEE9FDF0B934}"/>
                </a:ext>
              </a:extLst>
            </p:cNvPr>
            <p:cNvPicPr>
              <a:picLocks noChangeAspect="1"/>
            </p:cNvPicPr>
            <p:nvPr/>
          </p:nvPicPr>
          <p:blipFill>
            <a:blip r:embed="rId6"/>
            <a:stretch>
              <a:fillRect/>
            </a:stretch>
          </p:blipFill>
          <p:spPr>
            <a:xfrm>
              <a:off x="11028142" y="5942562"/>
              <a:ext cx="469963" cy="469963"/>
            </a:xfrm>
            <a:prstGeom prst="rect">
              <a:avLst/>
            </a:prstGeom>
          </p:spPr>
        </p:pic>
      </p:grpSp>
    </p:spTree>
    <p:extLst>
      <p:ext uri="{BB962C8B-B14F-4D97-AF65-F5344CB8AC3E}">
        <p14:creationId xmlns:p14="http://schemas.microsoft.com/office/powerpoint/2010/main" val="22139092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6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E7E64A57-5D0C-4CAB-8D84-3771D46F4367}"/>
              </a:ext>
            </a:extLst>
          </p:cNvPr>
          <p:cNvPicPr>
            <a:picLocks noChangeAspect="1"/>
          </p:cNvPicPr>
          <p:nvPr/>
        </p:nvPicPr>
        <p:blipFill>
          <a:blip r:embed="rId4"/>
          <a:stretch>
            <a:fillRect/>
          </a:stretch>
        </p:blipFill>
        <p:spPr>
          <a:xfrm>
            <a:off x="3819260" y="1962151"/>
            <a:ext cx="4907558" cy="1461558"/>
          </a:xfrm>
          <a:prstGeom prst="rect">
            <a:avLst/>
          </a:prstGeom>
        </p:spPr>
      </p:pic>
    </p:spTree>
    <p:extLst>
      <p:ext uri="{BB962C8B-B14F-4D97-AF65-F5344CB8AC3E}">
        <p14:creationId xmlns:p14="http://schemas.microsoft.com/office/powerpoint/2010/main" val="23440245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3" name="Picture 2">
            <a:extLst>
              <a:ext uri="{FF2B5EF4-FFF2-40B4-BE49-F238E27FC236}">
                <a16:creationId xmlns:a16="http://schemas.microsoft.com/office/drawing/2014/main" id="{0F841449-CE7F-B1D1-6BF3-9480A651E4FC}"/>
              </a:ext>
            </a:extLst>
          </p:cNvPr>
          <p:cNvPicPr>
            <a:picLocks noChangeAspect="1"/>
          </p:cNvPicPr>
          <p:nvPr/>
        </p:nvPicPr>
        <p:blipFill>
          <a:blip r:embed="rId2"/>
          <a:stretch>
            <a:fillRect/>
          </a:stretch>
        </p:blipFill>
        <p:spPr>
          <a:xfrm>
            <a:off x="0" y="0"/>
            <a:ext cx="4934312" cy="6996113"/>
          </a:xfrm>
          <a:prstGeom prst="rect">
            <a:avLst/>
          </a:prstGeom>
        </p:spPr>
      </p:pic>
    </p:spTree>
    <p:extLst>
      <p:ext uri="{BB962C8B-B14F-4D97-AF65-F5344CB8AC3E}">
        <p14:creationId xmlns:p14="http://schemas.microsoft.com/office/powerpoint/2010/main" val="295748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9386037" y="2761574"/>
            <a:ext cx="2357024" cy="3350350"/>
          </a:xfrm>
          <a:prstGeom prst="roundRect">
            <a:avLst/>
          </a:prstGeom>
        </p:spPr>
      </p:pic>
      <p:pic>
        <p:nvPicPr>
          <p:cNvPr id="2" name="Picture 1">
            <a:extLst>
              <a:ext uri="{FF2B5EF4-FFF2-40B4-BE49-F238E27FC236}">
                <a16:creationId xmlns:a16="http://schemas.microsoft.com/office/drawing/2014/main" id="{AA3A815B-F964-468F-B29F-E3498851CCAB}"/>
              </a:ext>
            </a:extLst>
          </p:cNvPr>
          <p:cNvPicPr>
            <a:picLocks noChangeAspect="1"/>
          </p:cNvPicPr>
          <p:nvPr/>
        </p:nvPicPr>
        <p:blipFill>
          <a:blip r:embed="rId6"/>
          <a:stretch>
            <a:fillRect/>
          </a:stretch>
        </p:blipFill>
        <p:spPr>
          <a:xfrm>
            <a:off x="1073815" y="4536819"/>
            <a:ext cx="8388823" cy="1133954"/>
          </a:xfrm>
          <a:prstGeom prst="rect">
            <a:avLst/>
          </a:prstGeom>
        </p:spPr>
      </p:pic>
    </p:spTree>
    <p:extLst>
      <p:ext uri="{BB962C8B-B14F-4D97-AF65-F5344CB8AC3E}">
        <p14:creationId xmlns:p14="http://schemas.microsoft.com/office/powerpoint/2010/main" val="29598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748"/>
            <a:ext cx="12192000" cy="6837251"/>
          </a:xfrm>
          <a:prstGeom prst="rect">
            <a:avLst/>
          </a:prstGeom>
        </p:spPr>
      </p:pic>
      <p:pic>
        <p:nvPicPr>
          <p:cNvPr id="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885" y="3449750"/>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227" y="3587492"/>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5563" y="3018497"/>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5509"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9808" b="91693" l="42332" r="94089">
                        <a14:foregroundMark x1="66454" y1="35942" x2="66454" y2="35942"/>
                        <a14:foregroundMark x1="77636" y1="35942" x2="77636" y2="35942"/>
                        <a14:foregroundMark x1="73003" y1="41534" x2="73003" y2="41534"/>
                        <a14:foregroundMark x1="45048" y1="74441" x2="45048" y2="74441"/>
                        <a14:foregroundMark x1="45687" y1="78115" x2="45687" y2="78115"/>
                        <a14:foregroundMark x1="46006" y1="79872" x2="46006" y2="79872"/>
                        <a14:foregroundMark x1="84185" y1="31150" x2="84185" y2="31150"/>
                        <a14:foregroundMark x1="48722" y1="79073" x2="49840" y2="78754"/>
                        <a14:foregroundMark x1="44089" y1="81789" x2="44089" y2="81789"/>
                        <a14:foregroundMark x1="42812" y1="80511" x2="42812" y2="80511"/>
                      </a14:backgroundRemoval>
                    </a14:imgEffect>
                  </a14:imgLayer>
                </a14:imgProps>
              </a:ext>
              <a:ext uri="{28A0092B-C50C-407E-A947-70E740481C1C}">
                <a14:useLocalDpi xmlns:a14="http://schemas.microsoft.com/office/drawing/2010/main" val="0"/>
              </a:ext>
            </a:extLst>
          </a:blip>
          <a:srcRect l="43329" t="19446"/>
          <a:stretch/>
        </p:blipFill>
        <p:spPr>
          <a:xfrm>
            <a:off x="8675791" y="2132856"/>
            <a:ext cx="2357024" cy="3350350"/>
          </a:xfrm>
          <a:prstGeom prst="roundRect">
            <a:avLst/>
          </a:prstGeom>
        </p:spPr>
      </p:pic>
      <p:pic>
        <p:nvPicPr>
          <p:cNvPr id="51" name="Picture 5">
            <a:hlinkClick r:id="rId11" action="ppaction://hlinksldjump"/>
          </p:cNvPr>
          <p:cNvPicPr>
            <a:picLocks noChangeAspect="1" noChangeArrowheads="1"/>
          </p:cNvPicPr>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39885" y="3458276"/>
            <a:ext cx="1000125"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6">
            <a:hlinkClick r:id="rId12" action="ppaction://hlinksldjump"/>
          </p:cNvPr>
          <p:cNvPicPr>
            <a:picLocks noChangeAspect="1" noChangeArrowheads="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4144227" y="3596018"/>
            <a:ext cx="1030287" cy="218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7">
            <a:hlinkClick r:id="rId13" action="ppaction://hlinksldjump"/>
          </p:cNvPr>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5563" y="3027023"/>
            <a:ext cx="1700213"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8">
            <a:hlinkClick r:id="rId14" action="ppaction://hlinksldjump"/>
          </p:cNvPr>
          <p:cNvPicPr>
            <a:picLocks noChangeAspect="1" noChangeArrowheads="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8545510" y="4561008"/>
            <a:ext cx="1000125"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5423564" y="42778"/>
            <a:ext cx="5164422" cy="2090078"/>
          </a:xfrm>
          <a:prstGeom prst="cloudCallout">
            <a:avLst>
              <a:gd name="adj1" fmla="val 20213"/>
              <a:gd name="adj2" fmla="val 90850"/>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Mình tưới chậu hoa nào đây? </a:t>
            </a:r>
          </a:p>
        </p:txBody>
      </p:sp>
      <p:sp>
        <p:nvSpPr>
          <p:cNvPr id="2" name="Rectangle: Rounded Corners 1">
            <a:hlinkClick r:id="" action="ppaction://noaction"/>
            <a:extLst>
              <a:ext uri="{FF2B5EF4-FFF2-40B4-BE49-F238E27FC236}">
                <a16:creationId xmlns:a16="http://schemas.microsoft.com/office/drawing/2014/main" id="{8FEBCFD8-9318-4507-A763-78E78F8CE269}"/>
              </a:ext>
            </a:extLst>
          </p:cNvPr>
          <p:cNvSpPr/>
          <p:nvPr/>
        </p:nvSpPr>
        <p:spPr>
          <a:xfrm>
            <a:off x="0" y="164432"/>
            <a:ext cx="1511166" cy="47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931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par>
                          <p:cTn id="11" fill="hold">
                            <p:stCondLst>
                              <p:cond delay="1000"/>
                            </p:stCondLst>
                            <p:childTnLst>
                              <p:par>
                                <p:cTn id="12" presetID="26" presetClass="emph" presetSubtype="0" repeatCount="indefinite" fill="hold" grpId="0" nodeType="afterEffect">
                                  <p:stCondLst>
                                    <p:cond delay="0"/>
                                  </p:stCondLst>
                                  <p:childTnLst>
                                    <p:animEffect transition="out" filter="fade">
                                      <p:cBhvr>
                                        <p:cTn id="13" dur="5000" tmFilter="0, 0; .2, .5; .8, .5; 1, 0"/>
                                        <p:tgtEl>
                                          <p:spTgt spid="26"/>
                                        </p:tgtEl>
                                      </p:cBhvr>
                                    </p:animEffect>
                                    <p:animScale>
                                      <p:cBhvr>
                                        <p:cTn id="14" dur="250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51"/>
                                        </p:tgtEl>
                                      </p:cBhvr>
                                    </p:animEffect>
                                    <p:set>
                                      <p:cBhvr>
                                        <p:cTn id="20" dur="1" fill="hold">
                                          <p:stCondLst>
                                            <p:cond delay="1999"/>
                                          </p:stCondLst>
                                        </p:cTn>
                                        <p:tgtEl>
                                          <p:spTgt spid="51"/>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par>
                          <p:cTn id="21" fill="hold">
                            <p:stCondLst>
                              <p:cond delay="2000"/>
                            </p:stCondLst>
                            <p:childTnLst>
                              <p:par>
                                <p:cTn id="22" presetID="6" presetClass="entr" presetSubtype="32"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circle(out)">
                                      <p:cBhvr>
                                        <p:cTn id="24" dur="2000"/>
                                        <p:tgtEl>
                                          <p:spTgt spid="57"/>
                                        </p:tgtEl>
                                      </p:cBhvr>
                                    </p:animEffect>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1"/>
                  </p:tgtEl>
                </p:cond>
              </p:nextCondLst>
            </p:seq>
            <p:seq concurrent="1" nextAc="seek">
              <p:cTn id="25" restart="whenNotActive" fill="hold" evtFilter="cancelBubble" nodeType="interactiveSeq">
                <p:stCondLst>
                  <p:cond evt="onClick" delay="0">
                    <p:tgtEl>
                      <p:spTgt spid="52"/>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52"/>
                                        </p:tgtEl>
                                      </p:cBhvr>
                                    </p:animEffect>
                                    <p:set>
                                      <p:cBhvr>
                                        <p:cTn id="30" dur="1" fill="hold">
                                          <p:stCondLst>
                                            <p:cond delay="1999"/>
                                          </p:stCondLst>
                                        </p:cTn>
                                        <p:tgtEl>
                                          <p:spTgt spid="52"/>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par>
                          <p:cTn id="31" fill="hold">
                            <p:stCondLst>
                              <p:cond delay="2000"/>
                            </p:stCondLst>
                            <p:childTnLst>
                              <p:par>
                                <p:cTn id="32" presetID="6" presetClass="entr" presetSubtype="32" fill="hold" nodeType="after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circle(out)">
                                      <p:cBhvr>
                                        <p:cTn id="34" dur="2000"/>
                                        <p:tgtEl>
                                          <p:spTgt spid="58"/>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2"/>
                  </p:tgtEl>
                </p:cond>
              </p:nextCondLst>
            </p:seq>
            <p:seq concurrent="1" nextAc="seek">
              <p:cTn id="35" restart="whenNotActive" fill="hold" evtFilter="cancelBubble" nodeType="interactiveSeq">
                <p:stCondLst>
                  <p:cond evt="onClick" delay="0">
                    <p:tgtEl>
                      <p:spTgt spid="53"/>
                    </p:tgtEl>
                  </p:cond>
                </p:stCondLst>
                <p:endSync evt="end" delay="0">
                  <p:rtn val="all"/>
                </p:endSync>
                <p:childTnLst>
                  <p:par>
                    <p:cTn id="36" fill="hold">
                      <p:stCondLst>
                        <p:cond delay="0"/>
                      </p:stCondLst>
                      <p:childTnLst>
                        <p:par>
                          <p:cTn id="37" fill="hold">
                            <p:stCondLst>
                              <p:cond delay="0"/>
                            </p:stCondLst>
                            <p:childTnLst>
                              <p:par>
                                <p:cTn id="38" presetID="6" presetClass="exit" presetSubtype="32" fill="hold" nodeType="clickEffect">
                                  <p:stCondLst>
                                    <p:cond delay="0"/>
                                  </p:stCondLst>
                                  <p:childTnLst>
                                    <p:animEffect transition="out" filter="circle(out)">
                                      <p:cBhvr>
                                        <p:cTn id="39" dur="2000"/>
                                        <p:tgtEl>
                                          <p:spTgt spid="53"/>
                                        </p:tgtEl>
                                      </p:cBhvr>
                                    </p:animEffect>
                                    <p:set>
                                      <p:cBhvr>
                                        <p:cTn id="40" dur="1" fill="hold">
                                          <p:stCondLst>
                                            <p:cond delay="1999"/>
                                          </p:stCondLst>
                                        </p:cTn>
                                        <p:tgtEl>
                                          <p:spTgt spid="53"/>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par>
                          <p:cTn id="41" fill="hold">
                            <p:stCondLst>
                              <p:cond delay="2000"/>
                            </p:stCondLst>
                            <p:childTnLst>
                              <p:par>
                                <p:cTn id="42" presetID="6" presetClass="entr" presetSubtype="32"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circle(out)">
                                      <p:cBhvr>
                                        <p:cTn id="44" dur="2000"/>
                                        <p:tgtEl>
                                          <p:spTgt spid="59"/>
                                        </p:tgtEl>
                                      </p:cBhvr>
                                    </p:animEffect>
                                  </p:childTnLst>
                                  <p:subTnLst>
                                    <p:audio>
                                      <p:cMediaNode>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4"/>
                    </p:tgtEl>
                  </p:cond>
                </p:stCondLst>
                <p:endSync evt="end" delay="0">
                  <p:rtn val="all"/>
                </p:endSync>
                <p:childTnLst>
                  <p:par>
                    <p:cTn id="46" fill="hold">
                      <p:stCondLst>
                        <p:cond delay="0"/>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54"/>
                                        </p:tgtEl>
                                      </p:cBhvr>
                                    </p:animEffect>
                                    <p:set>
                                      <p:cBhvr>
                                        <p:cTn id="50" dur="1" fill="hold">
                                          <p:stCondLst>
                                            <p:cond delay="1999"/>
                                          </p:stCondLst>
                                        </p:cTn>
                                        <p:tgtEl>
                                          <p:spTgt spid="54"/>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childTnLst>
                          </p:cTn>
                        </p:par>
                        <p:par>
                          <p:cTn id="51" fill="hold">
                            <p:stCondLst>
                              <p:cond delay="2000"/>
                            </p:stCondLst>
                            <p:childTnLst>
                              <p:par>
                                <p:cTn id="52" presetID="6" presetClass="entr" presetSubtype="32" fill="hold" nodeType="after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circle(out)">
                                      <p:cBhvr>
                                        <p:cTn id="54" dur="2000"/>
                                        <p:tgtEl>
                                          <p:spTgt spid="60"/>
                                        </p:tgtEl>
                                      </p:cBhvr>
                                    </p:animEffect>
                                  </p:childTnLst>
                                  <p:subTnLst>
                                    <p:audio>
                                      <p:cMediaNode>
                                        <p:cTn display="0" masterRel="sameClick">
                                          <p:stCondLst>
                                            <p:cond evt="begin" delay="0">
                                              <p:tn val="5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4"/>
                  </p:tgtEl>
                </p:cond>
              </p:nextCondLst>
            </p:seq>
            <p:seq concurrent="1" nextAc="seek">
              <p:cTn id="55" restart="whenNotActive" fill="hold" evtFilter="cancelBubble" nodeType="interactiveSeq">
                <p:stCondLst>
                  <p:cond evt="onClick" delay="0">
                    <p:tgtEl>
                      <p:spTgt spid="25"/>
                    </p:tgtEl>
                  </p:cond>
                </p:stCondLst>
                <p:endSync evt="end" delay="0">
                  <p:rtn val="all"/>
                </p:endSync>
                <p:childTnLst>
                  <p:par>
                    <p:cTn id="56" fill="hold">
                      <p:stCondLst>
                        <p:cond delay="0"/>
                      </p:stCondLst>
                      <p:childTnLst>
                        <p:par>
                          <p:cTn id="57" fill="hold">
                            <p:stCondLst>
                              <p:cond delay="0"/>
                            </p:stCondLst>
                            <p:childTnLst>
                              <p:par>
                                <p:cTn id="58" presetID="27" presetClass="emph" presetSubtype="0" fill="remove" nodeType="clickEffect">
                                  <p:stCondLst>
                                    <p:cond delay="0"/>
                                  </p:stCondLst>
                                  <p:childTnLst>
                                    <p:animClr clrSpc="rgb" dir="cw">
                                      <p:cBhvr override="childStyle">
                                        <p:cTn id="59" dur="250" autoRev="1" fill="remove"/>
                                        <p:tgtEl>
                                          <p:spTgt spid="25"/>
                                        </p:tgtEl>
                                        <p:attrNameLst>
                                          <p:attrName>style.color</p:attrName>
                                        </p:attrNameLst>
                                      </p:cBhvr>
                                      <p:to>
                                        <a:schemeClr val="bg1"/>
                                      </p:to>
                                    </p:animClr>
                                    <p:animClr clrSpc="rgb" dir="cw">
                                      <p:cBhvr>
                                        <p:cTn id="60" dur="250" autoRev="1" fill="remove"/>
                                        <p:tgtEl>
                                          <p:spTgt spid="25"/>
                                        </p:tgtEl>
                                        <p:attrNameLst>
                                          <p:attrName>fillcolor</p:attrName>
                                        </p:attrNameLst>
                                      </p:cBhvr>
                                      <p:to>
                                        <a:schemeClr val="bg1"/>
                                      </p:to>
                                    </p:animClr>
                                    <p:set>
                                      <p:cBhvr>
                                        <p:cTn id="61" dur="250" autoRev="1" fill="remove"/>
                                        <p:tgtEl>
                                          <p:spTgt spid="25"/>
                                        </p:tgtEl>
                                        <p:attrNameLst>
                                          <p:attrName>fill.type</p:attrName>
                                        </p:attrNameLst>
                                      </p:cBhvr>
                                      <p:to>
                                        <p:strVal val="solid"/>
                                      </p:to>
                                    </p:set>
                                    <p:set>
                                      <p:cBhvr>
                                        <p:cTn id="62" dur="250" autoRev="1" fill="remove"/>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childTnLst>
        </p:cTn>
      </p:par>
    </p:tnLst>
    <p:bldLst>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7000" b="-10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2C62CEF-FD01-4F55-9A09-69B6C45FA86C}"/>
              </a:ext>
            </a:extLst>
          </p:cNvPr>
          <p:cNvGrpSpPr/>
          <p:nvPr/>
        </p:nvGrpSpPr>
        <p:grpSpPr>
          <a:xfrm>
            <a:off x="676275" y="2165288"/>
            <a:ext cx="10668000" cy="3397311"/>
            <a:chOff x="256031" y="1133735"/>
            <a:chExt cx="9242811" cy="5377134"/>
          </a:xfrm>
        </p:grpSpPr>
        <p:sp>
          <p:nvSpPr>
            <p:cNvPr id="25" name="Rectangle: Rounded Corners 24">
              <a:extLst>
                <a:ext uri="{FF2B5EF4-FFF2-40B4-BE49-F238E27FC236}">
                  <a16:creationId xmlns:a16="http://schemas.microsoft.com/office/drawing/2014/main" id="{962C6397-C1F9-4CFC-B21B-8522DA5125B9}"/>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6" name="Rectangle: Rounded Corners 25">
              <a:extLst>
                <a:ext uri="{FF2B5EF4-FFF2-40B4-BE49-F238E27FC236}">
                  <a16:creationId xmlns:a16="http://schemas.microsoft.com/office/drawing/2014/main" id="{4FAC63A2-6E21-448B-BCE6-21178EED6687}"/>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6" name="Rectangle: Rounded Corners 5">
            <a:extLst>
              <a:ext uri="{FF2B5EF4-FFF2-40B4-BE49-F238E27FC236}">
                <a16:creationId xmlns:a16="http://schemas.microsoft.com/office/drawing/2014/main" id="{E32EC0A0-735B-4B9C-8BE1-679D8FF2DC9E}"/>
              </a:ext>
            </a:extLst>
          </p:cNvPr>
          <p:cNvSpPr/>
          <p:nvPr/>
        </p:nvSpPr>
        <p:spPr>
          <a:xfrm>
            <a:off x="814978" y="62892"/>
            <a:ext cx="1093091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a:extLst>
              <a:ext uri="{FF2B5EF4-FFF2-40B4-BE49-F238E27FC236}">
                <a16:creationId xmlns:a16="http://schemas.microsoft.com/office/drawing/2014/main" id="{867DDB41-04E7-4433-AA7C-CAB96AC282D1}"/>
              </a:ext>
            </a:extLst>
          </p:cNvPr>
          <p:cNvSpPr txBox="1"/>
          <p:nvPr/>
        </p:nvSpPr>
        <p:spPr>
          <a:xfrm>
            <a:off x="2154688" y="263073"/>
            <a:ext cx="9088811" cy="1446550"/>
          </a:xfrm>
          <a:prstGeom prst="rect">
            <a:avLst/>
          </a:prstGeom>
          <a:noFill/>
        </p:spPr>
        <p:txBody>
          <a:bodyPr wrap="square" rtlCol="0">
            <a:spAutoFit/>
          </a:bodyPr>
          <a:lstStyle/>
          <a:p>
            <a:pPr lvl="0" algn="just"/>
            <a:r>
              <a:rPr lang="vi-VN" sz="4400" dirty="0">
                <a:solidFill>
                  <a:prstClr val="black"/>
                </a:solidFill>
                <a:latin typeface="Cambria" panose="02040503050406030204" pitchFamily="18" charset="0"/>
                <a:ea typeface="Cambria" panose="02040503050406030204" pitchFamily="18" charset="0"/>
                <a:cs typeface="Arial-Rounded" panose="020B0500000000000000" pitchFamily="34" charset="0"/>
              </a:rPr>
              <a:t>Hải Thượng Lãn Ông là ai? Vì sao ông quyết học nghề y?</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497327DE-81A0-45CB-949F-01E9060884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024" y="770158"/>
            <a:ext cx="645043" cy="827439"/>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568CDD6C-4405-4D1F-B241-D8A5775B97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2838" y="295706"/>
            <a:ext cx="399212" cy="704012"/>
          </a:xfrm>
          <a:prstGeom prst="rect">
            <a:avLst/>
          </a:prstGeom>
        </p:spPr>
      </p:pic>
      <p:sp>
        <p:nvSpPr>
          <p:cNvPr id="5" name="TextBox 4">
            <a:extLst>
              <a:ext uri="{FF2B5EF4-FFF2-40B4-BE49-F238E27FC236}">
                <a16:creationId xmlns:a16="http://schemas.microsoft.com/office/drawing/2014/main" id="{01983FDB-884A-4647-85C9-54B74873D10F}"/>
              </a:ext>
            </a:extLst>
          </p:cNvPr>
          <p:cNvSpPr txBox="1"/>
          <p:nvPr/>
        </p:nvSpPr>
        <p:spPr>
          <a:xfrm>
            <a:off x="971550" y="2304863"/>
            <a:ext cx="9839325"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tên thật là Lê Hữu Trác sinh năm 1720 và mất năm</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1791.</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marL="457200" lvl="0" indent="-457200" algn="just">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là thầy thuốc nổi tiếng của nước ta vào thế kỉ XVIII.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quyết học nghề y vì ông nhận thấy rằng biết chữa bệnh không chỉ cứu mình mà còn giúp được người tốt.</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2" name="Left Arrow 4">
            <a:hlinkClick r:id="rId6" action="ppaction://hlinksldjump"/>
            <a:extLst>
              <a:ext uri="{FF2B5EF4-FFF2-40B4-BE49-F238E27FC236}">
                <a16:creationId xmlns:a16="http://schemas.microsoft.com/office/drawing/2014/main" id="{DE2E6C1C-9CF0-4D39-B11A-1B786E34F444}"/>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859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t="-1000" r="-7000" b="-10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B3D6EE2-3CC5-4A28-B4BD-2A255996D348}"/>
              </a:ext>
            </a:extLst>
          </p:cNvPr>
          <p:cNvSpPr/>
          <p:nvPr/>
        </p:nvSpPr>
        <p:spPr>
          <a:xfrm>
            <a:off x="1008999" y="222665"/>
            <a:ext cx="10226059" cy="1746340"/>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 name="TextBox 4">
            <a:extLst>
              <a:ext uri="{FF2B5EF4-FFF2-40B4-BE49-F238E27FC236}">
                <a16:creationId xmlns:a16="http://schemas.microsoft.com/office/drawing/2014/main" id="{B6AB6C14-A667-480E-850C-ABCF30643D1B}"/>
              </a:ext>
            </a:extLst>
          </p:cNvPr>
          <p:cNvSpPr txBox="1"/>
          <p:nvPr/>
        </p:nvSpPr>
        <p:spPr>
          <a:xfrm>
            <a:off x="2437726" y="296145"/>
            <a:ext cx="8477202" cy="1446550"/>
          </a:xfrm>
          <a:prstGeom prst="rect">
            <a:avLst/>
          </a:prstGeom>
          <a:noFill/>
        </p:spPr>
        <p:txBody>
          <a:bodyPr wrap="square" rtlCol="0">
            <a:spAutoFit/>
          </a:bodyPr>
          <a:lstStyle/>
          <a:p>
            <a:pPr lvl="0" algn="just"/>
            <a:r>
              <a:rPr lang="vi-VN" sz="4400"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Thượng Lãn Ông đã học nghề y như thế nào?</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descr="A picture containing icon&#10;&#10;Description automatically generated">
            <a:extLst>
              <a:ext uri="{FF2B5EF4-FFF2-40B4-BE49-F238E27FC236}">
                <a16:creationId xmlns:a16="http://schemas.microsoft.com/office/drawing/2014/main" id="{4A00150D-A589-4A46-88E5-91B3A8230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841" y="1075188"/>
            <a:ext cx="645043" cy="827439"/>
          </a:xfrm>
          <a:prstGeom prst="rect">
            <a:avLst/>
          </a:prstGeom>
        </p:spPr>
      </p:pic>
      <p:pic>
        <p:nvPicPr>
          <p:cNvPr id="7" name="Picture 6">
            <a:extLst>
              <a:ext uri="{FF2B5EF4-FFF2-40B4-BE49-F238E27FC236}">
                <a16:creationId xmlns:a16="http://schemas.microsoft.com/office/drawing/2014/main" id="{9EF3A576-DAA9-400B-A2E9-9408F45B80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20794" y="422462"/>
            <a:ext cx="483854" cy="673373"/>
          </a:xfrm>
          <a:prstGeom prst="rect">
            <a:avLst/>
          </a:prstGeom>
        </p:spPr>
      </p:pic>
      <p:sp>
        <p:nvSpPr>
          <p:cNvPr id="12" name="Left Arrow 4">
            <a:hlinkClick r:id="rId6" action="ppaction://hlinksldjump"/>
            <a:extLst>
              <a:ext uri="{FF2B5EF4-FFF2-40B4-BE49-F238E27FC236}">
                <a16:creationId xmlns:a16="http://schemas.microsoft.com/office/drawing/2014/main" id="{0143D7FD-CA84-430A-883F-619F4951B493}"/>
              </a:ext>
            </a:extLst>
          </p:cNvPr>
          <p:cNvSpPr/>
          <p:nvPr/>
        </p:nvSpPr>
        <p:spPr>
          <a:xfrm>
            <a:off x="100722" y="5968187"/>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E403DF62-3D49-F246-5183-542ACBF0F709}"/>
              </a:ext>
            </a:extLst>
          </p:cNvPr>
          <p:cNvGrpSpPr/>
          <p:nvPr/>
        </p:nvGrpSpPr>
        <p:grpSpPr>
          <a:xfrm>
            <a:off x="895350" y="2355788"/>
            <a:ext cx="10668000" cy="3397311"/>
            <a:chOff x="256031" y="1133735"/>
            <a:chExt cx="9242811" cy="5377134"/>
          </a:xfrm>
        </p:grpSpPr>
        <p:sp>
          <p:nvSpPr>
            <p:cNvPr id="9" name="Rectangle: Rounded Corners 8">
              <a:extLst>
                <a:ext uri="{FF2B5EF4-FFF2-40B4-BE49-F238E27FC236}">
                  <a16:creationId xmlns:a16="http://schemas.microsoft.com/office/drawing/2014/main" id="{FBA23863-40D9-5D0D-E5E8-912D01C8FCD3}"/>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Rectangle: Rounded Corners 9">
              <a:extLst>
                <a:ext uri="{FF2B5EF4-FFF2-40B4-BE49-F238E27FC236}">
                  <a16:creationId xmlns:a16="http://schemas.microsoft.com/office/drawing/2014/main" id="{90876079-8845-8A3C-B1B6-817A360140DF}"/>
                </a:ext>
              </a:extLst>
            </p:cNvPr>
            <p:cNvSpPr/>
            <p:nvPr/>
          </p:nvSpPr>
          <p:spPr>
            <a:xfrm>
              <a:off x="407796" y="1406139"/>
              <a:ext cx="8939281"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13" name="TextBox 12">
            <a:extLst>
              <a:ext uri="{FF2B5EF4-FFF2-40B4-BE49-F238E27FC236}">
                <a16:creationId xmlns:a16="http://schemas.microsoft.com/office/drawing/2014/main" id="{2585EB79-6271-07AB-C44B-A896090B9801}"/>
              </a:ext>
            </a:extLst>
          </p:cNvPr>
          <p:cNvSpPr txBox="1"/>
          <p:nvPr/>
        </p:nvSpPr>
        <p:spPr>
          <a:xfrm>
            <a:off x="1181100" y="2676338"/>
            <a:ext cx="9839325"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Hải Thượng Lãn Ông lên kinh đô để học nghề y,</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nhưng không tìm được thầy giỏi,</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ông trở về quê tự h</a:t>
            </a:r>
            <a:r>
              <a:rPr lang="en-US" sz="40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ọc</a:t>
            </a:r>
            <a:r>
              <a:rPr lang="en-US"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solidFill>
                  <a:srgbClr val="FF0000"/>
                </a:solidFill>
                <a:latin typeface="Cambria" panose="02040503050406030204" pitchFamily="18" charset="0"/>
                <a:ea typeface="Cambria" panose="02040503050406030204" pitchFamily="18" charset="0"/>
                <a:cs typeface="Arial-Rounded" panose="020B0500000000000000" pitchFamily="34" charset="0"/>
              </a:rPr>
              <a:t>qua sách vở vừa học qua việc chữa bệnh cho dân.</a:t>
            </a:r>
            <a:endPar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952770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7"/>
                                        </p:tgtEl>
                                        <p:attrNameLst>
                                          <p:attrName>r</p:attrName>
                                        </p:attrNameLst>
                                      </p:cBhvr>
                                    </p:animRot>
                                    <p:animRot by="-240000">
                                      <p:cBhvr>
                                        <p:cTn id="16" dur="100" fill="hold">
                                          <p:stCondLst>
                                            <p:cond delay="100"/>
                                          </p:stCondLst>
                                        </p:cTn>
                                        <p:tgtEl>
                                          <p:spTgt spid="7"/>
                                        </p:tgtEl>
                                        <p:attrNameLst>
                                          <p:attrName>r</p:attrName>
                                        </p:attrNameLst>
                                      </p:cBhvr>
                                    </p:animRot>
                                    <p:animRot by="240000">
                                      <p:cBhvr>
                                        <p:cTn id="17" dur="100" fill="hold">
                                          <p:stCondLst>
                                            <p:cond delay="200"/>
                                          </p:stCondLst>
                                        </p:cTn>
                                        <p:tgtEl>
                                          <p:spTgt spid="7"/>
                                        </p:tgtEl>
                                        <p:attrNameLst>
                                          <p:attrName>r</p:attrName>
                                        </p:attrNameLst>
                                      </p:cBhvr>
                                    </p:animRot>
                                    <p:animRot by="-240000">
                                      <p:cBhvr>
                                        <p:cTn id="18" dur="100" fill="hold">
                                          <p:stCondLst>
                                            <p:cond delay="300"/>
                                          </p:stCondLst>
                                        </p:cTn>
                                        <p:tgtEl>
                                          <p:spTgt spid="7"/>
                                        </p:tgtEl>
                                        <p:attrNameLst>
                                          <p:attrName>r</p:attrName>
                                        </p:attrNameLst>
                                      </p:cBhvr>
                                    </p:animRot>
                                    <p:animRot by="120000">
                                      <p:cBhvr>
                                        <p:cTn id="19" dur="100" fill="hold">
                                          <p:stCondLst>
                                            <p:cond delay="400"/>
                                          </p:stCondLst>
                                        </p:cTn>
                                        <p:tgtEl>
                                          <p:spTgt spid="7"/>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31" presetID="42"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14FF6F-FD02-4BF8-82B1-CDDAEB6282EE}"/>
              </a:ext>
            </a:extLst>
          </p:cNvPr>
          <p:cNvSpPr/>
          <p:nvPr/>
        </p:nvSpPr>
        <p:spPr>
          <a:xfrm>
            <a:off x="1193803" y="355415"/>
            <a:ext cx="9983719" cy="1854385"/>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095CD01A-2592-4CED-BC64-EF7F465092F0}"/>
              </a:ext>
            </a:extLst>
          </p:cNvPr>
          <p:cNvSpPr txBox="1"/>
          <p:nvPr/>
        </p:nvSpPr>
        <p:spPr>
          <a:xfrm>
            <a:off x="2696902" y="628188"/>
            <a:ext cx="8352098" cy="1323439"/>
          </a:xfrm>
          <a:prstGeom prst="rect">
            <a:avLst/>
          </a:prstGeom>
          <a:noFill/>
        </p:spPr>
        <p:txBody>
          <a:bodyPr wrap="square" rtlCol="0">
            <a:spAutoFit/>
          </a:bodyPr>
          <a:lstStyle/>
          <a:p>
            <a:pPr lvl="0" algn="just"/>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Những chi tiết nào cho thấy ông rất thương người nghèo?</a:t>
            </a:r>
            <a:endParaRPr kumimoji="0" lang="vi-VN"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descr="A picture containing icon&#10;&#10;Description automatically generated">
            <a:extLst>
              <a:ext uri="{FF2B5EF4-FFF2-40B4-BE49-F238E27FC236}">
                <a16:creationId xmlns:a16="http://schemas.microsoft.com/office/drawing/2014/main" id="{D67AA054-BEB6-4B06-999E-D31F1A105F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5" name="Picture 4">
            <a:extLst>
              <a:ext uri="{FF2B5EF4-FFF2-40B4-BE49-F238E27FC236}">
                <a16:creationId xmlns:a16="http://schemas.microsoft.com/office/drawing/2014/main" id="{8C055F6F-FC27-4FB7-8907-287407D18D0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5973" y="545745"/>
            <a:ext cx="483854" cy="636344"/>
          </a:xfrm>
          <a:prstGeom prst="rect">
            <a:avLst/>
          </a:prstGeom>
        </p:spPr>
      </p:pic>
      <p:sp>
        <p:nvSpPr>
          <p:cNvPr id="16" name="Rectangle: Rounded Corners 15">
            <a:extLst>
              <a:ext uri="{FF2B5EF4-FFF2-40B4-BE49-F238E27FC236}">
                <a16:creationId xmlns:a16="http://schemas.microsoft.com/office/drawing/2014/main" id="{83A87579-E8C4-4B19-BECC-3EB7B35ACA1B}"/>
              </a:ext>
            </a:extLst>
          </p:cNvPr>
          <p:cNvSpPr/>
          <p:nvPr/>
        </p:nvSpPr>
        <p:spPr>
          <a:xfrm>
            <a:off x="942975" y="2659905"/>
            <a:ext cx="10896599" cy="3636120"/>
          </a:xfrm>
          <a:custGeom>
            <a:avLst/>
            <a:gdLst>
              <a:gd name="connsiteX0" fmla="*/ 0 w 10896599"/>
              <a:gd name="connsiteY0" fmla="*/ 181515 h 3636120"/>
              <a:gd name="connsiteX1" fmla="*/ 181515 w 10896599"/>
              <a:gd name="connsiteY1" fmla="*/ 0 h 3636120"/>
              <a:gd name="connsiteX2" fmla="*/ 10715084 w 10896599"/>
              <a:gd name="connsiteY2" fmla="*/ 0 h 3636120"/>
              <a:gd name="connsiteX3" fmla="*/ 10896599 w 10896599"/>
              <a:gd name="connsiteY3" fmla="*/ 181515 h 3636120"/>
              <a:gd name="connsiteX4" fmla="*/ 10896599 w 10896599"/>
              <a:gd name="connsiteY4" fmla="*/ 3454605 h 3636120"/>
              <a:gd name="connsiteX5" fmla="*/ 10715084 w 10896599"/>
              <a:gd name="connsiteY5" fmla="*/ 3636120 h 3636120"/>
              <a:gd name="connsiteX6" fmla="*/ 181515 w 10896599"/>
              <a:gd name="connsiteY6" fmla="*/ 3636120 h 3636120"/>
              <a:gd name="connsiteX7" fmla="*/ 0 w 10896599"/>
              <a:gd name="connsiteY7" fmla="*/ 3454605 h 3636120"/>
              <a:gd name="connsiteX8" fmla="*/ 0 w 10896599"/>
              <a:gd name="connsiteY8" fmla="*/ 181515 h 363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6599" h="3636120" fill="none" extrusionOk="0">
                <a:moveTo>
                  <a:pt x="0" y="181515"/>
                </a:moveTo>
                <a:cubicBezTo>
                  <a:pt x="-4212" y="96248"/>
                  <a:pt x="74555" y="3289"/>
                  <a:pt x="181515" y="0"/>
                </a:cubicBezTo>
                <a:cubicBezTo>
                  <a:pt x="2797240" y="46004"/>
                  <a:pt x="8540006" y="-130779"/>
                  <a:pt x="10715084" y="0"/>
                </a:cubicBezTo>
                <a:cubicBezTo>
                  <a:pt x="10833494" y="-6434"/>
                  <a:pt x="10883641" y="86629"/>
                  <a:pt x="10896599" y="181515"/>
                </a:cubicBezTo>
                <a:cubicBezTo>
                  <a:pt x="10766703" y="1323731"/>
                  <a:pt x="10822537" y="1822689"/>
                  <a:pt x="10896599" y="3454605"/>
                </a:cubicBezTo>
                <a:cubicBezTo>
                  <a:pt x="10890174" y="3543879"/>
                  <a:pt x="10816053" y="3634562"/>
                  <a:pt x="10715084" y="3636120"/>
                </a:cubicBezTo>
                <a:cubicBezTo>
                  <a:pt x="6905700" y="3492528"/>
                  <a:pt x="4847432" y="3687357"/>
                  <a:pt x="181515" y="3636120"/>
                </a:cubicBezTo>
                <a:cubicBezTo>
                  <a:pt x="73646" y="3626633"/>
                  <a:pt x="1525" y="3554753"/>
                  <a:pt x="0" y="3454605"/>
                </a:cubicBezTo>
                <a:cubicBezTo>
                  <a:pt x="-11777" y="2223680"/>
                  <a:pt x="73841" y="1272145"/>
                  <a:pt x="0" y="181515"/>
                </a:cubicBezTo>
                <a:close/>
              </a:path>
              <a:path w="10896599" h="3636120" stroke="0" extrusionOk="0">
                <a:moveTo>
                  <a:pt x="0" y="181515"/>
                </a:moveTo>
                <a:cubicBezTo>
                  <a:pt x="12867" y="81979"/>
                  <a:pt x="75086" y="-1621"/>
                  <a:pt x="181515" y="0"/>
                </a:cubicBezTo>
                <a:cubicBezTo>
                  <a:pt x="3105078" y="43276"/>
                  <a:pt x="5891704" y="12265"/>
                  <a:pt x="10715084" y="0"/>
                </a:cubicBezTo>
                <a:cubicBezTo>
                  <a:pt x="10821730" y="6774"/>
                  <a:pt x="10902650" y="72123"/>
                  <a:pt x="10896599" y="181515"/>
                </a:cubicBezTo>
                <a:cubicBezTo>
                  <a:pt x="10923144" y="1142337"/>
                  <a:pt x="11022227" y="2075096"/>
                  <a:pt x="10896599" y="3454605"/>
                </a:cubicBezTo>
                <a:cubicBezTo>
                  <a:pt x="10898012" y="3570967"/>
                  <a:pt x="10830082" y="3626208"/>
                  <a:pt x="10715084" y="3636120"/>
                </a:cubicBezTo>
                <a:cubicBezTo>
                  <a:pt x="8968394" y="3471235"/>
                  <a:pt x="4555893" y="3734092"/>
                  <a:pt x="181515" y="3636120"/>
                </a:cubicBezTo>
                <a:cubicBezTo>
                  <a:pt x="89723" y="3622745"/>
                  <a:pt x="16846" y="3557829"/>
                  <a:pt x="0" y="3454605"/>
                </a:cubicBezTo>
                <a:cubicBezTo>
                  <a:pt x="-117259" y="2584996"/>
                  <a:pt x="18689" y="773411"/>
                  <a:pt x="0" y="181515"/>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Content Placeholder 2">
            <a:extLst>
              <a:ext uri="{FF2B5EF4-FFF2-40B4-BE49-F238E27FC236}">
                <a16:creationId xmlns:a16="http://schemas.microsoft.com/office/drawing/2014/main" id="{78F77524-661F-4FE7-9DF0-8DBB382354FA}"/>
              </a:ext>
            </a:extLst>
          </p:cNvPr>
          <p:cNvSpPr>
            <a:spLocks noGrp="1"/>
          </p:cNvSpPr>
          <p:nvPr>
            <p:ph idx="1"/>
          </p:nvPr>
        </p:nvSpPr>
        <p:spPr>
          <a:xfrm>
            <a:off x="1190625" y="2857857"/>
            <a:ext cx="10048876" cy="1686030"/>
          </a:xfrm>
        </p:spPr>
        <p:txBody>
          <a:bodyPr>
            <a:noAutofit/>
          </a:bodyPr>
          <a:lstStyle/>
          <a:p>
            <a:pPr algn="just"/>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không quản ngày đê</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mưa nắng trèo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đèo</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B334B"/>
                </a:solidFill>
                <a:latin typeface="Cambria" panose="02040503050406030204" pitchFamily="18" charset="0"/>
                <a:ea typeface="Cambria" panose="02040503050406030204" pitchFamily="18" charset="0"/>
                <a:cs typeface="Arial-Rounded" panose="020B0500000000000000" pitchFamily="34" charset="0"/>
              </a:rPr>
              <a:t>lội</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suối đi chữa bệnh cứu người;</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Đ</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ối với người nghèo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thường ông thường khám và cho thuốc không lấy tiền;</a:t>
            </a:r>
            <a:endPar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endParaRPr>
          </a:p>
          <a:p>
            <a:pPr algn="just"/>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ng đi lại thăm khám,</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thuốc thang ròng rã hơn một tháng trời,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không những không lấy tiền,</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ông còn cho gạo</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củi,</a:t>
            </a:r>
            <a:r>
              <a:rPr lang="en-US"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 </a:t>
            </a:r>
            <a:r>
              <a:rPr lang="vi-VN" sz="3200" dirty="0">
                <a:solidFill>
                  <a:srgbClr val="FB334B"/>
                </a:solidFill>
                <a:latin typeface="Cambria" panose="02040503050406030204" pitchFamily="18" charset="0"/>
                <a:ea typeface="Cambria" panose="02040503050406030204" pitchFamily="18" charset="0"/>
                <a:cs typeface="Arial-Rounded" panose="020B0500000000000000" pitchFamily="34" charset="0"/>
              </a:rPr>
              <a:t>dầu đèn...</a:t>
            </a:r>
          </a:p>
        </p:txBody>
      </p:sp>
      <p:sp>
        <p:nvSpPr>
          <p:cNvPr id="14" name="Left Arrow 4">
            <a:hlinkClick r:id="rId5" action="ppaction://hlinksldjump"/>
            <a:extLst>
              <a:ext uri="{FF2B5EF4-FFF2-40B4-BE49-F238E27FC236}">
                <a16:creationId xmlns:a16="http://schemas.microsoft.com/office/drawing/2014/main" id="{8D7D3D29-480C-433D-8B75-1C63ADF119DF}"/>
              </a:ext>
            </a:extLst>
          </p:cNvPr>
          <p:cNvSpPr/>
          <p:nvPr/>
        </p:nvSpPr>
        <p:spPr>
          <a:xfrm>
            <a:off x="10036993" y="6034593"/>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958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5"/>
                                        </p:tgtEl>
                                        <p:attrNameLst>
                                          <p:attrName>r</p:attrName>
                                        </p:attrNameLst>
                                      </p:cBhvr>
                                    </p:animRot>
                                    <p:animRot by="-240000">
                                      <p:cBhvr>
                                        <p:cTn id="16" dur="100" fill="hold">
                                          <p:stCondLst>
                                            <p:cond delay="100"/>
                                          </p:stCondLst>
                                        </p:cTn>
                                        <p:tgtEl>
                                          <p:spTgt spid="5"/>
                                        </p:tgtEl>
                                        <p:attrNameLst>
                                          <p:attrName>r</p:attrName>
                                        </p:attrNameLst>
                                      </p:cBhvr>
                                    </p:animRot>
                                    <p:animRot by="240000">
                                      <p:cBhvr>
                                        <p:cTn id="17" dur="100" fill="hold">
                                          <p:stCondLst>
                                            <p:cond delay="200"/>
                                          </p:stCondLst>
                                        </p:cTn>
                                        <p:tgtEl>
                                          <p:spTgt spid="5"/>
                                        </p:tgtEl>
                                        <p:attrNameLst>
                                          <p:attrName>r</p:attrName>
                                        </p:attrNameLst>
                                      </p:cBhvr>
                                    </p:animRot>
                                    <p:animRot by="-240000">
                                      <p:cBhvr>
                                        <p:cTn id="18" dur="100" fill="hold">
                                          <p:stCondLst>
                                            <p:cond delay="300"/>
                                          </p:stCondLst>
                                        </p:cTn>
                                        <p:tgtEl>
                                          <p:spTgt spid="5"/>
                                        </p:tgtEl>
                                        <p:attrNameLst>
                                          <p:attrName>r</p:attrName>
                                        </p:attrNameLst>
                                      </p:cBhvr>
                                    </p:animRot>
                                    <p:animRot by="120000">
                                      <p:cBhvr>
                                        <p:cTn id="19" dur="100" fill="hold">
                                          <p:stCondLst>
                                            <p:cond delay="400"/>
                                          </p:stCondLst>
                                        </p:cTn>
                                        <p:tgtEl>
                                          <p:spTgt spid="5"/>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2" dur="500"/>
                                        <p:tgtEl>
                                          <p:spTgt spid="17">
                                            <p:txEl>
                                              <p:pRg st="0" end="0"/>
                                            </p:txEl>
                                          </p:spTgt>
                                        </p:tgtEl>
                                      </p:cBhvr>
                                    </p:animEffect>
                                  </p:childTnLst>
                                </p:cTn>
                              </p:par>
                            </p:childTnLst>
                          </p:cTn>
                        </p:par>
                        <p:par>
                          <p:cTn id="33" fill="hold">
                            <p:stCondLst>
                              <p:cond delay="1000"/>
                            </p:stCondLst>
                            <p:childTnLst>
                              <p:par>
                                <p:cTn id="34" presetID="14" presetClass="entr" presetSubtype="10" fill="hold" grpId="0" nodeType="afterEffect">
                                  <p:stCondLst>
                                    <p:cond delay="0"/>
                                  </p:stCondLst>
                                  <p:childTnLst>
                                    <p:set>
                                      <p:cBhvr>
                                        <p:cTn id="35"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6" dur="500"/>
                                        <p:tgtEl>
                                          <p:spTgt spid="17">
                                            <p:txEl>
                                              <p:pRg st="1" end="1"/>
                                            </p:txEl>
                                          </p:spTgt>
                                        </p:tgtEl>
                                      </p:cBhvr>
                                    </p:animEffect>
                                  </p:childTnLst>
                                </p:cTn>
                              </p:par>
                            </p:childTnLst>
                          </p:cTn>
                        </p:par>
                        <p:par>
                          <p:cTn id="37" fill="hold">
                            <p:stCondLst>
                              <p:cond delay="1500"/>
                            </p:stCondLst>
                            <p:childTnLst>
                              <p:par>
                                <p:cTn id="38" presetID="14" presetClass="entr" presetSubtype="10" fill="hold" grpId="0" nodeType="after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40"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6" grpId="0" animBg="1"/>
      <p:bldP spid="1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7000" b="-10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D91AFB5-2179-4C72-945C-B2958F42183F}"/>
              </a:ext>
            </a:extLst>
          </p:cNvPr>
          <p:cNvSpPr/>
          <p:nvPr/>
        </p:nvSpPr>
        <p:spPr>
          <a:xfrm>
            <a:off x="1193803" y="355414"/>
            <a:ext cx="9983719" cy="2156291"/>
          </a:xfrm>
          <a:prstGeom prst="roundRect">
            <a:avLst>
              <a:gd name="adj" fmla="val 12781"/>
            </a:avLst>
          </a:prstGeom>
          <a:solidFill>
            <a:schemeClr val="bg1"/>
          </a:solidFill>
          <a:ln w="57150">
            <a:solidFill>
              <a:schemeClr val="accent4"/>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9D38229-C786-49D6-A052-175726971FB2}"/>
              </a:ext>
            </a:extLst>
          </p:cNvPr>
          <p:cNvSpPr txBox="1"/>
          <p:nvPr/>
        </p:nvSpPr>
        <p:spPr>
          <a:xfrm>
            <a:off x="2520830" y="415023"/>
            <a:ext cx="8742128" cy="1323439"/>
          </a:xfrm>
          <a:prstGeom prst="rect">
            <a:avLst/>
          </a:prstGeom>
          <a:noFill/>
        </p:spPr>
        <p:txBody>
          <a:bodyPr wrap="square" rtlCol="0">
            <a:spAutoFit/>
          </a:bodyPr>
          <a:lstStyle/>
          <a:p>
            <a:pPr lvl="0"/>
            <a:r>
              <a:rPr lang="vi-VN" sz="4000" dirty="0">
                <a:solidFill>
                  <a:srgbClr val="002060"/>
                </a:solidFill>
                <a:latin typeface="Cambria" panose="02040503050406030204" pitchFamily="18" charset="0"/>
                <a:ea typeface="Cambria" panose="02040503050406030204" pitchFamily="18" charset="0"/>
                <a:cs typeface="Arial-Rounded" panose="020B0500000000000000" pitchFamily="34" charset="0"/>
              </a:rPr>
              <a:t>Vì sao Hải Thượng Lãn Ông được coi là một bậc danh y của Việt Nam?</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descr="A picture containing icon&#10;&#10;Description automatically generated">
            <a:extLst>
              <a:ext uri="{FF2B5EF4-FFF2-40B4-BE49-F238E27FC236}">
                <a16:creationId xmlns:a16="http://schemas.microsoft.com/office/drawing/2014/main" id="{ADA479E8-373A-4224-A469-6604B18E20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085" y="1124188"/>
            <a:ext cx="645043" cy="827439"/>
          </a:xfrm>
          <a:prstGeom prst="rect">
            <a:avLst/>
          </a:prstGeom>
        </p:spPr>
      </p:pic>
      <p:pic>
        <p:nvPicPr>
          <p:cNvPr id="9" name="Picture 8">
            <a:extLst>
              <a:ext uri="{FF2B5EF4-FFF2-40B4-BE49-F238E27FC236}">
                <a16:creationId xmlns:a16="http://schemas.microsoft.com/office/drawing/2014/main" id="{3285F5CF-8839-44D4-B30A-B3D7B95988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rot="554654">
            <a:off x="1683014" y="513234"/>
            <a:ext cx="527923" cy="709799"/>
          </a:xfrm>
          <a:prstGeom prst="rect">
            <a:avLst/>
          </a:prstGeom>
        </p:spPr>
      </p:pic>
      <p:sp>
        <p:nvSpPr>
          <p:cNvPr id="10" name="Rectangle: Rounded Corners 9">
            <a:extLst>
              <a:ext uri="{FF2B5EF4-FFF2-40B4-BE49-F238E27FC236}">
                <a16:creationId xmlns:a16="http://schemas.microsoft.com/office/drawing/2014/main" id="{35016D19-C5D5-4E03-B58E-7BE1B078503B}"/>
              </a:ext>
            </a:extLst>
          </p:cNvPr>
          <p:cNvSpPr/>
          <p:nvPr/>
        </p:nvSpPr>
        <p:spPr>
          <a:xfrm>
            <a:off x="1450814" y="2805896"/>
            <a:ext cx="9646405" cy="3261529"/>
          </a:xfrm>
          <a:custGeom>
            <a:avLst/>
            <a:gdLst>
              <a:gd name="connsiteX0" fmla="*/ 0 w 9646405"/>
              <a:gd name="connsiteY0" fmla="*/ 162816 h 3261529"/>
              <a:gd name="connsiteX1" fmla="*/ 162816 w 9646405"/>
              <a:gd name="connsiteY1" fmla="*/ 0 h 3261529"/>
              <a:gd name="connsiteX2" fmla="*/ 9483589 w 9646405"/>
              <a:gd name="connsiteY2" fmla="*/ 0 h 3261529"/>
              <a:gd name="connsiteX3" fmla="*/ 9646405 w 9646405"/>
              <a:gd name="connsiteY3" fmla="*/ 162816 h 3261529"/>
              <a:gd name="connsiteX4" fmla="*/ 9646405 w 9646405"/>
              <a:gd name="connsiteY4" fmla="*/ 3098713 h 3261529"/>
              <a:gd name="connsiteX5" fmla="*/ 9483589 w 9646405"/>
              <a:gd name="connsiteY5" fmla="*/ 3261529 h 3261529"/>
              <a:gd name="connsiteX6" fmla="*/ 162816 w 9646405"/>
              <a:gd name="connsiteY6" fmla="*/ 3261529 h 3261529"/>
              <a:gd name="connsiteX7" fmla="*/ 0 w 9646405"/>
              <a:gd name="connsiteY7" fmla="*/ 3098713 h 3261529"/>
              <a:gd name="connsiteX8" fmla="*/ 0 w 9646405"/>
              <a:gd name="connsiteY8" fmla="*/ 162816 h 326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46405" h="3261529" fill="none" extrusionOk="0">
                <a:moveTo>
                  <a:pt x="0" y="162816"/>
                </a:moveTo>
                <a:cubicBezTo>
                  <a:pt x="-3704" y="86069"/>
                  <a:pt x="61917" y="5380"/>
                  <a:pt x="162816" y="0"/>
                </a:cubicBezTo>
                <a:cubicBezTo>
                  <a:pt x="3301009" y="46004"/>
                  <a:pt x="5354658" y="-130779"/>
                  <a:pt x="9483589" y="0"/>
                </a:cubicBezTo>
                <a:cubicBezTo>
                  <a:pt x="9588270" y="-5228"/>
                  <a:pt x="9632262" y="78747"/>
                  <a:pt x="9646405" y="162816"/>
                </a:cubicBezTo>
                <a:cubicBezTo>
                  <a:pt x="9516509" y="790137"/>
                  <a:pt x="9572343" y="2307488"/>
                  <a:pt x="9646405" y="3098713"/>
                </a:cubicBezTo>
                <a:cubicBezTo>
                  <a:pt x="9644139" y="3184764"/>
                  <a:pt x="9580212" y="3247048"/>
                  <a:pt x="9483589" y="3261529"/>
                </a:cubicBezTo>
                <a:cubicBezTo>
                  <a:pt x="7326470" y="3117937"/>
                  <a:pt x="4668261" y="3312766"/>
                  <a:pt x="162816" y="3261529"/>
                </a:cubicBezTo>
                <a:cubicBezTo>
                  <a:pt x="64374" y="3250922"/>
                  <a:pt x="11018" y="3187914"/>
                  <a:pt x="0" y="3098713"/>
                </a:cubicBezTo>
                <a:cubicBezTo>
                  <a:pt x="-11777" y="2268189"/>
                  <a:pt x="73841" y="1063172"/>
                  <a:pt x="0" y="162816"/>
                </a:cubicBezTo>
                <a:close/>
              </a:path>
              <a:path w="9646405" h="3261529" stroke="0" extrusionOk="0">
                <a:moveTo>
                  <a:pt x="0" y="162816"/>
                </a:moveTo>
                <a:cubicBezTo>
                  <a:pt x="8839" y="73384"/>
                  <a:pt x="68177" y="-1238"/>
                  <a:pt x="162816" y="0"/>
                </a:cubicBezTo>
                <a:cubicBezTo>
                  <a:pt x="2993685" y="43276"/>
                  <a:pt x="7633169" y="12265"/>
                  <a:pt x="9483589" y="0"/>
                </a:cubicBezTo>
                <a:cubicBezTo>
                  <a:pt x="9575841" y="2468"/>
                  <a:pt x="9648284" y="70056"/>
                  <a:pt x="9646405" y="162816"/>
                </a:cubicBezTo>
                <a:cubicBezTo>
                  <a:pt x="9672950" y="1415833"/>
                  <a:pt x="9772033" y="2032194"/>
                  <a:pt x="9646405" y="3098713"/>
                </a:cubicBezTo>
                <a:cubicBezTo>
                  <a:pt x="9646672" y="3191675"/>
                  <a:pt x="9575481" y="3260205"/>
                  <a:pt x="9483589" y="3261529"/>
                </a:cubicBezTo>
                <a:cubicBezTo>
                  <a:pt x="6467846" y="3096644"/>
                  <a:pt x="1848293" y="3359501"/>
                  <a:pt x="162816" y="3261529"/>
                </a:cubicBezTo>
                <a:cubicBezTo>
                  <a:pt x="78351" y="3252899"/>
                  <a:pt x="16228" y="3191501"/>
                  <a:pt x="0" y="3098713"/>
                </a:cubicBezTo>
                <a:cubicBezTo>
                  <a:pt x="-117259" y="2743881"/>
                  <a:pt x="18689" y="469684"/>
                  <a:pt x="0" y="162816"/>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xmln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Content Placeholder 2">
            <a:extLst>
              <a:ext uri="{FF2B5EF4-FFF2-40B4-BE49-F238E27FC236}">
                <a16:creationId xmlns:a16="http://schemas.microsoft.com/office/drawing/2014/main" id="{56E34CC2-90AA-42B7-BABE-A240F251DD49}"/>
              </a:ext>
            </a:extLst>
          </p:cNvPr>
          <p:cNvSpPr>
            <a:spLocks noGrp="1"/>
          </p:cNvSpPr>
          <p:nvPr>
            <p:ph idx="1"/>
          </p:nvPr>
        </p:nvSpPr>
        <p:spPr>
          <a:xfrm>
            <a:off x="1628775" y="3098221"/>
            <a:ext cx="9336429" cy="2352921"/>
          </a:xfrm>
        </p:spPr>
        <p:txBody>
          <a:bodyPr>
            <a:noAutofit/>
          </a:bodyPr>
          <a:lstStyle/>
          <a:p>
            <a:pPr marL="0" indent="0" algn="just">
              <a:buNone/>
            </a:pP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Bên cạnh việc làm thuốc chữa bệnh, Hải Thượng Lãn Ông còn nghiên cứu,</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viết nhiều sách có giá trị về y học,</a:t>
            </a:r>
            <a:r>
              <a:rPr lang="en-US"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vi-VN" sz="4000" dirty="0">
                <a:ln w="0"/>
                <a:solidFill>
                  <a:srgbClr val="FF0000"/>
                </a:solidFill>
                <a:latin typeface="Cambria" panose="02040503050406030204" pitchFamily="18" charset="0"/>
                <a:ea typeface="Cambria" panose="02040503050406030204" pitchFamily="18" charset="0"/>
                <a:cs typeface="Arial-Rounded" panose="020B0500000000000000" pitchFamily="34" charset="0"/>
              </a:rPr>
              <a:t>văn hóa và lịch sử nên ông được coi là một bậc danh y của Việt Nam.</a:t>
            </a:r>
          </a:p>
        </p:txBody>
      </p:sp>
      <p:sp>
        <p:nvSpPr>
          <p:cNvPr id="13" name="Left Arrow 4">
            <a:hlinkClick r:id="rId5" action="ppaction://hlinksldjump"/>
            <a:extLst>
              <a:ext uri="{FF2B5EF4-FFF2-40B4-BE49-F238E27FC236}">
                <a16:creationId xmlns:a16="http://schemas.microsoft.com/office/drawing/2014/main" id="{486D9658-2858-45FE-A0B6-D3166D595FAD}"/>
              </a:ext>
            </a:extLst>
          </p:cNvPr>
          <p:cNvSpPr/>
          <p:nvPr/>
        </p:nvSpPr>
        <p:spPr>
          <a:xfrm>
            <a:off x="10316858" y="6151526"/>
            <a:ext cx="1721327" cy="702120"/>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9957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32" presetClass="emph" presetSubtype="0" fill="hold" nodeType="withEffect">
                                  <p:stCondLst>
                                    <p:cond delay="0"/>
                                  </p:stCondLst>
                                  <p:childTnLst>
                                    <p:animRot by="120000">
                                      <p:cBhvr>
                                        <p:cTn id="15" dur="50" fill="hold">
                                          <p:stCondLst>
                                            <p:cond delay="0"/>
                                          </p:stCondLst>
                                        </p:cTn>
                                        <p:tgtEl>
                                          <p:spTgt spid="9"/>
                                        </p:tgtEl>
                                        <p:attrNameLst>
                                          <p:attrName>r</p:attrName>
                                        </p:attrNameLst>
                                      </p:cBhvr>
                                    </p:animRot>
                                    <p:animRot by="-240000">
                                      <p:cBhvr>
                                        <p:cTn id="16" dur="100" fill="hold">
                                          <p:stCondLst>
                                            <p:cond delay="100"/>
                                          </p:stCondLst>
                                        </p:cTn>
                                        <p:tgtEl>
                                          <p:spTgt spid="9"/>
                                        </p:tgtEl>
                                        <p:attrNameLst>
                                          <p:attrName>r</p:attrName>
                                        </p:attrNameLst>
                                      </p:cBhvr>
                                    </p:animRot>
                                    <p:animRot by="240000">
                                      <p:cBhvr>
                                        <p:cTn id="17" dur="100" fill="hold">
                                          <p:stCondLst>
                                            <p:cond delay="200"/>
                                          </p:stCondLst>
                                        </p:cTn>
                                        <p:tgtEl>
                                          <p:spTgt spid="9"/>
                                        </p:tgtEl>
                                        <p:attrNameLst>
                                          <p:attrName>r</p:attrName>
                                        </p:attrNameLst>
                                      </p:cBhvr>
                                    </p:animRot>
                                    <p:animRot by="-240000">
                                      <p:cBhvr>
                                        <p:cTn id="18" dur="100" fill="hold">
                                          <p:stCondLst>
                                            <p:cond delay="300"/>
                                          </p:stCondLst>
                                        </p:cTn>
                                        <p:tgtEl>
                                          <p:spTgt spid="9"/>
                                        </p:tgtEl>
                                        <p:attrNameLst>
                                          <p:attrName>r</p:attrName>
                                        </p:attrNameLst>
                                      </p:cBhvr>
                                    </p:animRot>
                                    <p:animRot by="120000">
                                      <p:cBhvr>
                                        <p:cTn id="19" dur="100" fill="hold">
                                          <p:stCondLst>
                                            <p:cond delay="400"/>
                                          </p:stCondLst>
                                        </p:cTn>
                                        <p:tgtEl>
                                          <p:spTgt spid="9"/>
                                        </p:tgtEl>
                                        <p:attrNameLst>
                                          <p:attrName>r</p:attrName>
                                        </p:attrNameLst>
                                      </p:cBhvr>
                                    </p:animRo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0728982"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pic>
        <p:nvPicPr>
          <p:cNvPr id="11" name="图片 16">
            <a:extLst>
              <a:ext uri="{FF2B5EF4-FFF2-40B4-BE49-F238E27FC236}">
                <a16:creationId xmlns:a16="http://schemas.microsoft.com/office/drawing/2014/main" id="{58F72568-8C95-4906-B1E5-5026DF44B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750877">
            <a:off x="-31329" y="701439"/>
            <a:ext cx="4970962" cy="4872586"/>
          </a:xfrm>
          <a:prstGeom prst="rect">
            <a:avLst/>
          </a:prstGeom>
        </p:spPr>
      </p:pic>
      <p:sp>
        <p:nvSpPr>
          <p:cNvPr id="2" name="Rectangle 1">
            <a:extLst>
              <a:ext uri="{FF2B5EF4-FFF2-40B4-BE49-F238E27FC236}">
                <a16:creationId xmlns:a16="http://schemas.microsoft.com/office/drawing/2014/main" id="{716914FD-7A77-4FB6-B8B1-DE7C6F2BB3B7}"/>
              </a:ext>
            </a:extLst>
          </p:cNvPr>
          <p:cNvSpPr/>
          <p:nvPr/>
        </p:nvSpPr>
        <p:spPr>
          <a:xfrm>
            <a:off x="993764" y="2367170"/>
            <a:ext cx="2940228" cy="175432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Nội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dung </a:t>
            </a:r>
            <a:r>
              <a:rPr kumimoji="0" lang="en-US" sz="54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bài</a:t>
            </a:r>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2501E177-4F82-4CA9-B04A-CFCFA0C51019}"/>
              </a:ext>
            </a:extLst>
          </p:cNvPr>
          <p:cNvSpPr/>
          <p:nvPr/>
        </p:nvSpPr>
        <p:spPr>
          <a:xfrm>
            <a:off x="5048249" y="1181003"/>
            <a:ext cx="6743557" cy="4904241"/>
          </a:xfrm>
          <a:prstGeom prst="roundRect">
            <a:avLst/>
          </a:prstGeom>
          <a:solidFill>
            <a:srgbClr val="E5D4C2"/>
          </a:solidFill>
          <a:scene3d>
            <a:camera prst="orthographicFront"/>
            <a:lightRig rig="threePt" dir="t"/>
          </a:scene3d>
          <a:sp3d>
            <a:bevelT w="101600" prst="riblet"/>
          </a:sp3d>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nói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cuộc đời của Hải Thượng Lãn Ông.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Ông</a:t>
            </a:r>
            <a:r>
              <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khôn</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 chỉ là một thầy thuốc hết lòng thương yêu và chăm sóc người bệnh </a:t>
            </a:r>
            <a:r>
              <a:rPr lang="en-US" altLang="en-US" sz="3200" b="1">
                <a:solidFill>
                  <a:srgbClr val="002060"/>
                </a:solidFill>
                <a:latin typeface="Cambria" panose="02040503050406030204" pitchFamily="18" charset="0"/>
                <a:ea typeface="Cambria" panose="02040503050406030204" pitchFamily="18" charset="0"/>
                <a:cs typeface="Times New Roman" panose="02020603050405020304" pitchFamily="18" charset="0"/>
              </a:rPr>
              <a:t>mà</a:t>
            </a:r>
            <a:r>
              <a:rPr lang="vi-VN" altLang="en-US" sz="32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còn là một tấm gương sáng về ý thức tự học để trở thành thầy thuốc giỏi,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bậc danh y của nước ta.</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388190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sp>
        <p:nvSpPr>
          <p:cNvPr id="5" name="TextBox 4">
            <a:extLst>
              <a:ext uri="{FF2B5EF4-FFF2-40B4-BE49-F238E27FC236}">
                <a16:creationId xmlns:a16="http://schemas.microsoft.com/office/drawing/2014/main" id="{BDCB589F-16E8-1BA4-18D7-81DEE2F3D634}"/>
              </a:ext>
            </a:extLst>
          </p:cNvPr>
          <p:cNvSpPr txBox="1"/>
          <p:nvPr/>
        </p:nvSpPr>
        <p:spPr>
          <a:xfrm>
            <a:off x="3762375" y="1895475"/>
            <a:ext cx="5276850" cy="1323439"/>
          </a:xfrm>
          <a:prstGeom prst="rect">
            <a:avLst/>
          </a:prstGeom>
          <a:noFill/>
        </p:spPr>
        <p:txBody>
          <a:bodyPr wrap="square" rtlCol="0">
            <a:spAutoFit/>
          </a:bodyPr>
          <a:lstStyle/>
          <a:p>
            <a:r>
              <a:rPr lang="en-US" sz="8000" b="1" dirty="0" err="1"/>
              <a:t>Luyện</a:t>
            </a:r>
            <a:r>
              <a:rPr lang="en-US" sz="8000" b="1" dirty="0"/>
              <a:t> </a:t>
            </a:r>
            <a:r>
              <a:rPr lang="en-US" sz="8000" b="1" dirty="0" err="1"/>
              <a:t>đọc</a:t>
            </a:r>
            <a:r>
              <a:rPr lang="en-US" sz="8000" b="1" dirty="0"/>
              <a:t> </a:t>
            </a:r>
            <a:r>
              <a:rPr lang="en-US" sz="8000" b="1" dirty="0" err="1"/>
              <a:t>lại</a:t>
            </a:r>
            <a:endParaRPr lang="en-US" sz="8000" b="1" dirty="0"/>
          </a:p>
        </p:txBody>
      </p:sp>
    </p:spTree>
    <p:extLst>
      <p:ext uri="{BB962C8B-B14F-4D97-AF65-F5344CB8AC3E}">
        <p14:creationId xmlns:p14="http://schemas.microsoft.com/office/powerpoint/2010/main" val="1814692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96" y="2852936"/>
            <a:ext cx="12076254" cy="4904242"/>
          </a:xfrm>
          <a:prstGeom prst="rect">
            <a:avLst/>
          </a:prstGeom>
        </p:spPr>
      </p:pic>
      <p:pic>
        <p:nvPicPr>
          <p:cNvPr id="7" name="图片 8">
            <a:extLst>
              <a:ext uri="{FF2B5EF4-FFF2-40B4-BE49-F238E27FC236}">
                <a16:creationId xmlns:a16="http://schemas.microsoft.com/office/drawing/2014/main" id="{366585F3-5684-4555-A9E2-6B1BCCEB0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429" y="2601895"/>
            <a:ext cx="5554590" cy="5207428"/>
          </a:xfrm>
          <a:prstGeom prst="rect">
            <a:avLst/>
          </a:prstGeom>
        </p:spPr>
      </p:pic>
      <p:sp>
        <p:nvSpPr>
          <p:cNvPr id="4" name="Hộp Văn bản 4">
            <a:extLst>
              <a:ext uri="{FF2B5EF4-FFF2-40B4-BE49-F238E27FC236}">
                <a16:creationId xmlns:a16="http://schemas.microsoft.com/office/drawing/2014/main" id="{E1FE266F-A661-680F-CF15-1DF4CFBF3AC1}"/>
              </a:ext>
            </a:extLst>
          </p:cNvPr>
          <p:cNvSpPr txBox="1"/>
          <p:nvPr/>
        </p:nvSpPr>
        <p:spPr>
          <a:xfrm>
            <a:off x="2121222" y="1759368"/>
            <a:ext cx="7868731" cy="1200329"/>
          </a:xfrm>
          <a:prstGeom prst="rect">
            <a:avLst/>
          </a:prstGeom>
          <a:noFill/>
        </p:spPr>
        <p:txBody>
          <a:bodyPr wrap="square" rtlCol="0">
            <a:spAutoFit/>
          </a:bodyPr>
          <a:lstStyle/>
          <a:p>
            <a:pPr marL="571500" lvl="0" indent="-571500">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cs typeface="Arial" panose="020B0604020202020204" pitchFamily="34" charset="0"/>
              </a:rPr>
              <a:t>Đọc diễn cảm ngắt, nghỉ đúng từng câu văn theo cảm xúc của tác giả</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Hộp Văn bản 22">
            <a:extLst>
              <a:ext uri="{FF2B5EF4-FFF2-40B4-BE49-F238E27FC236}">
                <a16:creationId xmlns:a16="http://schemas.microsoft.com/office/drawing/2014/main" id="{DDB4F652-0C83-9F2F-F7FA-EECA148B5F15}"/>
              </a:ext>
            </a:extLst>
          </p:cNvPr>
          <p:cNvSpPr txBox="1"/>
          <p:nvPr/>
        </p:nvSpPr>
        <p:spPr>
          <a:xfrm>
            <a:off x="2121351" y="3320707"/>
            <a:ext cx="8499024" cy="1200329"/>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Đoạn</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1,2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đọc</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với</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giọng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nhẹ</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nhàng</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68051C52-0BF6-B3D0-0037-2F7D31B04F13}"/>
              </a:ext>
            </a:extLst>
          </p:cNvPr>
          <p:cNvPicPr>
            <a:picLocks noChangeAspect="1"/>
          </p:cNvPicPr>
          <p:nvPr/>
        </p:nvPicPr>
        <p:blipFill>
          <a:blip r:embed="rId4"/>
          <a:stretch>
            <a:fillRect/>
          </a:stretch>
        </p:blipFill>
        <p:spPr>
          <a:xfrm>
            <a:off x="2700848" y="552001"/>
            <a:ext cx="7321931" cy="969348"/>
          </a:xfrm>
          <a:prstGeom prst="rect">
            <a:avLst/>
          </a:prstGeom>
        </p:spPr>
      </p:pic>
    </p:spTree>
    <p:extLst>
      <p:ext uri="{BB962C8B-B14F-4D97-AF65-F5344CB8AC3E}">
        <p14:creationId xmlns:p14="http://schemas.microsoft.com/office/powerpoint/2010/main" val="125108421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Group 12"/>
          <p:cNvGrpSpPr/>
          <p:nvPr/>
        </p:nvGrpSpPr>
        <p:grpSpPr>
          <a:xfrm>
            <a:off x="2990780" y="247650"/>
            <a:ext cx="6204960" cy="6266244"/>
            <a:chOff x="1438204" y="139700"/>
            <a:chExt cx="6292991" cy="6355144"/>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204" y="139700"/>
              <a:ext cx="6292991" cy="6355144"/>
            </a:xfrm>
            <a:prstGeom prst="rect">
              <a:avLst/>
            </a:prstGeom>
          </p:spPr>
        </p:pic>
        <p:sp>
          <p:nvSpPr>
            <p:cNvPr id="8" name="TextBox 7"/>
            <p:cNvSpPr txBox="1"/>
            <p:nvPr/>
          </p:nvSpPr>
          <p:spPr>
            <a:xfrm rot="14336545">
              <a:off x="2550410" y="812837"/>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
          <p:nvSpPr>
            <p:cNvPr id="139" name="TextBox 138"/>
            <p:cNvSpPr txBox="1"/>
            <p:nvPr/>
          </p:nvSpPr>
          <p:spPr>
            <a:xfrm rot="20097721">
              <a:off x="4437527" y="771117"/>
              <a:ext cx="2026450" cy="2200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 tràng vỗ tay</a:t>
              </a:r>
            </a:p>
          </p:txBody>
        </p:sp>
        <p:sp>
          <p:nvSpPr>
            <p:cNvPr id="140" name="TextBox 139"/>
            <p:cNvSpPr txBox="1"/>
            <p:nvPr/>
          </p:nvSpPr>
          <p:spPr>
            <a:xfrm rot="1104878">
              <a:off x="5213090" y="2921281"/>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141" name="TextBox 140"/>
            <p:cNvSpPr txBox="1"/>
            <p:nvPr/>
          </p:nvSpPr>
          <p:spPr>
            <a:xfrm rot="5226130">
              <a:off x="3556418" y="4136728"/>
              <a:ext cx="2106679" cy="19665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6000"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142" name="TextBox 141"/>
            <p:cNvSpPr txBox="1"/>
            <p:nvPr/>
          </p:nvSpPr>
          <p:spPr>
            <a:xfrm rot="10234345">
              <a:off x="1780743" y="3553661"/>
              <a:ext cx="2106679" cy="7959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err="1">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5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grpSp>
      <p:sp>
        <p:nvSpPr>
          <p:cNvPr id="145" name="Isosceles Triangle 144"/>
          <p:cNvSpPr/>
          <p:nvPr/>
        </p:nvSpPr>
        <p:spPr>
          <a:xfrm rot="19059491">
            <a:off x="8419023" y="5064086"/>
            <a:ext cx="342487" cy="1065681"/>
          </a:xfrm>
          <a:prstGeom prst="triangl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1" name="Picture 10"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764" y="3940479"/>
            <a:ext cx="3195488" cy="3195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435123" y="4348454"/>
            <a:ext cx="3121641" cy="3121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Empirical Paintball | Headwrap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9903909" y="345537"/>
            <a:ext cx="2166631" cy="2166631"/>
          </a:xfrm>
          <a:prstGeom prst="rect">
            <a:avLst/>
          </a:prstGeom>
          <a:noFill/>
          <a:extLst>
            <a:ext uri="{909E8E84-426E-40DD-AFC4-6F175D3DCCD1}">
              <a14:hiddenFill xmlns:a14="http://schemas.microsoft.com/office/drawing/2010/main">
                <a:solidFill>
                  <a:srgbClr val="FFFFFF"/>
                </a:solidFill>
              </a14:hiddenFill>
            </a:ext>
          </a:extLst>
        </p:spPr>
      </p:pic>
      <p:pic>
        <p:nvPicPr>
          <p:cNvPr id="3" name="Ngay tet que e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4755" y="3129140"/>
            <a:ext cx="609600" cy="609600"/>
          </a:xfrm>
          <a:prstGeom prst="rect">
            <a:avLst/>
          </a:prstGeom>
        </p:spPr>
      </p:pic>
    </p:spTree>
    <p:extLst>
      <p:ext uri="{BB962C8B-B14F-4D97-AF65-F5344CB8AC3E}">
        <p14:creationId xmlns:p14="http://schemas.microsoft.com/office/powerpoint/2010/main" val="1642092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18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8" presetClass="emph" presetSubtype="0" repeatCount="indefinite" fill="hold" nodeType="clickEffect">
                                  <p:stCondLst>
                                    <p:cond delay="0"/>
                                  </p:stCondLst>
                                  <p:childTnLst>
                                    <p:animRot by="21600000">
                                      <p:cBhvr>
                                        <p:cTn id="11" dur="500" fill="hold"/>
                                        <p:tgtEl>
                                          <p:spTgt spid="13"/>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cashreg.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audio>
              <p:cMediaNode vol="18182">
                <p:cTn id="22"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6" name="Picture 5">
            <a:extLst>
              <a:ext uri="{FF2B5EF4-FFF2-40B4-BE49-F238E27FC236}">
                <a16:creationId xmlns:a16="http://schemas.microsoft.com/office/drawing/2014/main" id="{921453BF-6C06-2DC8-9570-9783011385DC}"/>
              </a:ext>
            </a:extLst>
          </p:cNvPr>
          <p:cNvPicPr>
            <a:picLocks noChangeAspect="1"/>
          </p:cNvPicPr>
          <p:nvPr/>
        </p:nvPicPr>
        <p:blipFill>
          <a:blip r:embed="rId4"/>
          <a:stretch>
            <a:fillRect/>
          </a:stretch>
        </p:blipFill>
        <p:spPr>
          <a:xfrm>
            <a:off x="2984836" y="1472454"/>
            <a:ext cx="6889077" cy="2560542"/>
          </a:xfrm>
          <a:prstGeom prst="rect">
            <a:avLst/>
          </a:prstGeom>
        </p:spPr>
      </p:pic>
    </p:spTree>
    <p:extLst>
      <p:ext uri="{BB962C8B-B14F-4D97-AF65-F5344CB8AC3E}">
        <p14:creationId xmlns:p14="http://schemas.microsoft.com/office/powerpoint/2010/main" val="11036910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Barlow Condensed"/>
              <a:ea typeface="+mn-ea"/>
              <a:cs typeface="+mn-cs"/>
            </a:endParaRPr>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Hải Thượng Lãn Ông là một thầy thuốc nổi tiếng của nước ta ở thế kỉ XVII.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Ông không quản ngày đêm, mưa nắng, trèo đèo lội suối đi chữa bệnh cứu người. Đối với người nghèo, hoàn cảnh khó khăn, ông thường khám bệnh và cho thuốc không lấy tiền.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26492978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2" name="Picture 1">
            <a:extLst>
              <a:ext uri="{FF2B5EF4-FFF2-40B4-BE49-F238E27FC236}">
                <a16:creationId xmlns:a16="http://schemas.microsoft.com/office/drawing/2014/main" id="{3ADDC702-EB49-453A-8E7E-32994808B787}"/>
              </a:ext>
            </a:extLst>
          </p:cNvPr>
          <p:cNvPicPr>
            <a:picLocks noChangeAspect="1"/>
          </p:cNvPicPr>
          <p:nvPr/>
        </p:nvPicPr>
        <p:blipFill>
          <a:blip r:embed="rId7"/>
          <a:stretch>
            <a:fillRect/>
          </a:stretch>
        </p:blipFill>
        <p:spPr>
          <a:xfrm>
            <a:off x="2903993" y="1325002"/>
            <a:ext cx="6523285" cy="2853175"/>
          </a:xfrm>
          <a:prstGeom prst="rect">
            <a:avLst/>
          </a:prstGeom>
        </p:spPr>
      </p:pic>
    </p:spTree>
    <p:extLst>
      <p:ext uri="{BB962C8B-B14F-4D97-AF65-F5344CB8AC3E}">
        <p14:creationId xmlns:p14="http://schemas.microsoft.com/office/powerpoint/2010/main" val="535210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2">
            <a:extLst>
              <a:ext uri="{FF2B5EF4-FFF2-40B4-BE49-F238E27FC236}">
                <a16:creationId xmlns:a16="http://schemas.microsoft.com/office/drawing/2014/main" id="{7416A135-894E-4069-B962-6F6BE151F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8" y="2921095"/>
            <a:ext cx="12175232" cy="4904242"/>
          </a:xfrm>
          <a:prstGeom prst="rect">
            <a:avLst/>
          </a:prstGeom>
        </p:spPr>
      </p:pic>
      <p:pic>
        <p:nvPicPr>
          <p:cNvPr id="17" name="图片 4">
            <a:extLst>
              <a:ext uri="{FF2B5EF4-FFF2-40B4-BE49-F238E27FC236}">
                <a16:creationId xmlns:a16="http://schemas.microsoft.com/office/drawing/2014/main" id="{E7496554-6C40-4625-A148-4687B18D1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6105" y="-95250"/>
            <a:ext cx="4708514" cy="4680520"/>
          </a:xfrm>
          <a:prstGeom prst="rect">
            <a:avLst/>
          </a:prstGeom>
        </p:spPr>
      </p:pic>
      <p:pic>
        <p:nvPicPr>
          <p:cNvPr id="3" name="图片 4">
            <a:extLst>
              <a:ext uri="{FF2B5EF4-FFF2-40B4-BE49-F238E27FC236}">
                <a16:creationId xmlns:a16="http://schemas.microsoft.com/office/drawing/2014/main" id="{3C0A873E-D2FD-1E14-6D55-6C979751AC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465904" y="211207"/>
            <a:ext cx="3037232" cy="4680520"/>
          </a:xfrm>
          <a:prstGeom prst="rect">
            <a:avLst/>
          </a:prstGeom>
        </p:spPr>
      </p:pic>
      <p:grpSp>
        <p:nvGrpSpPr>
          <p:cNvPr id="7" name="Group 6">
            <a:extLst>
              <a:ext uri="{FF2B5EF4-FFF2-40B4-BE49-F238E27FC236}">
                <a16:creationId xmlns:a16="http://schemas.microsoft.com/office/drawing/2014/main" id="{C97BA26E-0B45-951D-9985-0AE69C513FAC}"/>
              </a:ext>
            </a:extLst>
          </p:cNvPr>
          <p:cNvGrpSpPr/>
          <p:nvPr/>
        </p:nvGrpSpPr>
        <p:grpSpPr>
          <a:xfrm>
            <a:off x="2457450" y="1071715"/>
            <a:ext cx="8401050" cy="1474841"/>
            <a:chOff x="884903" y="275302"/>
            <a:chExt cx="10422194" cy="1474841"/>
          </a:xfrm>
        </p:grpSpPr>
        <p:sp>
          <p:nvSpPr>
            <p:cNvPr id="19" name="Google Shape;275;p7">
              <a:extLst>
                <a:ext uri="{FF2B5EF4-FFF2-40B4-BE49-F238E27FC236}">
                  <a16:creationId xmlns:a16="http://schemas.microsoft.com/office/drawing/2014/main" id="{DB70A019-613B-0449-EAD5-3EAF927C53F2}"/>
                </a:ext>
              </a:extLst>
            </p:cNvPr>
            <p:cNvSpPr/>
            <p:nvPr/>
          </p:nvSpPr>
          <p:spPr>
            <a:xfrm>
              <a:off x="884903" y="275302"/>
              <a:ext cx="10422193" cy="1474841"/>
            </a:xfrm>
            <a:prstGeom prst="roundRect">
              <a:avLst>
                <a:gd name="adj" fmla="val 6471"/>
              </a:avLst>
            </a:prstGeom>
            <a:solidFill>
              <a:srgbClr val="FFFFFF"/>
            </a:solidFill>
            <a:ln w="28575" cap="flat" cmpd="sng">
              <a:solidFill>
                <a:srgbClr val="892E4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79D73790-BFFF-678F-5351-A681B54D7A0F}"/>
                </a:ext>
              </a:extLst>
            </p:cNvPr>
            <p:cNvSpPr txBox="1"/>
            <p:nvPr/>
          </p:nvSpPr>
          <p:spPr>
            <a:xfrm>
              <a:off x="884903" y="325123"/>
              <a:ext cx="10422194" cy="1323439"/>
            </a:xfrm>
            <a:prstGeom prst="rect">
              <a:avLst/>
            </a:prstGeom>
            <a:noFill/>
          </p:spPr>
          <p:txBody>
            <a:bodyPr wrap="square">
              <a:spAutoFit/>
            </a:bodyPr>
            <a:lstStyle/>
            <a:p>
              <a:pPr algn="ctr">
                <a:buClr>
                  <a:srgbClr val="000000"/>
                </a:buClr>
                <a:buFont typeface="Arial"/>
                <a:buNone/>
              </a:pPr>
              <a:r>
                <a:rPr lang="vi-VN" sz="4000" b="1" kern="0" dirty="0">
                  <a:solidFill>
                    <a:srgbClr val="892E45"/>
                  </a:solidFill>
                  <a:latin typeface="Cambria" panose="02040503050406030204" pitchFamily="18" charset="0"/>
                  <a:cs typeface="Arial"/>
                  <a:sym typeface="Arial"/>
                </a:rPr>
                <a:t>Em hiểu thế nào về câu nói “Thầy thuốc như mẹ hiền”?</a:t>
              </a:r>
              <a:endParaRPr lang="en-US" sz="4000" b="1" kern="0" dirty="0">
                <a:solidFill>
                  <a:srgbClr val="892E45"/>
                </a:solidFill>
                <a:latin typeface="Cambria" panose="02040503050406030204" pitchFamily="18" charset="0"/>
                <a:cs typeface="Arial"/>
                <a:sym typeface="Arial"/>
              </a:endParaRPr>
            </a:p>
          </p:txBody>
        </p:sp>
      </p:grpSp>
      <p:sp>
        <p:nvSpPr>
          <p:cNvPr id="23" name="Rectangle 22">
            <a:extLst>
              <a:ext uri="{FF2B5EF4-FFF2-40B4-BE49-F238E27FC236}">
                <a16:creationId xmlns:a16="http://schemas.microsoft.com/office/drawing/2014/main" id="{9363B9CF-506B-689D-EAF5-2E11B1D8305F}"/>
              </a:ext>
            </a:extLst>
          </p:cNvPr>
          <p:cNvSpPr/>
          <p:nvPr/>
        </p:nvSpPr>
        <p:spPr>
          <a:xfrm>
            <a:off x="1220298" y="3381370"/>
            <a:ext cx="10069455" cy="2989613"/>
          </a:xfrm>
          <a:prstGeom prst="rect">
            <a:avLst/>
          </a:prstGeom>
          <a:solidFill>
            <a:schemeClr val="accent2">
              <a:lumMod val="40000"/>
              <a:lumOff val="6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Cambria" panose="02040503050406030204" pitchFamily="18" charset="0"/>
                <a:ea typeface="Cambria" panose="02040503050406030204" pitchFamily="18" charset="0"/>
              </a:rPr>
              <a:t>Câu nói “</a:t>
            </a:r>
            <a:r>
              <a:rPr lang="vi-VN" sz="2800" b="1" dirty="0">
                <a:solidFill>
                  <a:schemeClr val="tx1"/>
                </a:solidFill>
                <a:latin typeface="Cambria" panose="02040503050406030204" pitchFamily="18" charset="0"/>
                <a:ea typeface="Cambria" panose="02040503050406030204" pitchFamily="18" charset="0"/>
              </a:rPr>
              <a:t>Thầy thuốc như mẹ hiền” </a:t>
            </a:r>
            <a:r>
              <a:rPr lang="vi-VN" sz="2800" dirty="0">
                <a:solidFill>
                  <a:schemeClr val="tx1"/>
                </a:solidFill>
                <a:latin typeface="Cambria" panose="02040503050406030204" pitchFamily="18" charset="0"/>
                <a:ea typeface="Cambria" panose="02040503050406030204" pitchFamily="18" charset="0"/>
              </a:rPr>
              <a:t>muốn nói thầy thuốc với thiên chức và lương tâm của mình đã thể hiện như những người mẹ hiền: nhân ái, chữa bệnh cứu người, không màng danh lợi. Không chỉ chữa bệnh tật mà còn nâng đỡ tinh thần người bệnh vượt qua khó khăn như những người mẹ. Đây chính là phẩm chất cao quý của người thầy thuốc.</a:t>
            </a:r>
            <a:endParaRPr lang="en-VN" sz="28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00686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0">
            <a:extLst>
              <a:ext uri="{FF2B5EF4-FFF2-40B4-BE49-F238E27FC236}">
                <a16:creationId xmlns:a16="http://schemas.microsoft.com/office/drawing/2014/main" id="{EED93EA5-61C5-47EB-9A72-588C42E51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 y="3051584"/>
            <a:ext cx="9112149" cy="5233833"/>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42120">
            <a:off x="2636346" y="3755213"/>
            <a:ext cx="3262459" cy="3526581"/>
          </a:xfrm>
          <a:prstGeom prst="rect">
            <a:avLst/>
          </a:prstGeom>
        </p:spPr>
      </p:pic>
      <p:pic>
        <p:nvPicPr>
          <p:cNvPr id="46" name="图片 45"/>
          <p:cNvPicPr>
            <a:picLocks noChangeAspect="1"/>
          </p:cNvPicPr>
          <p:nvPr/>
        </p:nvPicPr>
        <p:blipFill rotWithShape="1">
          <a:blip r:embed="rId4" cstate="print">
            <a:extLst>
              <a:ext uri="{28A0092B-C50C-407E-A947-70E740481C1C}">
                <a14:useLocalDpi xmlns:a14="http://schemas.microsoft.com/office/drawing/2010/main" val="0"/>
              </a:ext>
            </a:extLst>
          </a:blip>
          <a:srcRect l="15393" t="34608" r="20268" b="35074"/>
          <a:stretch>
            <a:fillRect/>
          </a:stretch>
        </p:blipFill>
        <p:spPr>
          <a:xfrm>
            <a:off x="5706533" y="100429"/>
            <a:ext cx="1893724" cy="892354"/>
          </a:xfrm>
          <a:prstGeom prst="rect">
            <a:avLst/>
          </a:prstGeom>
        </p:spPr>
      </p:pic>
      <p:pic>
        <p:nvPicPr>
          <p:cNvPr id="15" name="Picture 2">
            <a:extLst>
              <a:ext uri="{FF2B5EF4-FFF2-40B4-BE49-F238E27FC236}">
                <a16:creationId xmlns:a16="http://schemas.microsoft.com/office/drawing/2014/main" id="{0D9DCAA0-AA4F-4A90-AE86-526F60512BD2}"/>
              </a:ext>
            </a:extLst>
          </p:cNvPr>
          <p:cNvPicPr>
            <a:picLocks noChangeAspect="1"/>
          </p:cNvPicPr>
          <p:nvPr/>
        </p:nvPicPr>
        <p:blipFill rotWithShape="1">
          <a:blip r:embed="rId5">
            <a:duotone>
              <a:schemeClr val="bg2">
                <a:shade val="45000"/>
                <a:satMod val="135000"/>
              </a:schemeClr>
              <a:prstClr val="white"/>
            </a:duotone>
          </a:blip>
          <a:srcRect r="14372"/>
          <a:stretch/>
        </p:blipFill>
        <p:spPr>
          <a:xfrm>
            <a:off x="7113779" y="-34948"/>
            <a:ext cx="5078221" cy="6892949"/>
          </a:xfrm>
          <a:prstGeom prst="rect">
            <a:avLst/>
          </a:prstGeom>
        </p:spPr>
      </p:pic>
      <p:pic>
        <p:nvPicPr>
          <p:cNvPr id="14" name="Picture 2">
            <a:extLst>
              <a:ext uri="{FF2B5EF4-FFF2-40B4-BE49-F238E27FC236}">
                <a16:creationId xmlns:a16="http://schemas.microsoft.com/office/drawing/2014/main" id="{305CEA12-F07E-4982-8048-F8411917D278}"/>
              </a:ext>
            </a:extLst>
          </p:cNvPr>
          <p:cNvPicPr>
            <a:picLocks noChangeAspect="1"/>
          </p:cNvPicPr>
          <p:nvPr/>
        </p:nvPicPr>
        <p:blipFill>
          <a:blip r:embed="rId5"/>
          <a:srcRect/>
          <a:stretch>
            <a:fillRect/>
          </a:stretch>
        </p:blipFill>
        <p:spPr>
          <a:xfrm>
            <a:off x="9235406" y="3429000"/>
            <a:ext cx="2950234" cy="3429000"/>
          </a:xfrm>
          <a:prstGeom prst="rect">
            <a:avLst/>
          </a:prstGeom>
        </p:spPr>
      </p:pic>
      <p:pic>
        <p:nvPicPr>
          <p:cNvPr id="18" name="图片 24">
            <a:extLst>
              <a:ext uri="{FF2B5EF4-FFF2-40B4-BE49-F238E27FC236}">
                <a16:creationId xmlns:a16="http://schemas.microsoft.com/office/drawing/2014/main" id="{087A6B8E-BED4-43A5-810F-24664CB3DF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7" y="-34948"/>
            <a:ext cx="3977964" cy="6892948"/>
          </a:xfrm>
          <a:prstGeom prst="rect">
            <a:avLst/>
          </a:prstGeom>
        </p:spPr>
      </p:pic>
      <p:pic>
        <p:nvPicPr>
          <p:cNvPr id="4" name="Picture 3">
            <a:extLst>
              <a:ext uri="{FF2B5EF4-FFF2-40B4-BE49-F238E27FC236}">
                <a16:creationId xmlns:a16="http://schemas.microsoft.com/office/drawing/2014/main" id="{96B88C16-8D8A-0DE0-8225-9B85D0CE12DB}"/>
              </a:ext>
            </a:extLst>
          </p:cNvPr>
          <p:cNvPicPr>
            <a:picLocks noChangeAspect="1"/>
          </p:cNvPicPr>
          <p:nvPr/>
        </p:nvPicPr>
        <p:blipFill>
          <a:blip r:embed="rId7"/>
          <a:stretch>
            <a:fillRect/>
          </a:stretch>
        </p:blipFill>
        <p:spPr>
          <a:xfrm>
            <a:off x="2762231" y="1303010"/>
            <a:ext cx="7303641" cy="4828450"/>
          </a:xfrm>
          <a:prstGeom prst="rect">
            <a:avLst/>
          </a:prstGeom>
        </p:spPr>
      </p:pic>
      <p:pic>
        <p:nvPicPr>
          <p:cNvPr id="8" name="Picture 7">
            <a:extLst>
              <a:ext uri="{FF2B5EF4-FFF2-40B4-BE49-F238E27FC236}">
                <a16:creationId xmlns:a16="http://schemas.microsoft.com/office/drawing/2014/main" id="{989B0CE5-E19A-3679-CE78-83F80C835C94}"/>
              </a:ext>
            </a:extLst>
          </p:cNvPr>
          <p:cNvPicPr>
            <a:picLocks noChangeAspect="1"/>
          </p:cNvPicPr>
          <p:nvPr/>
        </p:nvPicPr>
        <p:blipFill>
          <a:blip r:embed="rId8"/>
          <a:stretch>
            <a:fillRect/>
          </a:stretch>
        </p:blipFill>
        <p:spPr>
          <a:xfrm>
            <a:off x="533920" y="95579"/>
            <a:ext cx="3292125" cy="2353260"/>
          </a:xfrm>
          <a:prstGeom prst="rect">
            <a:avLst/>
          </a:prstGeom>
        </p:spPr>
      </p:pic>
      <p:pic>
        <p:nvPicPr>
          <p:cNvPr id="12" name="Picture 11">
            <a:extLst>
              <a:ext uri="{FF2B5EF4-FFF2-40B4-BE49-F238E27FC236}">
                <a16:creationId xmlns:a16="http://schemas.microsoft.com/office/drawing/2014/main" id="{0098F1BB-2373-E584-DAE7-1B4E496DBDD2}"/>
              </a:ext>
            </a:extLst>
          </p:cNvPr>
          <p:cNvPicPr>
            <a:picLocks noChangeAspect="1"/>
          </p:cNvPicPr>
          <p:nvPr/>
        </p:nvPicPr>
        <p:blipFill>
          <a:blip r:embed="rId9"/>
          <a:stretch>
            <a:fillRect/>
          </a:stretch>
        </p:blipFill>
        <p:spPr>
          <a:xfrm>
            <a:off x="7654994" y="5073831"/>
            <a:ext cx="2865368" cy="6462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缺角矩形 3"/>
          <p:cNvSpPr/>
          <p:nvPr/>
        </p:nvSpPr>
        <p:spPr>
          <a:xfrm>
            <a:off x="2279576" y="1448539"/>
            <a:ext cx="7992888" cy="2693919"/>
          </a:xfrm>
          <a:prstGeom prst="plaque">
            <a:avLst/>
          </a:prstGeom>
          <a:solidFill>
            <a:schemeClr val="accent2">
              <a:lumMod val="20000"/>
              <a:lumOff val="80000"/>
            </a:schemeClr>
          </a:solidFill>
          <a:ln>
            <a:solidFill>
              <a:srgbClr val="DC5F6E"/>
            </a:solidFill>
            <a:extLst>
              <a:ext uri="{C807C97D-BFC1-408E-A445-0C87EB9F89A2}">
                <ask:lineSketchStyleProps xmlns:ask="http://schemas.microsoft.com/office/drawing/2018/sketchyshapes" xmlns="" sd="396658708">
                  <a:custGeom>
                    <a:avLst/>
                    <a:gdLst>
                      <a:gd name="connsiteX0" fmla="*/ 0 w 7992888"/>
                      <a:gd name="connsiteY0" fmla="*/ 448995 h 2693919"/>
                      <a:gd name="connsiteX1" fmla="*/ 448995 w 7992888"/>
                      <a:gd name="connsiteY1" fmla="*/ 0 h 2693919"/>
                      <a:gd name="connsiteX2" fmla="*/ 898339 w 7992888"/>
                      <a:gd name="connsiteY2" fmla="*/ 0 h 2693919"/>
                      <a:gd name="connsiteX3" fmla="*/ 1276733 w 7992888"/>
                      <a:gd name="connsiteY3" fmla="*/ 0 h 2693919"/>
                      <a:gd name="connsiteX4" fmla="*/ 2009873 w 7992888"/>
                      <a:gd name="connsiteY4" fmla="*/ 0 h 2693919"/>
                      <a:gd name="connsiteX5" fmla="*/ 2459216 w 7992888"/>
                      <a:gd name="connsiteY5" fmla="*/ 0 h 2693919"/>
                      <a:gd name="connsiteX6" fmla="*/ 2837611 w 7992888"/>
                      <a:gd name="connsiteY6" fmla="*/ 0 h 2693919"/>
                      <a:gd name="connsiteX7" fmla="*/ 3499801 w 7992888"/>
                      <a:gd name="connsiteY7" fmla="*/ 0 h 2693919"/>
                      <a:gd name="connsiteX8" fmla="*/ 4091043 w 7992888"/>
                      <a:gd name="connsiteY8" fmla="*/ 0 h 2693919"/>
                      <a:gd name="connsiteX9" fmla="*/ 4682284 w 7992888"/>
                      <a:gd name="connsiteY9" fmla="*/ 0 h 2693919"/>
                      <a:gd name="connsiteX10" fmla="*/ 5060679 w 7992888"/>
                      <a:gd name="connsiteY10" fmla="*/ 0 h 2693919"/>
                      <a:gd name="connsiteX11" fmla="*/ 5439073 w 7992888"/>
                      <a:gd name="connsiteY11" fmla="*/ 0 h 2693919"/>
                      <a:gd name="connsiteX12" fmla="*/ 5959366 w 7992888"/>
                      <a:gd name="connsiteY12" fmla="*/ 0 h 2693919"/>
                      <a:gd name="connsiteX13" fmla="*/ 6337760 w 7992888"/>
                      <a:gd name="connsiteY13" fmla="*/ 0 h 2693919"/>
                      <a:gd name="connsiteX14" fmla="*/ 6929002 w 7992888"/>
                      <a:gd name="connsiteY14" fmla="*/ 0 h 2693919"/>
                      <a:gd name="connsiteX15" fmla="*/ 7543893 w 7992888"/>
                      <a:gd name="connsiteY15" fmla="*/ 0 h 2693919"/>
                      <a:gd name="connsiteX16" fmla="*/ 7992888 w 7992888"/>
                      <a:gd name="connsiteY16" fmla="*/ 448995 h 2693919"/>
                      <a:gd name="connsiteX17" fmla="*/ 7992888 w 7992888"/>
                      <a:gd name="connsiteY17" fmla="*/ 1011719 h 2693919"/>
                      <a:gd name="connsiteX18" fmla="*/ 7992888 w 7992888"/>
                      <a:gd name="connsiteY18" fmla="*/ 1556485 h 2693919"/>
                      <a:gd name="connsiteX19" fmla="*/ 7992888 w 7992888"/>
                      <a:gd name="connsiteY19" fmla="*/ 2244924 h 2693919"/>
                      <a:gd name="connsiteX20" fmla="*/ 7543893 w 7992888"/>
                      <a:gd name="connsiteY20" fmla="*/ 2693919 h 2693919"/>
                      <a:gd name="connsiteX21" fmla="*/ 7094549 w 7992888"/>
                      <a:gd name="connsiteY21" fmla="*/ 2693919 h 2693919"/>
                      <a:gd name="connsiteX22" fmla="*/ 6503308 w 7992888"/>
                      <a:gd name="connsiteY22" fmla="*/ 2693919 h 2693919"/>
                      <a:gd name="connsiteX23" fmla="*/ 5841117 w 7992888"/>
                      <a:gd name="connsiteY23" fmla="*/ 2693919 h 2693919"/>
                      <a:gd name="connsiteX24" fmla="*/ 5462723 w 7992888"/>
                      <a:gd name="connsiteY24" fmla="*/ 2693919 h 2693919"/>
                      <a:gd name="connsiteX25" fmla="*/ 5013379 w 7992888"/>
                      <a:gd name="connsiteY25" fmla="*/ 2693919 h 2693919"/>
                      <a:gd name="connsiteX26" fmla="*/ 4493087 w 7992888"/>
                      <a:gd name="connsiteY26" fmla="*/ 2693919 h 2693919"/>
                      <a:gd name="connsiteX27" fmla="*/ 3759947 w 7992888"/>
                      <a:gd name="connsiteY27" fmla="*/ 2693919 h 2693919"/>
                      <a:gd name="connsiteX28" fmla="*/ 3239655 w 7992888"/>
                      <a:gd name="connsiteY28" fmla="*/ 2693919 h 2693919"/>
                      <a:gd name="connsiteX29" fmla="*/ 2648413 w 7992888"/>
                      <a:gd name="connsiteY29" fmla="*/ 2693919 h 2693919"/>
                      <a:gd name="connsiteX30" fmla="*/ 2199070 w 7992888"/>
                      <a:gd name="connsiteY30" fmla="*/ 2693919 h 2693919"/>
                      <a:gd name="connsiteX31" fmla="*/ 1820675 w 7992888"/>
                      <a:gd name="connsiteY31" fmla="*/ 2693919 h 2693919"/>
                      <a:gd name="connsiteX32" fmla="*/ 1371332 w 7992888"/>
                      <a:gd name="connsiteY32" fmla="*/ 2693919 h 2693919"/>
                      <a:gd name="connsiteX33" fmla="*/ 448995 w 7992888"/>
                      <a:gd name="connsiteY33" fmla="*/ 2693919 h 2693919"/>
                      <a:gd name="connsiteX34" fmla="*/ 0 w 7992888"/>
                      <a:gd name="connsiteY34" fmla="*/ 2244924 h 2693919"/>
                      <a:gd name="connsiteX35" fmla="*/ 0 w 7992888"/>
                      <a:gd name="connsiteY35" fmla="*/ 1700159 h 2693919"/>
                      <a:gd name="connsiteX36" fmla="*/ 0 w 7992888"/>
                      <a:gd name="connsiteY36" fmla="*/ 1065597 h 2693919"/>
                      <a:gd name="connsiteX37" fmla="*/ 0 w 7992888"/>
                      <a:gd name="connsiteY37" fmla="*/ 448995 h 269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992888" h="2693919" extrusionOk="0">
                        <a:moveTo>
                          <a:pt x="0" y="448995"/>
                        </a:moveTo>
                        <a:cubicBezTo>
                          <a:pt x="196107" y="420268"/>
                          <a:pt x="393433" y="250120"/>
                          <a:pt x="448995" y="0"/>
                        </a:cubicBezTo>
                        <a:cubicBezTo>
                          <a:pt x="641554" y="-5395"/>
                          <a:pt x="765124" y="24829"/>
                          <a:pt x="898339" y="0"/>
                        </a:cubicBezTo>
                        <a:cubicBezTo>
                          <a:pt x="1031554" y="-24829"/>
                          <a:pt x="1100448" y="7125"/>
                          <a:pt x="1276733" y="0"/>
                        </a:cubicBezTo>
                        <a:cubicBezTo>
                          <a:pt x="1453018" y="-7125"/>
                          <a:pt x="1742910" y="71674"/>
                          <a:pt x="2009873" y="0"/>
                        </a:cubicBezTo>
                        <a:cubicBezTo>
                          <a:pt x="2276836" y="-71674"/>
                          <a:pt x="2251746" y="52078"/>
                          <a:pt x="2459216" y="0"/>
                        </a:cubicBezTo>
                        <a:cubicBezTo>
                          <a:pt x="2666686" y="-52078"/>
                          <a:pt x="2744643" y="12043"/>
                          <a:pt x="2837611" y="0"/>
                        </a:cubicBezTo>
                        <a:cubicBezTo>
                          <a:pt x="2930580" y="-12043"/>
                          <a:pt x="3361475" y="65249"/>
                          <a:pt x="3499801" y="0"/>
                        </a:cubicBezTo>
                        <a:cubicBezTo>
                          <a:pt x="3638127" y="-65249"/>
                          <a:pt x="3863391" y="1461"/>
                          <a:pt x="4091043" y="0"/>
                        </a:cubicBezTo>
                        <a:cubicBezTo>
                          <a:pt x="4318695" y="-1461"/>
                          <a:pt x="4445666" y="59095"/>
                          <a:pt x="4682284" y="0"/>
                        </a:cubicBezTo>
                        <a:cubicBezTo>
                          <a:pt x="4918902" y="-59095"/>
                          <a:pt x="4958478" y="30124"/>
                          <a:pt x="5060679" y="0"/>
                        </a:cubicBezTo>
                        <a:cubicBezTo>
                          <a:pt x="5162881" y="-30124"/>
                          <a:pt x="5348721" y="11161"/>
                          <a:pt x="5439073" y="0"/>
                        </a:cubicBezTo>
                        <a:cubicBezTo>
                          <a:pt x="5529425" y="-11161"/>
                          <a:pt x="5803779" y="20973"/>
                          <a:pt x="5959366" y="0"/>
                        </a:cubicBezTo>
                        <a:cubicBezTo>
                          <a:pt x="6114953" y="-20973"/>
                          <a:pt x="6238805" y="26903"/>
                          <a:pt x="6337760" y="0"/>
                        </a:cubicBezTo>
                        <a:cubicBezTo>
                          <a:pt x="6436715" y="-26903"/>
                          <a:pt x="6673541" y="55017"/>
                          <a:pt x="6929002" y="0"/>
                        </a:cubicBezTo>
                        <a:cubicBezTo>
                          <a:pt x="7184463" y="-55017"/>
                          <a:pt x="7238896" y="25845"/>
                          <a:pt x="7543893" y="0"/>
                        </a:cubicBezTo>
                        <a:cubicBezTo>
                          <a:pt x="7579852" y="264612"/>
                          <a:pt x="7788109" y="439331"/>
                          <a:pt x="7992888" y="448995"/>
                        </a:cubicBezTo>
                        <a:cubicBezTo>
                          <a:pt x="8012338" y="623500"/>
                          <a:pt x="7956027" y="873823"/>
                          <a:pt x="7992888" y="1011719"/>
                        </a:cubicBezTo>
                        <a:cubicBezTo>
                          <a:pt x="8029749" y="1149615"/>
                          <a:pt x="7965737" y="1411334"/>
                          <a:pt x="7992888" y="1556485"/>
                        </a:cubicBezTo>
                        <a:cubicBezTo>
                          <a:pt x="8020039" y="1701636"/>
                          <a:pt x="7951109" y="2071102"/>
                          <a:pt x="7992888" y="2244924"/>
                        </a:cubicBezTo>
                        <a:cubicBezTo>
                          <a:pt x="7799578" y="2261226"/>
                          <a:pt x="7555857" y="2482969"/>
                          <a:pt x="7543893" y="2693919"/>
                        </a:cubicBezTo>
                        <a:cubicBezTo>
                          <a:pt x="7338037" y="2737259"/>
                          <a:pt x="7225461" y="2677174"/>
                          <a:pt x="7094549" y="2693919"/>
                        </a:cubicBezTo>
                        <a:cubicBezTo>
                          <a:pt x="6963637" y="2710664"/>
                          <a:pt x="6758757" y="2628519"/>
                          <a:pt x="6503308" y="2693919"/>
                        </a:cubicBezTo>
                        <a:cubicBezTo>
                          <a:pt x="6247859" y="2759319"/>
                          <a:pt x="6029099" y="2619288"/>
                          <a:pt x="5841117" y="2693919"/>
                        </a:cubicBezTo>
                        <a:cubicBezTo>
                          <a:pt x="5653135" y="2768550"/>
                          <a:pt x="5626635" y="2670046"/>
                          <a:pt x="5462723" y="2693919"/>
                        </a:cubicBezTo>
                        <a:cubicBezTo>
                          <a:pt x="5298811" y="2717792"/>
                          <a:pt x="5188999" y="2642191"/>
                          <a:pt x="5013379" y="2693919"/>
                        </a:cubicBezTo>
                        <a:cubicBezTo>
                          <a:pt x="4837759" y="2745647"/>
                          <a:pt x="4700356" y="2673073"/>
                          <a:pt x="4493087" y="2693919"/>
                        </a:cubicBezTo>
                        <a:cubicBezTo>
                          <a:pt x="4285818" y="2714765"/>
                          <a:pt x="3922736" y="2639370"/>
                          <a:pt x="3759947" y="2693919"/>
                        </a:cubicBezTo>
                        <a:cubicBezTo>
                          <a:pt x="3597158" y="2748468"/>
                          <a:pt x="3391602" y="2693076"/>
                          <a:pt x="3239655" y="2693919"/>
                        </a:cubicBezTo>
                        <a:cubicBezTo>
                          <a:pt x="3087708" y="2694762"/>
                          <a:pt x="2933237" y="2651751"/>
                          <a:pt x="2648413" y="2693919"/>
                        </a:cubicBezTo>
                        <a:cubicBezTo>
                          <a:pt x="2363589" y="2736087"/>
                          <a:pt x="2398798" y="2644843"/>
                          <a:pt x="2199070" y="2693919"/>
                        </a:cubicBezTo>
                        <a:cubicBezTo>
                          <a:pt x="1999342" y="2742995"/>
                          <a:pt x="1955656" y="2658151"/>
                          <a:pt x="1820675" y="2693919"/>
                        </a:cubicBezTo>
                        <a:cubicBezTo>
                          <a:pt x="1685695" y="2729687"/>
                          <a:pt x="1578331" y="2656260"/>
                          <a:pt x="1371332" y="2693919"/>
                        </a:cubicBezTo>
                        <a:cubicBezTo>
                          <a:pt x="1164333" y="2731578"/>
                          <a:pt x="790666" y="2614506"/>
                          <a:pt x="448995" y="2693919"/>
                        </a:cubicBezTo>
                        <a:cubicBezTo>
                          <a:pt x="452010" y="2394594"/>
                          <a:pt x="242094" y="2227073"/>
                          <a:pt x="0" y="2244924"/>
                        </a:cubicBezTo>
                        <a:cubicBezTo>
                          <a:pt x="-2535" y="2008648"/>
                          <a:pt x="2836" y="1926800"/>
                          <a:pt x="0" y="1700159"/>
                        </a:cubicBezTo>
                        <a:cubicBezTo>
                          <a:pt x="-2836" y="1473518"/>
                          <a:pt x="69722" y="1321360"/>
                          <a:pt x="0" y="1065597"/>
                        </a:cubicBezTo>
                        <a:cubicBezTo>
                          <a:pt x="-69722" y="809834"/>
                          <a:pt x="35032" y="690891"/>
                          <a:pt x="0" y="448995"/>
                        </a:cubicBezTo>
                        <a:close/>
                      </a:path>
                    </a:pathLst>
                  </a:custGeom>
                  <ask:type>
                    <ask:lineSketchNone/>
                  </ask:type>
                </ask:lineSketchStyleProps>
              </a:ext>
            </a:extLs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solidFill>
                  <a:prstClr val="black"/>
                </a:solidFill>
                <a:prstDash val="sysDash"/>
              </a:ln>
              <a:solidFill>
                <a:prstClr val="white"/>
              </a:solidFill>
              <a:effectLst/>
              <a:uLnTx/>
              <a:uFillTx/>
              <a:latin typeface="Barlow Condensed"/>
              <a:cs typeface="+mn-cs"/>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73" y="1628800"/>
            <a:ext cx="12192000" cy="5087860"/>
          </a:xfrm>
          <a:prstGeom prst="rect">
            <a:avLst/>
          </a:prstGeom>
        </p:spPr>
      </p:pic>
      <p:pic>
        <p:nvPicPr>
          <p:cNvPr id="8" name="图片 4">
            <a:extLst>
              <a:ext uri="{FF2B5EF4-FFF2-40B4-BE49-F238E27FC236}">
                <a16:creationId xmlns:a16="http://schemas.microsoft.com/office/drawing/2014/main" id="{87880733-8DF9-4645-A071-B91FFAC47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3" y="-304472"/>
            <a:ext cx="6072408" cy="3877488"/>
          </a:xfrm>
          <a:prstGeom prst="rect">
            <a:avLst/>
          </a:prstGeom>
        </p:spPr>
      </p:pic>
      <p:pic>
        <p:nvPicPr>
          <p:cNvPr id="10" name="图片 29">
            <a:extLst>
              <a:ext uri="{FF2B5EF4-FFF2-40B4-BE49-F238E27FC236}">
                <a16:creationId xmlns:a16="http://schemas.microsoft.com/office/drawing/2014/main" id="{F4E77FC6-130B-476B-B432-02895BEB42FA}"/>
              </a:ext>
            </a:extLst>
          </p:cNvPr>
          <p:cNvPicPr>
            <a:picLocks noChangeAspect="1"/>
          </p:cNvPicPr>
          <p:nvPr/>
        </p:nvPicPr>
        <p:blipFill rotWithShape="1">
          <a:blip r:embed="rId3">
            <a:extLst>
              <a:ext uri="{28A0092B-C50C-407E-A947-70E740481C1C}">
                <a14:useLocalDpi xmlns:a14="http://schemas.microsoft.com/office/drawing/2010/main" val="0"/>
              </a:ext>
            </a:extLst>
          </a:blip>
          <a:srcRect t="36727"/>
          <a:stretch/>
        </p:blipFill>
        <p:spPr>
          <a:xfrm flipH="1">
            <a:off x="7176119" y="84464"/>
            <a:ext cx="4996807" cy="2018820"/>
          </a:xfrm>
          <a:prstGeom prst="rect">
            <a:avLst/>
          </a:prstGeom>
        </p:spPr>
      </p:pic>
      <p:pic>
        <p:nvPicPr>
          <p:cNvPr id="2" name="Picture 1">
            <a:extLst>
              <a:ext uri="{FF2B5EF4-FFF2-40B4-BE49-F238E27FC236}">
                <a16:creationId xmlns:a16="http://schemas.microsoft.com/office/drawing/2014/main" id="{02E09FC0-88B4-48A9-A66A-E590300200BB}"/>
              </a:ext>
            </a:extLst>
          </p:cNvPr>
          <p:cNvPicPr>
            <a:picLocks noChangeAspect="1"/>
          </p:cNvPicPr>
          <p:nvPr/>
        </p:nvPicPr>
        <p:blipFill>
          <a:blip r:embed="rId4"/>
          <a:stretch>
            <a:fillRect/>
          </a:stretch>
        </p:blipFill>
        <p:spPr>
          <a:xfrm>
            <a:off x="3901422" y="2014605"/>
            <a:ext cx="4749196" cy="1414395"/>
          </a:xfrm>
          <a:prstGeom prst="rect">
            <a:avLst/>
          </a:prstGeom>
        </p:spPr>
      </p:pic>
    </p:spTree>
    <p:extLst>
      <p:ext uri="{BB962C8B-B14F-4D97-AF65-F5344CB8AC3E}">
        <p14:creationId xmlns:p14="http://schemas.microsoft.com/office/powerpoint/2010/main" val="36759979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sp>
        <p:nvSpPr>
          <p:cNvPr id="6" name="Rectangle: Rounded Corners 5">
            <a:extLst>
              <a:ext uri="{FF2B5EF4-FFF2-40B4-BE49-F238E27FC236}">
                <a16:creationId xmlns:a16="http://schemas.microsoft.com/office/drawing/2014/main" id="{56F9EE81-3D7A-5330-04CA-4A98DF07AA36}"/>
              </a:ext>
            </a:extLst>
          </p:cNvPr>
          <p:cNvSpPr/>
          <p:nvPr/>
        </p:nvSpPr>
        <p:spPr>
          <a:xfrm>
            <a:off x="114301" y="209551"/>
            <a:ext cx="11868150" cy="65436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7" name="Picture 16">
            <a:extLst>
              <a:ext uri="{FF2B5EF4-FFF2-40B4-BE49-F238E27FC236}">
                <a16:creationId xmlns:a16="http://schemas.microsoft.com/office/drawing/2014/main" id="{FE64A5D3-FA52-52C0-5139-175BBB275F7C}"/>
              </a:ext>
            </a:extLst>
          </p:cNvPr>
          <p:cNvPicPr>
            <a:picLocks noChangeAspect="1"/>
          </p:cNvPicPr>
          <p:nvPr/>
        </p:nvPicPr>
        <p:blipFill>
          <a:blip r:embed="rId4"/>
          <a:stretch>
            <a:fillRect/>
          </a:stretch>
        </p:blipFill>
        <p:spPr>
          <a:xfrm>
            <a:off x="7762876" y="4763104"/>
            <a:ext cx="4529136" cy="2199671"/>
          </a:xfrm>
          <a:prstGeom prst="rect">
            <a:avLst/>
          </a:prstGeom>
          <a:ln>
            <a:noFill/>
          </a:ln>
          <a:effectLst>
            <a:softEdge rad="112500"/>
          </a:effectLst>
        </p:spPr>
      </p:pic>
      <p:sp>
        <p:nvSpPr>
          <p:cNvPr id="18" name="TextBox 17">
            <a:extLst>
              <a:ext uri="{FF2B5EF4-FFF2-40B4-BE49-F238E27FC236}">
                <a16:creationId xmlns:a16="http://schemas.microsoft.com/office/drawing/2014/main" id="{B783E586-019C-F9BD-B927-1DAFF8BA642A}"/>
              </a:ext>
            </a:extLst>
          </p:cNvPr>
          <p:cNvSpPr txBox="1"/>
          <p:nvPr/>
        </p:nvSpPr>
        <p:spPr>
          <a:xfrm>
            <a:off x="304801" y="666750"/>
            <a:ext cx="11468100" cy="5755422"/>
          </a:xfrm>
          <a:prstGeom prst="rect">
            <a:avLst/>
          </a:prstGeom>
          <a:noFill/>
        </p:spPr>
        <p:txBody>
          <a:bodyPr wrap="square" rtlCol="0">
            <a:spAutoFit/>
          </a:bodyPr>
          <a:lstStyle/>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Hải Thượng Lãn Ông là một thầy thuốc nổi tiếng của nước ta ở thế kỉ XVI</a:t>
            </a:r>
            <a:r>
              <a:rPr lang="en-US" sz="2300" b="0" i="0" dirty="0">
                <a:solidFill>
                  <a:srgbClr val="000000"/>
                </a:solidFill>
                <a:effectLst/>
                <a:latin typeface="Cambria" panose="02040503050406030204" pitchFamily="18" charset="0"/>
                <a:ea typeface="Cambria" panose="02040503050406030204" pitchFamily="18" charset="0"/>
              </a:rPr>
              <a:t>I</a:t>
            </a:r>
            <a:r>
              <a:rPr lang="vi-VN" sz="2300" b="0" i="0" dirty="0">
                <a:solidFill>
                  <a:srgbClr val="000000"/>
                </a:solidFill>
                <a:effectLst/>
                <a:latin typeface="Cambria" panose="02040503050406030204" pitchFamily="18" charset="0"/>
                <a:ea typeface="Cambria" panose="02040503050406030204" pitchFamily="18" charset="0"/>
              </a:rPr>
              <a:t>I.</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là người thông minh, học rộng. Khi còn trẻ, có lần bị ốm nặng, ông được một thầy thuốc giỏi chữa khỏi. Nhận thấy rằng biết chữa bệnh không chỉ cứu mình mà còn giúp được người đời, ông đã quyết học nghề y. Lên kinh đô nhưng không tìm được thầy giỏi để học, ông về quê “đóng cửa để đọc sách”; vừa tự học vừa chữa bệnh giúp dân.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Ông không quản ngày đêm, mưa nắng, trèo đèo lội suối đi chữa bệnh cứu người. Đối với người nghèo, hoàn cảnh khó khăn, ông thường khám bệnh và cho thuốc không lấy tiền.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Có lần, một người thuyền chài nghèo có đứa con nhỏ bị bệnh nặng nhưng không có tiền chữa trị. Khi bệnh tình của đứa trẻ nguy cấp, người thuyền chài chạy đến nhờ cậy Hải Thượng Lãn Ông. Ông đã đi lại thăm khám, thuốc thang ròng rã hơn một tháng trời, nhờ vậy mà bệnh của đứa trẻ thuyên giảm. Không những không lấy tiền, ông còn cho gia đình họ gạo, củi, dầu đèn,...</a:t>
            </a:r>
          </a:p>
          <a:p>
            <a:pPr algn="just"/>
            <a:r>
              <a:rPr lang="en-US" sz="2300" b="0" i="0" dirty="0">
                <a:solidFill>
                  <a:srgbClr val="000000"/>
                </a:solidFill>
                <a:effectLst/>
                <a:latin typeface="Cambria" panose="02040503050406030204" pitchFamily="18" charset="0"/>
                <a:ea typeface="Cambria" panose="02040503050406030204" pitchFamily="18" charset="0"/>
              </a:rPr>
              <a:t>   </a:t>
            </a:r>
            <a:r>
              <a:rPr lang="vi-VN" sz="2300" b="0" i="0" dirty="0">
                <a:solidFill>
                  <a:srgbClr val="000000"/>
                </a:solidFill>
                <a:effectLst/>
                <a:latin typeface="Cambria" panose="02040503050406030204" pitchFamily="18" charset="0"/>
                <a:ea typeface="Cambria" panose="02040503050406030204" pitchFamily="18" charset="0"/>
              </a:rPr>
              <a:t>Bên cạnh việc làm thuốc, chữa bệnh, Hải Thượng Lãn Ông cũng dành nhiều công sức nghiên cứu, viết sách, để lại cho đời nhiều tác phẩm lớn, có giá trị về y học, văn hoá và lịch sử. Ông được coi là một bậc danh y của Việt Nam.</a:t>
            </a:r>
          </a:p>
          <a:p>
            <a:pPr algn="r"/>
            <a:r>
              <a:rPr lang="vi-VN" sz="2300" b="0" i="0" dirty="0">
                <a:solidFill>
                  <a:srgbClr val="000000"/>
                </a:solidFill>
                <a:effectLst/>
                <a:latin typeface="Cambria" panose="02040503050406030204" pitchFamily="18" charset="0"/>
                <a:ea typeface="Cambria" panose="02040503050406030204" pitchFamily="18" charset="0"/>
              </a:rPr>
              <a:t>(Nguyễn Liêm)</a:t>
            </a:r>
          </a:p>
        </p:txBody>
      </p:sp>
      <p:pic>
        <p:nvPicPr>
          <p:cNvPr id="19" name="Picture 18">
            <a:extLst>
              <a:ext uri="{FF2B5EF4-FFF2-40B4-BE49-F238E27FC236}">
                <a16:creationId xmlns:a16="http://schemas.microsoft.com/office/drawing/2014/main" id="{C7E535A0-654A-50F4-84D2-AA04F274F024}"/>
              </a:ext>
            </a:extLst>
          </p:cNvPr>
          <p:cNvPicPr>
            <a:picLocks noChangeAspect="1"/>
          </p:cNvPicPr>
          <p:nvPr/>
        </p:nvPicPr>
        <p:blipFill>
          <a:blip r:embed="rId5"/>
          <a:stretch>
            <a:fillRect/>
          </a:stretch>
        </p:blipFill>
        <p:spPr>
          <a:xfrm>
            <a:off x="4092543" y="139413"/>
            <a:ext cx="3664014" cy="749873"/>
          </a:xfrm>
          <a:prstGeom prst="rect">
            <a:avLst/>
          </a:prstGeom>
        </p:spPr>
      </p:pic>
    </p:spTree>
    <p:extLst>
      <p:ext uri="{BB962C8B-B14F-4D97-AF65-F5344CB8AC3E}">
        <p14:creationId xmlns:p14="http://schemas.microsoft.com/office/powerpoint/2010/main" val="139524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360" y="49195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90432" y="491954"/>
            <a:ext cx="1642945" cy="848747"/>
          </a:xfrm>
          <a:prstGeom prst="rect">
            <a:avLst/>
          </a:prstGeom>
        </p:spPr>
      </p:pic>
      <p:pic>
        <p:nvPicPr>
          <p:cNvPr id="2" name="Picture 1">
            <a:extLst>
              <a:ext uri="{FF2B5EF4-FFF2-40B4-BE49-F238E27FC236}">
                <a16:creationId xmlns:a16="http://schemas.microsoft.com/office/drawing/2014/main" id="{FFC2B869-D8CC-4D70-B7B4-77335DFD5ADD}"/>
              </a:ext>
            </a:extLst>
          </p:cNvPr>
          <p:cNvPicPr>
            <a:picLocks noChangeAspect="1"/>
          </p:cNvPicPr>
          <p:nvPr/>
        </p:nvPicPr>
        <p:blipFill>
          <a:blip r:embed="rId5"/>
          <a:stretch>
            <a:fillRect/>
          </a:stretch>
        </p:blipFill>
        <p:spPr>
          <a:xfrm>
            <a:off x="4155274" y="-101793"/>
            <a:ext cx="4596782" cy="2036240"/>
          </a:xfrm>
          <a:prstGeom prst="rect">
            <a:avLst/>
          </a:prstGeom>
        </p:spPr>
      </p:pic>
      <p:sp>
        <p:nvSpPr>
          <p:cNvPr id="6" name="矩形 29">
            <a:extLst>
              <a:ext uri="{FF2B5EF4-FFF2-40B4-BE49-F238E27FC236}">
                <a16:creationId xmlns:a16="http://schemas.microsoft.com/office/drawing/2014/main" id="{36DA6FD5-DAD1-4F23-9E2E-558B290F7B4C}"/>
              </a:ext>
            </a:extLst>
          </p:cNvPr>
          <p:cNvSpPr/>
          <p:nvPr/>
        </p:nvSpPr>
        <p:spPr>
          <a:xfrm>
            <a:off x="1466850" y="2015101"/>
            <a:ext cx="9696450"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chữa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bệnh</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giúp</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dân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63EB6C48-5A64-8C25-FBF2-0D5FF5F3D013}"/>
              </a:ext>
            </a:extLst>
          </p:cNvPr>
          <p:cNvSpPr/>
          <p:nvPr/>
        </p:nvSpPr>
        <p:spPr>
          <a:xfrm>
            <a:off x="1484058" y="3107587"/>
            <a:ext cx="10326942" cy="715089"/>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2: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không</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lấy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tiền</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矩形 29">
            <a:extLst>
              <a:ext uri="{FF2B5EF4-FFF2-40B4-BE49-F238E27FC236}">
                <a16:creationId xmlns:a16="http://schemas.microsoft.com/office/drawing/2014/main" id="{3FA94B57-7054-0858-9688-10E3CBFBCD42}"/>
              </a:ext>
            </a:extLst>
          </p:cNvPr>
          <p:cNvSpPr/>
          <p:nvPr/>
        </p:nvSpPr>
        <p:spPr>
          <a:xfrm>
            <a:off x="1503108" y="4193437"/>
            <a:ext cx="10326942" cy="715089"/>
          </a:xfrm>
          <a:prstGeom prst="roundRect">
            <a:avLst/>
          </a:prstGeom>
          <a:solidFill>
            <a:schemeClr val="accent6">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3</a:t>
            </a:r>
            <a:r>
              <a:rPr lang="vi-VN" sz="3600" b="1" dirty="0">
                <a:solidFill>
                  <a:prstClr val="black"/>
                </a:solidFill>
                <a:latin typeface="Cambria" panose="02040503050406030204" pitchFamily="18" charset="0"/>
                <a:ea typeface="Cambria" panose="02040503050406030204" pitchFamily="18" charset="0"/>
              </a:rPr>
              <a:t>: </a:t>
            </a:r>
            <a:r>
              <a:rPr lang="en-US" sz="3600" b="1" dirty="0">
                <a:solidFill>
                  <a:prstClr val="black"/>
                </a:solidFill>
                <a:latin typeface="Cambria" panose="02040503050406030204" pitchFamily="18" charset="0"/>
                <a:ea typeface="Cambria" panose="02040503050406030204" pitchFamily="18" charset="0"/>
              </a:rPr>
              <a:t>T</a:t>
            </a:r>
            <a:r>
              <a:rPr lang="vi-VN" sz="3600" b="1" dirty="0">
                <a:solidFill>
                  <a:prstClr val="black"/>
                </a:solidFill>
                <a:latin typeface="Cambria" panose="02040503050406030204" pitchFamily="18" charset="0"/>
                <a:ea typeface="Cambria" panose="02040503050406030204" pitchFamily="18" charset="0"/>
              </a:rPr>
              <a:t>iếp theo cho đến </a:t>
            </a:r>
            <a:r>
              <a:rPr lang="en-US" sz="3600" b="1" i="1" dirty="0" err="1">
                <a:solidFill>
                  <a:prstClr val="black"/>
                </a:solidFill>
                <a:latin typeface="Cambria" panose="02040503050406030204" pitchFamily="18" charset="0"/>
                <a:ea typeface="Cambria" panose="02040503050406030204" pitchFamily="18" charset="0"/>
              </a:rPr>
              <a:t>gạo</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củi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dầu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đèn</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5FCAFC34-5698-A8B1-D5D1-01B178F16BB7}"/>
              </a:ext>
            </a:extLst>
          </p:cNvPr>
          <p:cNvSpPr/>
          <p:nvPr/>
        </p:nvSpPr>
        <p:spPr>
          <a:xfrm>
            <a:off x="1533525" y="5272651"/>
            <a:ext cx="9696450" cy="715089"/>
          </a:xfrm>
          <a:prstGeom prst="roundRect">
            <a:avLst/>
          </a:prstGeom>
          <a:solidFill>
            <a:schemeClr val="accent2">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Đoạn </a:t>
            </a:r>
            <a:r>
              <a:rPr lang="en-US" sz="3600" b="1" dirty="0">
                <a:solidFill>
                  <a:prstClr val="black"/>
                </a:solidFill>
                <a:latin typeface="Cambria" panose="02040503050406030204" pitchFamily="18" charset="0"/>
                <a:ea typeface="Cambria" panose="02040503050406030204" pitchFamily="18" charset="0"/>
              </a:rPr>
              <a:t>4</a:t>
            </a:r>
            <a:r>
              <a:rPr lang="vi-VN"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còn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lại</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78279" y="0"/>
            <a:ext cx="457200" cy="6858000"/>
          </a:xfrm>
          <a:prstGeom prst="rect">
            <a:avLst/>
          </a:prstGeom>
          <a:gradFill flip="none" rotWithShape="1">
            <a:gsLst>
              <a:gs pos="7000">
                <a:srgbClr val="7C7674"/>
              </a:gs>
              <a:gs pos="70000">
                <a:srgbClr val="A49686"/>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Barlow Condensed"/>
              <a:cs typeface="+mn-cs"/>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935760" cy="6858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34650" y="0"/>
            <a:ext cx="1657350" cy="3577294"/>
          </a:xfrm>
          <a:prstGeom prst="rect">
            <a:avLst/>
          </a:prstGeom>
        </p:spPr>
      </p:pic>
      <p:pic>
        <p:nvPicPr>
          <p:cNvPr id="35" name="图片 40">
            <a:extLst>
              <a:ext uri="{FF2B5EF4-FFF2-40B4-BE49-F238E27FC236}">
                <a16:creationId xmlns:a16="http://schemas.microsoft.com/office/drawing/2014/main" id="{586452DD-874F-4688-AAB6-9552BD38B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2160" y="511005"/>
            <a:ext cx="1642945" cy="848747"/>
          </a:xfrm>
          <a:prstGeom prst="rect">
            <a:avLst/>
          </a:prstGeom>
        </p:spPr>
      </p:pic>
      <p:pic>
        <p:nvPicPr>
          <p:cNvPr id="37" name="图片 40">
            <a:extLst>
              <a:ext uri="{FF2B5EF4-FFF2-40B4-BE49-F238E27FC236}">
                <a16:creationId xmlns:a16="http://schemas.microsoft.com/office/drawing/2014/main" id="{18133C27-C119-42CF-8B74-C139FED59A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75982" y="606254"/>
            <a:ext cx="1642945" cy="848747"/>
          </a:xfrm>
          <a:prstGeom prst="rect">
            <a:avLst/>
          </a:prstGeom>
        </p:spPr>
      </p:pic>
      <p:pic>
        <p:nvPicPr>
          <p:cNvPr id="3" name="Picture 2">
            <a:extLst>
              <a:ext uri="{FF2B5EF4-FFF2-40B4-BE49-F238E27FC236}">
                <a16:creationId xmlns:a16="http://schemas.microsoft.com/office/drawing/2014/main" id="{4BF575AD-330C-F586-EA37-87AF69047290}"/>
              </a:ext>
            </a:extLst>
          </p:cNvPr>
          <p:cNvPicPr>
            <a:picLocks noChangeAspect="1"/>
          </p:cNvPicPr>
          <p:nvPr/>
        </p:nvPicPr>
        <p:blipFill>
          <a:blip r:embed="rId5"/>
          <a:stretch>
            <a:fillRect/>
          </a:stretch>
        </p:blipFill>
        <p:spPr>
          <a:xfrm>
            <a:off x="3268807" y="354211"/>
            <a:ext cx="6151397" cy="1457070"/>
          </a:xfrm>
          <a:prstGeom prst="rect">
            <a:avLst/>
          </a:prstGeom>
        </p:spPr>
      </p:pic>
      <p:sp>
        <p:nvSpPr>
          <p:cNvPr id="4" name="Google Shape;276;p7">
            <a:extLst>
              <a:ext uri="{FF2B5EF4-FFF2-40B4-BE49-F238E27FC236}">
                <a16:creationId xmlns:a16="http://schemas.microsoft.com/office/drawing/2014/main" id="{83AF25DC-98B8-1CEF-C8D0-5175CC48E780}"/>
              </a:ext>
            </a:extLst>
          </p:cNvPr>
          <p:cNvSpPr/>
          <p:nvPr/>
        </p:nvSpPr>
        <p:spPr>
          <a:xfrm>
            <a:off x="2872661" y="2218621"/>
            <a:ext cx="2995860"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nổi</a:t>
            </a:r>
            <a:r>
              <a:rPr kumimoji="0" lang="en-US" sz="40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9999"/>
                </a:solidFill>
                <a:effectLst/>
                <a:uLnTx/>
                <a:uFillTx/>
                <a:latin typeface="Cambria" panose="02040503050406030204" pitchFamily="18" charset="0"/>
                <a:ea typeface="Cambria" panose="02040503050406030204" pitchFamily="18" charset="0"/>
              </a:rPr>
              <a:t>tiếng</a:t>
            </a:r>
            <a:endParaRPr kumimoji="0" sz="40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id="{547FDCBA-486D-1219-FBB4-78AD5AC66892}"/>
              </a:ext>
            </a:extLst>
          </p:cNvPr>
          <p:cNvSpPr/>
          <p:nvPr/>
        </p:nvSpPr>
        <p:spPr>
          <a:xfrm>
            <a:off x="3382682" y="3792569"/>
            <a:ext cx="3307998"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trèo</a:t>
            </a:r>
            <a:r>
              <a:rPr kumimoji="0" lang="en-US" sz="40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đèo</a:t>
            </a:r>
            <a:endParaRPr kumimoji="0"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sp>
        <p:nvSpPr>
          <p:cNvPr id="11" name="Google Shape;276;p7">
            <a:extLst>
              <a:ext uri="{FF2B5EF4-FFF2-40B4-BE49-F238E27FC236}">
                <a16:creationId xmlns:a16="http://schemas.microsoft.com/office/drawing/2014/main" id="{B9ADE535-A8B9-C608-AE55-B4804AFA3982}"/>
              </a:ext>
            </a:extLst>
          </p:cNvPr>
          <p:cNvSpPr/>
          <p:nvPr/>
        </p:nvSpPr>
        <p:spPr>
          <a:xfrm>
            <a:off x="6690680" y="2206241"/>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srgbClr val="002060"/>
                </a:solidFill>
                <a:latin typeface="Cambria" panose="02040503050406030204" pitchFamily="18" charset="0"/>
                <a:ea typeface="Cambria" panose="02040503050406030204" pitchFamily="18" charset="0"/>
              </a:rPr>
              <a:t>lên</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kinh</a:t>
            </a:r>
            <a:r>
              <a:rPr lang="en-US" sz="4000" b="1" noProof="0" dirty="0">
                <a:solidFill>
                  <a:srgbClr val="002060"/>
                </a:solidFill>
                <a:latin typeface="Cambria" panose="02040503050406030204" pitchFamily="18" charset="0"/>
                <a:ea typeface="Cambria" panose="02040503050406030204" pitchFamily="18" charset="0"/>
              </a:rPr>
              <a:t> </a:t>
            </a:r>
            <a:r>
              <a:rPr lang="en-US" sz="4000" b="1" noProof="0" dirty="0" err="1">
                <a:solidFill>
                  <a:srgbClr val="002060"/>
                </a:solidFill>
                <a:latin typeface="Cambria" panose="02040503050406030204" pitchFamily="18" charset="0"/>
                <a:ea typeface="Cambria" panose="02040503050406030204" pitchFamily="18" charset="0"/>
              </a:rPr>
              <a:t>đô</a:t>
            </a:r>
            <a:endParaRPr kumimoji="0"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Google Shape;276;p7">
            <a:extLst>
              <a:ext uri="{FF2B5EF4-FFF2-40B4-BE49-F238E27FC236}">
                <a16:creationId xmlns:a16="http://schemas.microsoft.com/office/drawing/2014/main" id="{25930D27-46AE-D90B-33B8-B1CF37FF4B87}"/>
              </a:ext>
            </a:extLst>
          </p:cNvPr>
          <p:cNvSpPr/>
          <p:nvPr/>
        </p:nvSpPr>
        <p:spPr>
          <a:xfrm>
            <a:off x="6946633" y="3677345"/>
            <a:ext cx="3290517" cy="969892"/>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mbria" panose="02040503050406030204" pitchFamily="18" charset="0"/>
                <a:ea typeface="Cambria" panose="02040503050406030204" pitchFamily="18" charset="0"/>
              </a:rPr>
              <a:t>l</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ội</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suối</a:t>
            </a:r>
            <a:endParaRPr kumimoji="0"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757087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animBg="1"/>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Barlow Condensed"/>
        <a:ea typeface=""/>
        <a:cs typeface=""/>
        <a:font script="Jpan" typeface="游ゴシック Light"/>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arlow Condensed"/>
        <a:ea typeface=""/>
        <a:cs typeface=""/>
        <a:font script="Jpan" typeface="游ゴシック"/>
        <a:font script="Hang" typeface="맑은 고딕"/>
        <a:font script="Hans" typeface="Barlow Condensed"/>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1644</Words>
  <Application>Microsoft Office PowerPoint</Application>
  <PresentationFormat>Widescreen</PresentationFormat>
  <Paragraphs>93</Paragraphs>
  <Slides>31</Slides>
  <Notes>14</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31</vt:i4>
      </vt:variant>
    </vt:vector>
  </HeadingPairs>
  <TitlesOfParts>
    <vt:vector size="48" baseType="lpstr">
      <vt:lpstr>#9Slide05 SVNClementine</vt:lpstr>
      <vt:lpstr>#9Slide07 HoneyCream</vt:lpstr>
      <vt:lpstr>Arial</vt:lpstr>
      <vt:lpstr>Arial</vt:lpstr>
      <vt:lpstr>Arial-Rounded</vt:lpstr>
      <vt:lpstr>Barlow Condensed</vt:lpstr>
      <vt:lpstr>Calibri</vt:lpstr>
      <vt:lpstr>Calibri Light</vt:lpstr>
      <vt:lpstr>Cambria</vt:lpstr>
      <vt:lpstr>等线</vt:lpstr>
      <vt:lpstr>Times New Roman</vt:lpstr>
      <vt:lpstr>UTM Avo</vt:lpstr>
      <vt:lpstr>Office 主题​​</vt:lpstr>
      <vt:lpstr>1_Office Theme</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2023-10-22T04:26:35Z</dcterms:created>
  <dcterms:modified xsi:type="dcterms:W3CDTF">2025-02-07T02:10:27Z</dcterms:modified>
</cp:coreProperties>
</file>