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89" r:id="rId3"/>
    <p:sldId id="312" r:id="rId4"/>
    <p:sldId id="286" r:id="rId5"/>
    <p:sldId id="287" r:id="rId6"/>
    <p:sldId id="296" r:id="rId7"/>
    <p:sldId id="297" r:id="rId8"/>
    <p:sldId id="314" r:id="rId9"/>
    <p:sldId id="299" r:id="rId10"/>
    <p:sldId id="313" r:id="rId11"/>
    <p:sldId id="315" r:id="rId12"/>
    <p:sldId id="317" r:id="rId13"/>
    <p:sldId id="310" r:id="rId14"/>
    <p:sldId id="318" r:id="rId15"/>
    <p:sldId id="319" r:id="rId16"/>
    <p:sldId id="288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2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7BBCA4-6334-2DB0-B6F4-8793027CC6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76200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6B9511-E145-516E-1FA2-F723A702946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76200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28438"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462</Words>
  <Application>Microsoft Office PowerPoint</Application>
  <PresentationFormat>Widescreen</PresentationFormat>
  <Paragraphs>55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宋体</vt:lpstr>
      <vt:lpstr>#9Slide03 AmpleSoft Bold</vt:lpstr>
      <vt:lpstr>#9Slide03 Arima Madurai Black</vt:lpstr>
      <vt:lpstr>Arial</vt:lpstr>
      <vt:lpstr>Calibri</vt:lpstr>
      <vt:lpstr>Calibri Light</vt:lpstr>
      <vt:lpstr>Cambria</vt:lpstr>
      <vt:lpstr>等线</vt:lpstr>
      <vt:lpstr>Lobster</vt:lpstr>
      <vt:lpstr>Times New Roman</vt:lpstr>
      <vt:lpstr>字魂39号-快乐肥宅体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2023-10-10T03:59:24Z</dcterms:created>
  <dcterms:modified xsi:type="dcterms:W3CDTF">2025-02-07T02:12:13Z</dcterms:modified>
</cp:coreProperties>
</file>