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65"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21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7/2/2025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
        <p:nvSpPr>
          <p:cNvPr id="5" name="Rectangle 4"/>
          <p:cNvSpPr/>
          <p:nvPr userDrawn="1"/>
        </p:nvSpPr>
        <p:spPr>
          <a:xfrm>
            <a:off x="3099025" y="3244334"/>
            <a:ext cx="5993949" cy="369332"/>
          </a:xfrm>
          <a:prstGeom prst="rect">
            <a:avLst/>
          </a:prstGeom>
        </p:spPr>
        <p:txBody>
          <a:bodyPr wrap="none">
            <a:spAutoFit/>
          </a:bodyPr>
          <a:lstStyle/>
          <a:p>
            <a:r>
              <a:rPr lang="en-US" dirty="0" err="1" smtClean="0"/>
              <a:t>Viết</a:t>
            </a:r>
            <a:r>
              <a:rPr lang="en-US" dirty="0" smtClean="0"/>
              <a:t> –</a:t>
            </a:r>
            <a:r>
              <a:rPr lang="en-US" dirty="0" err="1" smtClean="0"/>
              <a:t>Tìm</a:t>
            </a:r>
            <a:r>
              <a:rPr lang="en-US" dirty="0" smtClean="0"/>
              <a:t> </a:t>
            </a:r>
            <a:r>
              <a:rPr lang="en-US" dirty="0" err="1" smtClean="0"/>
              <a:t>hiểu</a:t>
            </a:r>
            <a:r>
              <a:rPr lang="en-US" dirty="0" smtClean="0"/>
              <a:t> </a:t>
            </a:r>
            <a:r>
              <a:rPr lang="en-US" dirty="0" err="1" smtClean="0"/>
              <a:t>cách</a:t>
            </a:r>
            <a:r>
              <a:rPr lang="en-US" dirty="0" smtClean="0"/>
              <a:t> </a:t>
            </a:r>
            <a:r>
              <a:rPr lang="en-US" dirty="0" err="1" smtClean="0"/>
              <a:t>viết</a:t>
            </a:r>
            <a:r>
              <a:rPr lang="en-US" dirty="0" smtClean="0"/>
              <a:t> </a:t>
            </a:r>
            <a:r>
              <a:rPr lang="en-US" dirty="0" err="1" smtClean="0"/>
              <a:t>bài</a:t>
            </a:r>
            <a:r>
              <a:rPr lang="en-US" dirty="0" smtClean="0"/>
              <a:t> </a:t>
            </a:r>
            <a:r>
              <a:rPr lang="en-US" dirty="0" err="1" smtClean="0"/>
              <a:t>văn</a:t>
            </a:r>
            <a:r>
              <a:rPr lang="en-US" dirty="0" smtClean="0"/>
              <a:t> ,  </a:t>
            </a:r>
            <a:r>
              <a:rPr lang="en-US" dirty="0" err="1" smtClean="0"/>
              <a:t>kể</a:t>
            </a:r>
            <a:r>
              <a:rPr lang="en-US" dirty="0" smtClean="0"/>
              <a:t> </a:t>
            </a:r>
            <a:r>
              <a:rPr lang="en-US" dirty="0" err="1" smtClean="0"/>
              <a:t>lại</a:t>
            </a:r>
            <a:r>
              <a:rPr lang="en-US" dirty="0" smtClean="0"/>
              <a:t> </a:t>
            </a:r>
            <a:r>
              <a:rPr lang="en-US" dirty="0" err="1" smtClean="0"/>
              <a:t>một</a:t>
            </a:r>
            <a:r>
              <a:rPr lang="en-US" dirty="0" smtClean="0"/>
              <a:t> </a:t>
            </a:r>
            <a:r>
              <a:rPr lang="en-US" dirty="0" err="1" smtClean="0"/>
              <a:t>câu</a:t>
            </a:r>
            <a:r>
              <a:rPr lang="en-US" dirty="0" smtClean="0"/>
              <a:t> </a:t>
            </a:r>
            <a:r>
              <a:rPr lang="en-US" dirty="0" err="1" smtClean="0"/>
              <a:t>chuyện</a:t>
            </a:r>
            <a:r>
              <a:rPr lang="en-US" dirty="0" smtClean="0"/>
              <a:t> -17.10</a:t>
            </a:r>
            <a:endParaRPr lang="en-US" dirty="0"/>
          </a:p>
        </p:txBody>
      </p:sp>
    </p:spTree>
    <p:extLst>
      <p:ext uri="{BB962C8B-B14F-4D97-AF65-F5344CB8AC3E}">
        <p14:creationId xmlns:p14="http://schemas.microsoft.com/office/powerpoint/2010/main" val="320155489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12" Type="http://schemas.microsoft.com/office/2007/relationships/hdphoto" Target="../media/hdphoto1.wdp"/><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319</Words>
  <Application>Microsoft Office PowerPoint</Application>
  <PresentationFormat>Widescreen</PresentationFormat>
  <Paragraphs>42</Paragraphs>
  <Slides>17</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Calibri Light</vt:lpstr>
      <vt:lpstr>Cambria</vt:lpstr>
      <vt:lpstr>等线</vt:lpstr>
      <vt:lpstr>等线 Light</vt:lpstr>
      <vt:lpstr>LNTH-LuoLuoNotangYuanTi 1</vt:lpstr>
      <vt:lpstr>Tahoma</vt:lpstr>
      <vt:lpstr>Wingdings</vt:lpstr>
      <vt:lpstr>印品黑体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2023-09-18T05:43:10Z</dcterms:created>
  <dcterms:modified xsi:type="dcterms:W3CDTF">2025-02-07T02:30:49Z</dcterms:modified>
</cp:coreProperties>
</file>