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activeX/activeX1.xml" ContentType="application/vnd.ms-office.activeX+xml"/>
  <Override PartName="/ppt/tags/tag10.xml" ContentType="application/vnd.openxmlformats-officedocument.presentationml.tags+xml"/>
  <Override PartName="/ppt/notesSlides/notesSlide7.xml" ContentType="application/vnd.openxmlformats-officedocument.presentationml.notesSlide+xml"/>
  <Override PartName="/ppt/activeX/activeX2.xml" ContentType="application/vnd.ms-office.activeX+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4" r:id="rId3"/>
    <p:sldMasterId id="2147483686" r:id="rId4"/>
  </p:sldMasterIdLst>
  <p:notesMasterIdLst>
    <p:notesMasterId r:id="rId34"/>
  </p:notesMasterIdLst>
  <p:sldIdLst>
    <p:sldId id="484" r:id="rId5"/>
    <p:sldId id="554" r:id="rId6"/>
    <p:sldId id="2007577173" r:id="rId7"/>
    <p:sldId id="2007577174" r:id="rId8"/>
    <p:sldId id="2007577175" r:id="rId9"/>
    <p:sldId id="2007577176" r:id="rId10"/>
    <p:sldId id="558" r:id="rId11"/>
    <p:sldId id="560" r:id="rId12"/>
    <p:sldId id="559" r:id="rId13"/>
    <p:sldId id="2007577177" r:id="rId14"/>
    <p:sldId id="2007577178" r:id="rId15"/>
    <p:sldId id="2007577179" r:id="rId16"/>
    <p:sldId id="555" r:id="rId17"/>
    <p:sldId id="561" r:id="rId18"/>
    <p:sldId id="2007577180" r:id="rId19"/>
    <p:sldId id="2007577181" r:id="rId20"/>
    <p:sldId id="257" r:id="rId21"/>
    <p:sldId id="258" r:id="rId22"/>
    <p:sldId id="259" r:id="rId23"/>
    <p:sldId id="260" r:id="rId24"/>
    <p:sldId id="261" r:id="rId25"/>
    <p:sldId id="262" r:id="rId26"/>
    <p:sldId id="263" r:id="rId27"/>
    <p:sldId id="574" r:id="rId28"/>
    <p:sldId id="2007577185" r:id="rId29"/>
    <p:sldId id="2007577183" r:id="rId30"/>
    <p:sldId id="2007577184" r:id="rId31"/>
    <p:sldId id="577" r:id="rId32"/>
    <p:sldId id="200757718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688" autoAdjust="0"/>
  </p:normalViewPr>
  <p:slideViewPr>
    <p:cSldViewPr snapToGrid="0">
      <p:cViewPr varScale="1">
        <p:scale>
          <a:sx n="101" d="100"/>
          <a:sy n="101" d="100"/>
        </p:scale>
        <p:origin x="63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484704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87515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7298073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328696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577756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202838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85180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171056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t>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69002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t>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23958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t>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082898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272682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88086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4035800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3165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3404642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862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542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331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7/2/2025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894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9F8CA7-E265-4E95-93EB-7D98A029AF19}" type="datetimeFigureOut">
              <a:rPr lang="en-US" smtClean="0">
                <a:solidFill>
                  <a:prstClr val="black">
                    <a:tint val="75000"/>
                  </a:prstClr>
                </a:solidFill>
              </a:rPr>
              <a:pPr/>
              <a:t>7/2/2025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56809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9F8CA7-E265-4E95-93EB-7D98A029AF19}" type="datetimeFigureOut">
              <a:rPr lang="en-US" smtClean="0">
                <a:solidFill>
                  <a:prstClr val="black">
                    <a:tint val="75000"/>
                  </a:prstClr>
                </a:solidFill>
              </a:rPr>
              <a:pPr/>
              <a:t>7/2/2025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4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77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F8CA7-E265-4E95-93EB-7D98A029AF19}" type="datetimeFigureOut">
              <a:rPr lang="en-US" smtClean="0">
                <a:solidFill>
                  <a:prstClr val="black">
                    <a:tint val="75000"/>
                  </a:prstClr>
                </a:solidFill>
              </a:rPr>
              <a:pPr/>
              <a:t>7/2/2025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508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7/2/2025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084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9F8CA7-E265-4E95-93EB-7D98A029AF19}" type="datetimeFigureOut">
              <a:rPr lang="en-US" smtClean="0">
                <a:solidFill>
                  <a:prstClr val="black">
                    <a:tint val="75000"/>
                  </a:prstClr>
                </a:solidFill>
              </a:rPr>
              <a:pPr/>
              <a:t>7/2/2025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0490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048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9F8CA7-E265-4E95-93EB-7D98A029AF19}" type="datetimeFigureOut">
              <a:rPr lang="en-US" smtClean="0">
                <a:solidFill>
                  <a:prstClr val="black">
                    <a:tint val="75000"/>
                  </a:prstClr>
                </a:solidFill>
              </a:rPr>
              <a:pPr/>
              <a:t>7/2/2025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69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6541997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831498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343404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0456817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367404889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95936977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7375" y="219075"/>
            <a:ext cx="1638300" cy="1638300"/>
          </a:xfrm>
          <a:prstGeom prst="rect">
            <a:avLst/>
          </a:prstGeom>
        </p:spPr>
      </p:pic>
    </p:spTree>
    <p:extLst>
      <p:ext uri="{BB962C8B-B14F-4D97-AF65-F5344CB8AC3E}">
        <p14:creationId xmlns:p14="http://schemas.microsoft.com/office/powerpoint/2010/main" val="697663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37909F60-C62F-4215-9E8E-0D78E1730A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35392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6D2C4-F5B2-4BAF-AAAA-E5719FEE0C0C}" type="datetimeFigureOut">
              <a:rPr lang="en-US" smtClean="0"/>
              <a:t>7/2/2025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6DD3FD-8217-4768-8ED4-6898380C4537}" type="slidenum">
              <a:rPr lang="en-US" smtClean="0"/>
              <a:t>‹#›</a:t>
            </a:fld>
            <a:endParaRPr lang="en-US"/>
          </a:p>
        </p:txBody>
      </p:sp>
    </p:spTree>
    <p:extLst>
      <p:ext uri="{BB962C8B-B14F-4D97-AF65-F5344CB8AC3E}">
        <p14:creationId xmlns:p14="http://schemas.microsoft.com/office/powerpoint/2010/main" val="185147906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F8CA7-E265-4E95-93EB-7D98A029AF19}" type="datetimeFigureOut">
              <a:rPr lang="en-US" smtClean="0">
                <a:solidFill>
                  <a:prstClr val="black">
                    <a:tint val="75000"/>
                  </a:prstClr>
                </a:solidFill>
              </a:rPr>
              <a:pPr/>
              <a:t>7/2/2025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4ECB72-3624-4F6B-9668-529798A5C3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57975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5" Type="http://schemas.microsoft.com/office/2007/relationships/hdphoto" Target="../media/hdphoto2.wdp"/><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0.xml"/><Relationship Id="rId7" Type="http://schemas.openxmlformats.org/officeDocument/2006/relationships/image" Target="../media/image1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notesSlide" Target="../notesSlides/notesSlide7.xml"/><Relationship Id="rId10" Type="http://schemas.openxmlformats.org/officeDocument/2006/relationships/image" Target="../media/image44.wmf"/><Relationship Id="rId4" Type="http://schemas.openxmlformats.org/officeDocument/2006/relationships/slideLayout" Target="../slideLayouts/slideLayout3.xml"/><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1.xml"/><Relationship Id="rId7" Type="http://schemas.openxmlformats.org/officeDocument/2006/relationships/image" Target="../media/image13.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notesSlide" Target="../notesSlides/notesSlide8.xml"/><Relationship Id="rId10" Type="http://schemas.openxmlformats.org/officeDocument/2006/relationships/image" Target="../media/image47.wmf"/><Relationship Id="rId4" Type="http://schemas.openxmlformats.org/officeDocument/2006/relationships/slideLayout" Target="../slideLayouts/slideLayout3.xml"/><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9.xml"/><Relationship Id="rId7" Type="http://schemas.openxmlformats.org/officeDocument/2006/relationships/image" Target="../media/image50.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13.png"/><Relationship Id="rId10" Type="http://schemas.openxmlformats.org/officeDocument/2006/relationships/image" Target="../media/image53.png"/><Relationship Id="rId4" Type="http://schemas.openxmlformats.org/officeDocument/2006/relationships/image" Target="../media/image12.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3.png"/><Relationship Id="rId3" Type="http://schemas.openxmlformats.org/officeDocument/2006/relationships/tags" Target="../tags/tag15.xml"/><Relationship Id="rId7" Type="http://schemas.openxmlformats.org/officeDocument/2006/relationships/notesSlide" Target="../notesSlides/notesSlide11.xml"/><Relationship Id="rId12" Type="http://schemas.openxmlformats.org/officeDocument/2006/relationships/image" Target="../media/image23.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17.xml"/><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13.pn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8.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57.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8.png"/><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57.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18" Type="http://schemas.openxmlformats.org/officeDocument/2006/relationships/image" Target="../media/image29.png"/><Relationship Id="rId3" Type="http://schemas.openxmlformats.org/officeDocument/2006/relationships/slideLayout" Target="../slideLayouts/slideLayout14.xml"/><Relationship Id="rId7" Type="http://schemas.openxmlformats.org/officeDocument/2006/relationships/image" Target="../media/image61.png"/><Relationship Id="rId12" Type="http://schemas.openxmlformats.org/officeDocument/2006/relationships/image" Target="../media/image63.png"/><Relationship Id="rId17" Type="http://schemas.microsoft.com/office/2007/relationships/hdphoto" Target="../media/hdphoto7.wdp"/><Relationship Id="rId2" Type="http://schemas.openxmlformats.org/officeDocument/2006/relationships/audio" Target="../media/media2.mp3"/><Relationship Id="rId16" Type="http://schemas.openxmlformats.org/officeDocument/2006/relationships/image" Target="../media/image65.png"/><Relationship Id="rId1" Type="http://schemas.microsoft.com/office/2007/relationships/media" Target="../media/media2.mp3"/><Relationship Id="rId6" Type="http://schemas.openxmlformats.org/officeDocument/2006/relationships/image" Target="../media/image60.png"/><Relationship Id="rId11" Type="http://schemas.openxmlformats.org/officeDocument/2006/relationships/slide" Target="slide8.xml"/><Relationship Id="rId5" Type="http://schemas.openxmlformats.org/officeDocument/2006/relationships/slide" Target="slide18.xml"/><Relationship Id="rId15" Type="http://schemas.microsoft.com/office/2007/relationships/hdphoto" Target="../media/hdphoto6.wdp"/><Relationship Id="rId10" Type="http://schemas.microsoft.com/office/2007/relationships/hdphoto" Target="../media/hdphoto4.wdp"/><Relationship Id="rId4" Type="http://schemas.openxmlformats.org/officeDocument/2006/relationships/image" Target="../media/image59.jpg"/><Relationship Id="rId9" Type="http://schemas.openxmlformats.org/officeDocument/2006/relationships/image" Target="../media/image62.png"/><Relationship Id="rId1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slide" Target="slide22.xml"/><Relationship Id="rId18" Type="http://schemas.microsoft.com/office/2007/relationships/hdphoto" Target="../media/hdphoto10.wdp"/><Relationship Id="rId3" Type="http://schemas.openxmlformats.org/officeDocument/2006/relationships/image" Target="../media/image22.png"/><Relationship Id="rId7" Type="http://schemas.openxmlformats.org/officeDocument/2006/relationships/slide" Target="slide20.xml"/><Relationship Id="rId12" Type="http://schemas.microsoft.com/office/2007/relationships/hdphoto" Target="../media/hdphoto8.wdp"/><Relationship Id="rId17" Type="http://schemas.openxmlformats.org/officeDocument/2006/relationships/image" Target="../media/image69.png"/><Relationship Id="rId2" Type="http://schemas.openxmlformats.org/officeDocument/2006/relationships/image" Target="../media/image66.jpg"/><Relationship Id="rId16" Type="http://schemas.openxmlformats.org/officeDocument/2006/relationships/slide" Target="slide23.xml"/><Relationship Id="rId20" Type="http://schemas.openxmlformats.org/officeDocument/2006/relationships/image" Target="../media/image70.gif"/><Relationship Id="rId1" Type="http://schemas.openxmlformats.org/officeDocument/2006/relationships/slideLayout" Target="../slideLayouts/slideLayout25.xml"/><Relationship Id="rId6" Type="http://schemas.microsoft.com/office/2007/relationships/hdphoto" Target="../media/hdphoto4.wdp"/><Relationship Id="rId11" Type="http://schemas.openxmlformats.org/officeDocument/2006/relationships/image" Target="../media/image67.png"/><Relationship Id="rId5" Type="http://schemas.openxmlformats.org/officeDocument/2006/relationships/image" Target="../media/image62.png"/><Relationship Id="rId15" Type="http://schemas.microsoft.com/office/2007/relationships/hdphoto" Target="../media/hdphoto9.wdp"/><Relationship Id="rId10" Type="http://schemas.openxmlformats.org/officeDocument/2006/relationships/slide" Target="slide21.xml"/><Relationship Id="rId19" Type="http://schemas.openxmlformats.org/officeDocument/2006/relationships/slide" Target="slide19.xml"/><Relationship Id="rId4" Type="http://schemas.microsoft.com/office/2007/relationships/hdphoto" Target="../media/hdphoto2.wdp"/><Relationship Id="rId9" Type="http://schemas.microsoft.com/office/2007/relationships/hdphoto" Target="../media/hdphoto6.wdp"/><Relationship Id="rId1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slide" Target="slide18.xml"/><Relationship Id="rId5" Type="http://schemas.microsoft.com/office/2007/relationships/hdphoto" Target="../media/hdphoto4.wdp"/><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1.jpg"/><Relationship Id="rId1" Type="http://schemas.openxmlformats.org/officeDocument/2006/relationships/slideLayout" Target="../slideLayouts/slideLayout14.xml"/><Relationship Id="rId5" Type="http://schemas.openxmlformats.org/officeDocument/2006/relationships/slide" Target="slide18.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18.xml"/><Relationship Id="rId5" Type="http://schemas.microsoft.com/office/2007/relationships/hdphoto" Target="../media/hdphoto4.wdp"/><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18.xml"/><Relationship Id="rId5" Type="http://schemas.microsoft.com/office/2007/relationships/hdphoto" Target="../media/hdphoto4.wdp"/><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slide" Target="slide18.xml"/><Relationship Id="rId5" Type="http://schemas.microsoft.com/office/2007/relationships/hdphoto" Target="../media/hdphoto4.wdp"/><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5.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41.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6.xml"/><Relationship Id="rId7" Type="http://schemas.openxmlformats.org/officeDocument/2006/relationships/image" Target="../media/image51.png"/><Relationship Id="rId12" Type="http://schemas.openxmlformats.org/officeDocument/2006/relationships/image" Target="../media/image75.pn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50.png"/><Relationship Id="rId11" Type="http://schemas.microsoft.com/office/2007/relationships/hdphoto" Target="../media/hdphoto11.wdp"/><Relationship Id="rId5" Type="http://schemas.openxmlformats.org/officeDocument/2006/relationships/image" Target="../media/image13.png"/><Relationship Id="rId10" Type="http://schemas.openxmlformats.org/officeDocument/2006/relationships/image" Target="../media/image74.png"/><Relationship Id="rId4" Type="http://schemas.openxmlformats.org/officeDocument/2006/relationships/image" Target="../media/image12.pn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7.xml"/><Relationship Id="rId7"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51.png"/><Relationship Id="rId11" Type="http://schemas.openxmlformats.org/officeDocument/2006/relationships/image" Target="../media/image77.png"/><Relationship Id="rId5" Type="http://schemas.openxmlformats.org/officeDocument/2006/relationships/image" Target="../media/image13.png"/><Relationship Id="rId10" Type="http://schemas.microsoft.com/office/2007/relationships/hdphoto" Target="../media/hdphoto12.wdp"/><Relationship Id="rId4" Type="http://schemas.openxmlformats.org/officeDocument/2006/relationships/image" Target="../media/image12.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50.png"/><Relationship Id="rId3" Type="http://schemas.openxmlformats.org/officeDocument/2006/relationships/tags" Target="../tags/tag25.xml"/><Relationship Id="rId7" Type="http://schemas.openxmlformats.org/officeDocument/2006/relationships/notesSlide" Target="../notesSlides/notesSlide18.xml"/><Relationship Id="rId12" Type="http://schemas.openxmlformats.org/officeDocument/2006/relationships/image" Target="../media/image23.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27.xml"/><Relationship Id="rId10" Type="http://schemas.openxmlformats.org/officeDocument/2006/relationships/image" Target="../media/image14.png"/><Relationship Id="rId4" Type="http://schemas.openxmlformats.org/officeDocument/2006/relationships/tags" Target="../tags/tag26.xml"/><Relationship Id="rId9" Type="http://schemas.openxmlformats.org/officeDocument/2006/relationships/image" Target="../media/image13.png"/><Relationship Id="rId1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9.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slide" Target="slide7.xml"/><Relationship Id="rId3" Type="http://schemas.openxmlformats.org/officeDocument/2006/relationships/slideLayout" Target="../slideLayouts/slideLayout10.xml"/><Relationship Id="rId7" Type="http://schemas.openxmlformats.org/officeDocument/2006/relationships/image" Target="../media/image27.jpe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slide" Target="slide5.xml"/><Relationship Id="rId5" Type="http://schemas.openxmlformats.org/officeDocument/2006/relationships/image" Target="../media/image25.png"/><Relationship Id="rId10" Type="http://schemas.openxmlformats.org/officeDocument/2006/relationships/slide" Target="slide4.xml"/><Relationship Id="rId4" Type="http://schemas.openxmlformats.org/officeDocument/2006/relationships/notesSlide" Target="../notesSlides/notesSlide3.xml"/><Relationship Id="rId9" Type="http://schemas.openxmlformats.org/officeDocument/2006/relationships/image" Target="../media/image29.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3.pn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xml"/><Relationship Id="rId11" Type="http://schemas.openxmlformats.org/officeDocument/2006/relationships/image" Target="../media/image15.png"/><Relationship Id="rId5" Type="http://schemas.openxmlformats.org/officeDocument/2006/relationships/tags" Target="../tags/tag5.xml"/><Relationship Id="rId10" Type="http://schemas.openxmlformats.org/officeDocument/2006/relationships/image" Target="../media/image14.png"/><Relationship Id="rId4" Type="http://schemas.openxmlformats.org/officeDocument/2006/relationships/tags" Target="../tags/tag4.xml"/><Relationship Id="rId9" Type="http://schemas.openxmlformats.org/officeDocument/2006/relationships/image" Target="../media/image13.pn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8.png"/><Relationship Id="rId3" Type="http://schemas.openxmlformats.org/officeDocument/2006/relationships/tags" Target="../tags/tag8.xml"/><Relationship Id="rId7" Type="http://schemas.openxmlformats.org/officeDocument/2006/relationships/image" Target="../media/image13.png"/><Relationship Id="rId12" Type="http://schemas.openxmlformats.org/officeDocument/2006/relationships/image" Target="../media/image3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36.png"/><Relationship Id="rId5" Type="http://schemas.openxmlformats.org/officeDocument/2006/relationships/notesSlide" Target="../notesSlides/notesSlide5.xml"/><Relationship Id="rId15" Type="http://schemas.openxmlformats.org/officeDocument/2006/relationships/image" Target="../media/image40.png"/><Relationship Id="rId10" Type="http://schemas.openxmlformats.org/officeDocument/2006/relationships/image" Target="../media/image35.gif"/><Relationship Id="rId4" Type="http://schemas.openxmlformats.org/officeDocument/2006/relationships/slideLayout" Target="../slideLayouts/slideLayout3.xml"/><Relationship Id="rId9" Type="http://schemas.openxmlformats.org/officeDocument/2006/relationships/image" Target="../media/image23.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6.xml"/><Relationship Id="rId7"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41.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2" name="Picture 21">
            <a:extLst>
              <a:ext uri="{FF2B5EF4-FFF2-40B4-BE49-F238E27FC236}">
                <a16:creationId xmlns:a16="http://schemas.microsoft.com/office/drawing/2014/main" id="{76D1CA99-945B-8929-2154-3766EBD11990}"/>
              </a:ext>
            </a:extLst>
          </p:cNvPr>
          <p:cNvPicPr>
            <a:picLocks noChangeAspect="1"/>
          </p:cNvPicPr>
          <p:nvPr/>
        </p:nvPicPr>
        <p:blipFill>
          <a:blip r:embed="rId10"/>
          <a:stretch>
            <a:fillRect/>
          </a:stretch>
        </p:blipFill>
        <p:spPr>
          <a:xfrm>
            <a:off x="4958224" y="749387"/>
            <a:ext cx="2542252" cy="920576"/>
          </a:xfrm>
          <a:prstGeom prst="rect">
            <a:avLst/>
          </a:prstGeom>
        </p:spPr>
      </p:pic>
      <p:pic>
        <p:nvPicPr>
          <p:cNvPr id="27" name="Picture 26">
            <a:extLst>
              <a:ext uri="{FF2B5EF4-FFF2-40B4-BE49-F238E27FC236}">
                <a16:creationId xmlns:a16="http://schemas.microsoft.com/office/drawing/2014/main" id="{FC50D2CF-D090-5169-03CC-7B28B056BDB9}"/>
              </a:ext>
            </a:extLst>
          </p:cNvPr>
          <p:cNvPicPr>
            <a:picLocks noChangeAspect="1"/>
          </p:cNvPicPr>
          <p:nvPr/>
        </p:nvPicPr>
        <p:blipFill>
          <a:blip r:embed="rId11"/>
          <a:stretch>
            <a:fillRect/>
          </a:stretch>
        </p:blipFill>
        <p:spPr>
          <a:xfrm>
            <a:off x="2191921" y="2695082"/>
            <a:ext cx="8151058" cy="2572735"/>
          </a:xfrm>
          <a:prstGeom prst="rect">
            <a:avLst/>
          </a:prstGeom>
        </p:spPr>
      </p:pic>
      <p:pic>
        <p:nvPicPr>
          <p:cNvPr id="32" name="Picture 31">
            <a:extLst>
              <a:ext uri="{FF2B5EF4-FFF2-40B4-BE49-F238E27FC236}">
                <a16:creationId xmlns:a16="http://schemas.microsoft.com/office/drawing/2014/main" id="{AF2ECD5A-C445-88E7-6EEC-28E215E927B7}"/>
              </a:ext>
            </a:extLst>
          </p:cNvPr>
          <p:cNvPicPr>
            <a:picLocks noChangeAspect="1"/>
          </p:cNvPicPr>
          <p:nvPr/>
        </p:nvPicPr>
        <p:blipFill>
          <a:blip r:embed="rId12"/>
          <a:stretch>
            <a:fillRect/>
          </a:stretch>
        </p:blipFill>
        <p:spPr>
          <a:xfrm rot="21019049">
            <a:off x="1947171" y="1049972"/>
            <a:ext cx="2792210" cy="1481456"/>
          </a:xfrm>
          <a:prstGeom prst="rect">
            <a:avLst/>
          </a:prstGeom>
        </p:spPr>
      </p:pic>
      <p:pic>
        <p:nvPicPr>
          <p:cNvPr id="34" name="Picture 33">
            <a:extLst>
              <a:ext uri="{FF2B5EF4-FFF2-40B4-BE49-F238E27FC236}">
                <a16:creationId xmlns:a16="http://schemas.microsoft.com/office/drawing/2014/main" id="{44B061F2-5010-84F6-C064-9A5C3776469C}"/>
              </a:ext>
            </a:extLst>
          </p:cNvPr>
          <p:cNvPicPr>
            <a:picLocks noChangeAspect="1"/>
          </p:cNvPicPr>
          <p:nvPr/>
        </p:nvPicPr>
        <p:blipFill>
          <a:blip r:embed="rId13"/>
          <a:stretch>
            <a:fillRect/>
          </a:stretch>
        </p:blipFill>
        <p:spPr>
          <a:xfrm>
            <a:off x="4646907" y="1641289"/>
            <a:ext cx="3674796" cy="1454336"/>
          </a:xfrm>
          <a:prstGeom prst="rect">
            <a:avLst/>
          </a:prstGeom>
        </p:spPr>
      </p:pic>
      <p:pic>
        <p:nvPicPr>
          <p:cNvPr id="15" name="Picture 2"/>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2591230" y="19686"/>
            <a:ext cx="3275308" cy="2675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heel(1)">
                                      <p:cBhvr>
                                        <p:cTn id="26" dur="2000"/>
                                        <p:tgtEl>
                                          <p:spTgt spid="32"/>
                                        </p:tgtEl>
                                      </p:cBhvr>
                                    </p:animEffect>
                                  </p:childTnLst>
                                </p:cTn>
                              </p:par>
                              <p:par>
                                <p:cTn id="27" presetID="21"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heel(1)">
                                      <p:cBhvr>
                                        <p:cTn id="29" dur="2000"/>
                                        <p:tgtEl>
                                          <p:spTgt spid="27"/>
                                        </p:tgtEl>
                                      </p:cBhvr>
                                    </p:animEffect>
                                  </p:childTnLst>
                                </p:cTn>
                              </p:par>
                              <p:par>
                                <p:cTn id="30" presetID="32" presetClass="emph" presetSubtype="0" repeatCount="indefinite" fill="hold" nodeType="withEffect">
                                  <p:stCondLst>
                                    <p:cond delay="0"/>
                                  </p:stCondLst>
                                  <p:childTnLst>
                                    <p:animRot by="120000">
                                      <p:cBhvr>
                                        <p:cTn id="31" dur="300" fill="hold">
                                          <p:stCondLst>
                                            <p:cond delay="0"/>
                                          </p:stCondLst>
                                        </p:cTn>
                                        <p:tgtEl>
                                          <p:spTgt spid="15"/>
                                        </p:tgtEl>
                                        <p:attrNameLst>
                                          <p:attrName>r</p:attrName>
                                        </p:attrNameLst>
                                      </p:cBhvr>
                                    </p:animRot>
                                    <p:animRot by="-240000">
                                      <p:cBhvr>
                                        <p:cTn id="32" dur="600" fill="hold">
                                          <p:stCondLst>
                                            <p:cond delay="600"/>
                                          </p:stCondLst>
                                        </p:cTn>
                                        <p:tgtEl>
                                          <p:spTgt spid="15"/>
                                        </p:tgtEl>
                                        <p:attrNameLst>
                                          <p:attrName>r</p:attrName>
                                        </p:attrNameLst>
                                      </p:cBhvr>
                                    </p:animRot>
                                    <p:animRot by="240000">
                                      <p:cBhvr>
                                        <p:cTn id="33" dur="600" fill="hold">
                                          <p:stCondLst>
                                            <p:cond delay="1200"/>
                                          </p:stCondLst>
                                        </p:cTn>
                                        <p:tgtEl>
                                          <p:spTgt spid="15"/>
                                        </p:tgtEl>
                                        <p:attrNameLst>
                                          <p:attrName>r</p:attrName>
                                        </p:attrNameLst>
                                      </p:cBhvr>
                                    </p:animRot>
                                    <p:animRot by="-240000">
                                      <p:cBhvr>
                                        <p:cTn id="34" dur="600" fill="hold">
                                          <p:stCondLst>
                                            <p:cond delay="1800"/>
                                          </p:stCondLst>
                                        </p:cTn>
                                        <p:tgtEl>
                                          <p:spTgt spid="15"/>
                                        </p:tgtEl>
                                        <p:attrNameLst>
                                          <p:attrName>r</p:attrName>
                                        </p:attrNameLst>
                                      </p:cBhvr>
                                    </p:animRot>
                                    <p:animRot by="120000">
                                      <p:cBhvr>
                                        <p:cTn id="35" dur="600" fill="hold">
                                          <p:stCondLst>
                                            <p:cond delay="24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3"/>
              </p:custDataLst>
            </p:nvPr>
          </p:nvPicPr>
          <p:blipFill>
            <a:blip r:embed="rId7"/>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Calibri" panose="020F0502020204030204" pitchFamily="34" charset="0"/>
                <a:cs typeface="Calibri" panose="020F0502020204030204" pitchFamily="34" charset="0"/>
              </a:rPr>
              <a:t>Tôi kể với các bạn</a:t>
            </a:r>
          </a:p>
          <a:p>
            <a:pPr algn="just"/>
            <a:r>
              <a:rPr lang="vi-VN" sz="2800" b="1" dirty="0">
                <a:solidFill>
                  <a:srgbClr val="0070C0"/>
                </a:solidFill>
                <a:latin typeface="Calibri" panose="020F0502020204030204" pitchFamily="34" charset="0"/>
                <a:cs typeface="Calibri" panose="020F0502020204030204" pitchFamily="34" charset="0"/>
              </a:rPr>
              <a:t>Một màu trời đã lâu</a:t>
            </a:r>
          </a:p>
          <a:p>
            <a:pPr algn="just"/>
            <a:r>
              <a:rPr lang="vi-VN" sz="2800" b="1" dirty="0">
                <a:solidFill>
                  <a:srgbClr val="0070C0"/>
                </a:solidFill>
                <a:latin typeface="Calibri" panose="020F0502020204030204" pitchFamily="34" charset="0"/>
                <a:cs typeface="Calibri" panose="020F0502020204030204" pitchFamily="34" charset="0"/>
              </a:rPr>
              <a:t>Đó là một màu nâu ...</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Không có gió có nắng</a:t>
            </a:r>
          </a:p>
          <a:p>
            <a:pPr algn="just"/>
            <a:r>
              <a:rPr lang="vi-VN" sz="2800" b="1" dirty="0">
                <a:solidFill>
                  <a:srgbClr val="0070C0"/>
                </a:solidFill>
                <a:latin typeface="Calibri" panose="020F0502020204030204" pitchFamily="34" charset="0"/>
                <a:cs typeface="Calibri" panose="020F0502020204030204" pitchFamily="34" charset="0"/>
              </a:rPr>
              <a:t>Không có lắm sắc màu</a:t>
            </a:r>
          </a:p>
          <a:p>
            <a:pPr algn="just"/>
            <a:r>
              <a:rPr lang="vi-VN" sz="2800" b="1" dirty="0">
                <a:solidFill>
                  <a:srgbClr val="0070C0"/>
                </a:solidFill>
                <a:latin typeface="Calibri" panose="020F0502020204030204" pitchFamily="34" charset="0"/>
                <a:cs typeface="Calibri" panose="020F0502020204030204" pitchFamily="34" charset="0"/>
              </a:rPr>
              <a:t>Một vòm trời như nhau:</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Tôi chưa kêu “chiếp chiếp"</a:t>
            </a:r>
          </a:p>
          <a:p>
            <a:pPr algn="just"/>
            <a:r>
              <a:rPr lang="vi-VN" sz="2800" b="1" dirty="0">
                <a:solidFill>
                  <a:srgbClr val="0070C0"/>
                </a:solidFill>
                <a:latin typeface="Calibri" panose="020F0502020204030204" pitchFamily="34" charset="0"/>
                <a:cs typeface="Calibri" panose="020F0502020204030204" pitchFamily="34" charset="0"/>
              </a:rPr>
              <a:t>Chẳng biết tìm giun, sâu</a:t>
            </a:r>
          </a:p>
          <a:p>
            <a:pPr algn="just"/>
            <a:r>
              <a:rPr lang="vi-VN" sz="2800" b="1" dirty="0">
                <a:solidFill>
                  <a:srgbClr val="0070C0"/>
                </a:solidFill>
                <a:latin typeface="Calibri" panose="020F0502020204030204" pitchFamily="34" charset="0"/>
                <a:cs typeface="Calibri" panose="020F0502020204030204" pitchFamily="34" charset="0"/>
              </a:rPr>
              <a:t>Đói, no chẳng biết đâu</a:t>
            </a:r>
          </a:p>
          <a:p>
            <a:pPr algn="just"/>
            <a:r>
              <a:rPr lang="vi-VN" sz="2800" b="1" dirty="0">
                <a:solidFill>
                  <a:srgbClr val="0070C0"/>
                </a:solidFill>
                <a:latin typeface="Calibri" panose="020F0502020204030204" pitchFamily="34"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8"/>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id="{8FB195B9-0BDD-FEC6-8FE9-F7C5D54848EC}"/>
              </a:ext>
            </a:extLst>
          </p:cNvPr>
          <p:cNvPicPr>
            <a:picLocks noChangeAspect="1"/>
          </p:cNvPicPr>
          <p:nvPr/>
        </p:nvPicPr>
        <p:blipFill>
          <a:blip r:embed="rId9"/>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spid="1034" name="TextBox1" r:id="rId2" imgW="5657760" imgH="1076400"/>
        </mc:Choice>
        <mc:Fallback>
          <p:control name="TextBox1" r:id="rId2" imgW="5657760" imgH="1076400">
            <p:pic>
              <p:nvPicPr>
                <p:cNvPr id="2" name="TextBox1"/>
                <p:cNvPicPr>
                  <a:picLocks/>
                </p:cNvPicPr>
                <p:nvPr/>
              </p:nvPicPr>
              <p:blipFill>
                <a:blip r:embed="rId10"/>
                <a:srcRect/>
                <a:stretch>
                  <a:fillRect/>
                </a:stretch>
              </p:blipFill>
              <p:spPr bwMode="auto">
                <a:xfrm>
                  <a:off x="655638" y="2473325"/>
                  <a:ext cx="565943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30174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3"/>
              </p:custDataLst>
            </p:nvPr>
          </p:nvPicPr>
          <p:blipFill>
            <a:blip r:embed="rId7"/>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70C0"/>
                </a:solidFill>
                <a:latin typeface="Calibri" panose="020F0502020204030204" pitchFamily="34" charset="0"/>
                <a:cs typeface="Calibri" panose="020F0502020204030204" pitchFamily="34" charset="0"/>
              </a:rPr>
              <a:t>Tôi cũng không hiểu rõ</a:t>
            </a:r>
          </a:p>
          <a:p>
            <a:pPr lvl="0" algn="just"/>
            <a:r>
              <a:rPr lang="vi-VN" sz="2800" b="1" dirty="0">
                <a:solidFill>
                  <a:srgbClr val="0070C0"/>
                </a:solidFill>
                <a:latin typeface="Calibri" panose="020F0502020204030204" pitchFamily="34" charset="0"/>
                <a:cs typeface="Calibri" panose="020F0502020204030204" pitchFamily="34" charset="0"/>
              </a:rPr>
              <a:t>Tôi sinh ra vì sao</a:t>
            </a:r>
          </a:p>
          <a:p>
            <a:pPr lvl="0" algn="just"/>
            <a:r>
              <a:rPr lang="vi-VN" sz="2800" b="1" dirty="0">
                <a:solidFill>
                  <a:srgbClr val="0070C0"/>
                </a:solidFill>
                <a:latin typeface="Calibri" panose="020F0502020204030204" pitchFamily="34" charset="0"/>
                <a:cs typeface="Calibri" panose="020F0502020204030204" pitchFamily="34" charset="0"/>
              </a:rPr>
              <a:t>Tôi đạp vỡ màu nâu</a:t>
            </a:r>
          </a:p>
          <a:p>
            <a:pPr lvl="0"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gió lộng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nắng reo</a:t>
            </a:r>
          </a:p>
          <a:p>
            <a:pPr lvl="0" algn="just"/>
            <a:r>
              <a:rPr lang="vi-VN" sz="2800" b="1" dirty="0">
                <a:solidFill>
                  <a:srgbClr val="0070C0"/>
                </a:solidFill>
                <a:latin typeface="Calibri" panose="020F0502020204030204" pitchFamily="34" charset="0"/>
                <a:cs typeface="Calibri" panose="020F0502020204030204" pitchFamily="34" charset="0"/>
              </a:rPr>
              <a:t>Bỗng tôi thấy thương yêu</a:t>
            </a:r>
          </a:p>
          <a:p>
            <a:pPr lvl="0" algn="just"/>
            <a:r>
              <a:rPr lang="vi-VN" sz="2800" b="1" dirty="0">
                <a:solidFill>
                  <a:srgbClr val="0070C0"/>
                </a:solidFill>
                <a:latin typeface="Calibri" panose="020F0502020204030204" pitchFamily="34" charset="0"/>
                <a:cs typeface="Calibri" panose="020F0502020204030204" pitchFamily="34" charset="0"/>
              </a:rPr>
              <a:t>Tôi biết là có mẹ</a:t>
            </a:r>
          </a:p>
          <a:p>
            <a:pPr lvl="0" algn="just"/>
            <a:r>
              <a:rPr lang="vi-VN" sz="2800" b="1" dirty="0">
                <a:solidFill>
                  <a:srgbClr val="0070C0"/>
                </a:solidFill>
                <a:latin typeface="Calibri" panose="020F0502020204030204" pitchFamily="34" charset="0"/>
                <a:cs typeface="Calibri" panose="020F0502020204030204" pitchFamily="34" charset="0"/>
              </a:rPr>
              <a:t>Đói, tôi tìm giun dế</a:t>
            </a:r>
          </a:p>
          <a:p>
            <a:pPr lvl="0" algn="just"/>
            <a:r>
              <a:rPr lang="vi-VN" sz="2800" b="1" dirty="0">
                <a:solidFill>
                  <a:srgbClr val="0070C0"/>
                </a:solidFill>
                <a:latin typeface="Calibri" panose="020F0502020204030204" pitchFamily="34" charset="0"/>
                <a:cs typeface="Calibri" panose="020F0502020204030204" pitchFamily="34" charset="0"/>
              </a:rPr>
              <a:t>Ăn no xoải cánh phơi...</a:t>
            </a:r>
          </a:p>
          <a:p>
            <a:pPr lvl="0" algn="just"/>
            <a:r>
              <a:rPr lang="vi-VN" sz="2800" b="1" dirty="0">
                <a:solidFill>
                  <a:srgbClr val="0070C0"/>
                </a:solidFill>
                <a:latin typeface="Calibri" panose="020F0502020204030204" pitchFamily="34" charset="0"/>
                <a:cs typeface="Calibri" panose="020F0502020204030204" pitchFamily="34" charset="0"/>
              </a:rPr>
              <a:t>Bầu trời ở bên ngoài</a:t>
            </a:r>
          </a:p>
          <a:p>
            <a:pPr lvl="0" algn="just"/>
            <a:r>
              <a:rPr lang="vi-VN" sz="2800" b="1" dirty="0">
                <a:solidFill>
                  <a:srgbClr val="0070C0"/>
                </a:solidFill>
                <a:latin typeface="Calibri" panose="020F0502020204030204" pitchFamily="34"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8"/>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id="{07E75491-42CE-A3B9-E9DC-5B70B7D8E4E0}"/>
              </a:ext>
            </a:extLst>
          </p:cNvPr>
          <p:cNvPicPr>
            <a:picLocks noChangeAspect="1"/>
          </p:cNvPicPr>
          <p:nvPr/>
        </p:nvPicPr>
        <p:blipFill>
          <a:blip r:embed="rId9"/>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spid="2058" name="TextBox1" r:id="rId2" imgW="5657760" imgH="1076400"/>
        </mc:Choice>
        <mc:Fallback>
          <p:control name="TextBox1" r:id="rId2" imgW="5657760" imgH="1076400">
            <p:pic>
              <p:nvPicPr>
                <p:cNvPr id="2" name="TextBox1"/>
                <p:cNvPicPr>
                  <a:picLocks/>
                </p:cNvPicPr>
                <p:nvPr/>
              </p:nvPicPr>
              <p:blipFill>
                <a:blip r:embed="rId10"/>
                <a:srcRect/>
                <a:stretch>
                  <a:fillRect/>
                </a:stretch>
              </p:blipFill>
              <p:spPr bwMode="auto">
                <a:xfrm>
                  <a:off x="655638" y="2473325"/>
                  <a:ext cx="5659437"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75422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id="{4EF760DF-1B3B-4941-8531-3860CFDC0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7"/>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7"/>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7"/>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8"/>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9"/>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10"/>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8"/>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9"/>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10"/>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8"/>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9"/>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10"/>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11"/>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id="{EB496005-8B47-6A01-21DA-D1AFD431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id="{4245BA9C-0093-AC54-7EBC-8FCD8935358B}"/>
                </a:ext>
              </a:extLst>
            </p:cNvPr>
            <p:cNvPicPr>
              <a:picLocks noChangeAspect="1"/>
            </p:cNvPicPr>
            <p:nvPr/>
          </p:nvPicPr>
          <p:blipFill>
            <a:blip r:embed="rId5"/>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id="{95CD8287-D7D0-819C-6624-B85F1184B029}"/>
                </a:ext>
              </a:extLst>
            </p:cNvPr>
            <p:cNvPicPr>
              <a:picLocks noChangeAspect="1"/>
            </p:cNvPicPr>
            <p:nvPr/>
          </p:nvPicPr>
          <p:blipFill>
            <a:blip r:embed="rId6"/>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id="{F1EE5C97-803D-D751-AD1E-59E8233F0482}"/>
                </a:ext>
              </a:extLst>
            </p:cNvPr>
            <p:cNvPicPr>
              <a:picLocks noChangeAspect="1"/>
            </p:cNvPicPr>
            <p:nvPr/>
          </p:nvPicPr>
          <p:blipFill>
            <a:blip r:embed="rId7"/>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id="{5403A098-4C08-9437-EA90-5D51F59861CC}"/>
                </a:ext>
              </a:extLst>
            </p:cNvPr>
            <p:cNvPicPr>
              <a:picLocks noChangeAspect="1"/>
            </p:cNvPicPr>
            <p:nvPr/>
          </p:nvPicPr>
          <p:blipFill>
            <a:blip r:embed="rId5"/>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id="{09F08EE7-B1D5-33CF-53CD-21E936A8AD80}"/>
                </a:ext>
              </a:extLst>
            </p:cNvPr>
            <p:cNvPicPr>
              <a:picLocks noChangeAspect="1"/>
            </p:cNvPicPr>
            <p:nvPr/>
          </p:nvPicPr>
          <p:blipFill>
            <a:blip r:embed="rId6"/>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id="{F03E3B79-EDE0-56BB-681E-CE26BF338A5E}"/>
                </a:ext>
              </a:extLst>
            </p:cNvPr>
            <p:cNvPicPr>
              <a:picLocks noChangeAspect="1"/>
            </p:cNvPicPr>
            <p:nvPr/>
          </p:nvPicPr>
          <p:blipFill>
            <a:blip r:embed="rId7"/>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id="{A1BC264A-06B9-492D-8F5E-F282DEF12ECD}"/>
                </a:ext>
              </a:extLst>
            </p:cNvPr>
            <p:cNvPicPr>
              <a:picLocks noChangeAspect="1"/>
            </p:cNvPicPr>
            <p:nvPr/>
          </p:nvPicPr>
          <p:blipFill>
            <a:blip r:embed="rId5"/>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id="{56197AA6-AE69-0FC4-F5C1-60C0BA92A31A}"/>
                </a:ext>
              </a:extLst>
            </p:cNvPr>
            <p:cNvPicPr>
              <a:picLocks noChangeAspect="1"/>
            </p:cNvPicPr>
            <p:nvPr/>
          </p:nvPicPr>
          <p:blipFill>
            <a:blip r:embed="rId6"/>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id="{717CB951-A381-004A-21E8-3FCE568B51EA}"/>
                </a:ext>
              </a:extLst>
            </p:cNvPr>
            <p:cNvPicPr>
              <a:picLocks noChangeAspect="1"/>
            </p:cNvPicPr>
            <p:nvPr/>
          </p:nvPicPr>
          <p:blipFill>
            <a:blip r:embed="rId7"/>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id="{08943C82-FD5C-3E35-5382-98EB9B74A689}"/>
              </a:ext>
            </a:extLst>
          </p:cNvPr>
          <p:cNvPicPr>
            <a:picLocks noChangeAspect="1"/>
          </p:cNvPicPr>
          <p:nvPr/>
        </p:nvPicPr>
        <p:blipFill>
          <a:blip r:embed="rId8"/>
          <a:stretch>
            <a:fillRect/>
          </a:stretch>
        </p:blipFill>
        <p:spPr>
          <a:xfrm>
            <a:off x="2672542" y="785990"/>
            <a:ext cx="7888908"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4"/>
          <a:stretch>
            <a:fillRect/>
          </a:stretch>
        </p:blipFill>
        <p:spPr>
          <a:xfrm>
            <a:off x="2338687" y="1032132"/>
            <a:ext cx="770601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A50FE1D-A210-E0C6-8698-B6308A60CDDF}"/>
                </a:ext>
              </a:extLst>
            </p:cNvPr>
            <p:cNvPicPr>
              <a:picLocks noChangeAspect="1"/>
            </p:cNvPicPr>
            <p:nvPr/>
          </p:nvPicPr>
          <p:blipFill>
            <a:blip r:embed="rId6"/>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3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9" name="Picture 8">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19"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4"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44444E-6 2.96296E-6 C 0.00278 -0.06204 0.00816 -0.14676 -0.02274 -0.20209 C -0.02517 -0.21181 -0.02917 -0.22176 -0.03333 -0.23033 C -0.0349 -0.2382 -0.03611 -0.24375 -0.03941 -0.25047 C -0.04184 -0.26968 -0.04792 -0.2831 -0.05608 -0.29908 C -0.05816 -0.30301 -0.05886 -0.3088 -0.06215 -0.31111 C -0.07083 -0.31713 -0.07882 -0.32685 -0.08646 -0.33542 C -0.09323 -0.34306 -0.09913 -0.35162 -0.10764 -0.35556 C -0.11823 -0.3706 -0.09965 -0.34514 -0.11667 -0.36366 C -0.11806 -0.36528 -0.1184 -0.36806 -0.11979 -0.36968 C -0.12517 -0.37593 -0.13247 -0.38264 -0.13941 -0.38588 C -0.14601 -0.39468 -0.15347 -0.39769 -0.16215 -0.4 C -0.16927 -0.40486 -0.17604 -0.4044 -0.18333 -0.4081 C -0.19097 -0.41204 -0.19792 -0.41389 -0.20608 -0.41621 C -0.33403 -0.41482 -0.35747 -0.43218 -0.44549 -0.39607 C -0.45 -0.3919 -0.45469 -0.39167 -0.4592 -0.38797 C -0.46285 -0.38496 -0.46979 -0.37778 -0.46979 -0.37778 C -0.47361 -0.36736 -0.47813 -0.35926 -0.48646 -0.35556 C -0.48924 -0.34468 -0.48629 -0.35324 -0.49392 -0.34144 C -0.49983 -0.33218 -0.50417 -0.31991 -0.50764 -0.30903 C -0.5092 -0.3044 -0.51059 -0.29954 -0.51215 -0.29491 C -0.51406 -0.28959 -0.51823 -0.27894 -0.51823 -0.27894 C -0.52014 -0.26435 -0.52361 -0.25047 -0.52726 -0.23635 C -0.5283 -0.23241 -0.52934 -0.22824 -0.53038 -0.22431 C -0.5309 -0.22223 -0.53195 -0.21829 -0.53195 -0.21829 C -0.52882 -0.20648 -0.53351 -0.19329 -0.53646 -0.18195 C -0.53837 -0.17477 -0.53854 -0.17084 -0.54254 -0.16574 C -0.54566 -0.15209 -0.54167 -0.1676 -0.54705 -0.15348 C -0.54965 -0.14653 -0.55122 -0.13658 -0.55313 -0.1294 C -0.55486 -0.12292 -0.55764 -0.12014 -0.55764 -0.1132 " pathEditMode="relative" ptsTypes="fffffffffffffffffffffffffffffA">
                                      <p:cBhvr>
                                        <p:cTn id="39"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4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4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mj-lt"/>
                <a:cs typeface="Times New Roman" pitchFamily="18" charset="0"/>
              </a:rPr>
              <a:t>1. Gà con kể với các bạn thế nào về bầu trời trong quả trứng? </a:t>
            </a:r>
            <a:endParaRPr lang="en-US" sz="4000" b="1" dirty="0" err="1">
              <a:solidFill>
                <a:prstClr val="white"/>
              </a:solidFill>
              <a:latin typeface="+mj-lt"/>
              <a:cs typeface="Times New Roman"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Trong bài thơ, chú gà con kể với các bạn về 2 giai đoạn trong cuộc sống của mình: lúc còn ở trong quả trứng và lúc bước ra thế giới bên ngoài.</a:t>
            </a:r>
          </a:p>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Bầu trời bên trong quả trứng chỉ 1 màu nâu, không có gió, không có nắng, không</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lắm sắc màu, chỉ có một vòm trời màu nâu như nhau.</a:t>
            </a:r>
          </a:p>
        </p:txBody>
      </p:sp>
      <p:sp>
        <p:nvSpPr>
          <p:cNvPr id="9" name="Right Arrow 8">
            <a:hlinkClick r:id="rId6"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2" name="Cloud 1">
            <a:extLst>
              <a:ext uri="{FF2B5EF4-FFF2-40B4-BE49-F238E27FC236}">
                <a16:creationId xmlns:a16="http://schemas.microsoft.com/office/drawing/2014/main"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Chỉ</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một</a:t>
            </a:r>
            <a:r>
              <a:rPr lang="en-US" sz="2800" b="1" dirty="0">
                <a:latin typeface="+mj-lt"/>
              </a:rPr>
              <a:t> </a:t>
            </a:r>
            <a:r>
              <a:rPr lang="en-US" sz="2800" b="1" dirty="0" err="1">
                <a:latin typeface="+mj-lt"/>
              </a:rPr>
              <a:t>màu</a:t>
            </a:r>
            <a:r>
              <a:rPr lang="en-US" sz="2800" b="1" dirty="0">
                <a:latin typeface="+mj-lt"/>
              </a:rPr>
              <a:t> </a:t>
            </a:r>
            <a:r>
              <a:rPr lang="en-US" sz="2800" b="1" dirty="0" err="1">
                <a:latin typeface="+mj-lt"/>
              </a:rPr>
              <a:t>nâu</a:t>
            </a:r>
            <a:endParaRPr lang="en-US" sz="2800" b="1" dirty="0">
              <a:latin typeface="+mj-lt"/>
            </a:endParaRPr>
          </a:p>
        </p:txBody>
      </p:sp>
      <p:sp>
        <p:nvSpPr>
          <p:cNvPr id="3" name="Cloud 2">
            <a:extLst>
              <a:ext uri="{FF2B5EF4-FFF2-40B4-BE49-F238E27FC236}">
                <a16:creationId xmlns:a16="http://schemas.microsoft.com/office/drawing/2014/main"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Không</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nắng</a:t>
            </a:r>
            <a:endParaRPr lang="en-US" sz="2800" b="1" dirty="0">
              <a:latin typeface="+mj-lt"/>
            </a:endParaRPr>
          </a:p>
        </p:txBody>
      </p:sp>
      <p:sp>
        <p:nvSpPr>
          <p:cNvPr id="4" name="Cloud 3">
            <a:extLst>
              <a:ext uri="{FF2B5EF4-FFF2-40B4-BE49-F238E27FC236}">
                <a16:creationId xmlns:a16="http://schemas.microsoft.com/office/drawing/2014/main"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mj-lt"/>
              </a:rPr>
              <a:t>?</a:t>
            </a: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7"/>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8"/>
          <a:stretch>
            <a:fillRect/>
          </a:stretch>
        </p:blipFill>
        <p:spPr>
          <a:xfrm>
            <a:off x="2957815" y="1046771"/>
            <a:ext cx="6200169" cy="49930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mj-lt"/>
                <a:cs typeface="Times New Roman" pitchFamily="18" charset="0"/>
              </a:rPr>
              <a:t> 2. </a:t>
            </a:r>
            <a:r>
              <a:rPr lang="en-US" sz="3200" b="1" dirty="0" err="1">
                <a:solidFill>
                  <a:prstClr val="white"/>
                </a:solidFill>
                <a:latin typeface="+mj-lt"/>
                <a:cs typeface="Times New Roman" pitchFamily="18" charset="0"/>
              </a:rPr>
              <a:t>Gà</a:t>
            </a:r>
            <a:r>
              <a:rPr lang="en-US" sz="3200" b="1" dirty="0">
                <a:solidFill>
                  <a:prstClr val="white"/>
                </a:solidFill>
                <a:latin typeface="+mj-lt"/>
                <a:cs typeface="Times New Roman" pitchFamily="18" charset="0"/>
              </a:rPr>
              <a:t> con </a:t>
            </a:r>
            <a:r>
              <a:rPr lang="en-US" sz="3200" b="1" dirty="0" err="1">
                <a:solidFill>
                  <a:prstClr val="white"/>
                </a:solidFill>
                <a:latin typeface="+mj-lt"/>
                <a:cs typeface="Times New Roman" pitchFamily="18" charset="0"/>
              </a:rPr>
              <a:t>thấy</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ngoài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có</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gì</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khác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với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trong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quả</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trứng</a:t>
            </a:r>
            <a:r>
              <a:rPr lang="en-US" sz="3200" b="1" dirty="0">
                <a:solidFill>
                  <a:prstClr val="white"/>
                </a:solidFill>
                <a:latin typeface="+mj-lt"/>
                <a:cs typeface="Times New Roman" pitchFamily="18" charset="0"/>
              </a:rPr>
              <a:t>?</a:t>
            </a:r>
          </a:p>
        </p:txBody>
      </p:sp>
      <p:pic>
        <p:nvPicPr>
          <p:cNvPr id="26" name="Picture 25">
            <a:extLst>
              <a:ext uri="{FF2B5EF4-FFF2-40B4-BE49-F238E27FC236}">
                <a16:creationId xmlns:a16="http://schemas.microsoft.com/office/drawing/2014/main" id="{F1A1C4D0-F2A7-B223-D2E0-8F25C96EF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5" action="ppaction://hlinksldjump"/>
            <a:extLst>
              <a:ext uri="{FF2B5EF4-FFF2-40B4-BE49-F238E27FC236}">
                <a16:creationId xmlns:a16="http://schemas.microsoft.com/office/drawing/2014/main"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graphicFrame>
        <p:nvGraphicFramePr>
          <p:cNvPr id="28" name="Table 13">
            <a:extLst>
              <a:ext uri="{FF2B5EF4-FFF2-40B4-BE49-F238E27FC236}">
                <a16:creationId xmlns:a16="http://schemas.microsoft.com/office/drawing/2014/main" id="{B126CDFB-CF24-4B52-1792-03A0783721EA}"/>
              </a:ext>
            </a:extLst>
          </p:cNvPr>
          <p:cNvGraphicFramePr>
            <a:graphicFrameLocks noGrp="1"/>
          </p:cNvGraphicFramePr>
          <p:nvPr>
            <p:extLst>
              <p:ext uri="{D42A27DB-BD31-4B8C-83A1-F6EECF244321}">
                <p14:modId xmlns:p14="http://schemas.microsoft.com/office/powerpoint/2010/main" val="847361393"/>
              </p:ext>
            </p:extLst>
          </p:nvPr>
        </p:nvGraphicFramePr>
        <p:xfrm>
          <a:off x="-69676" y="336829"/>
          <a:ext cx="8642320" cy="6453963"/>
        </p:xfrm>
        <a:graphic>
          <a:graphicData uri="http://schemas.openxmlformats.org/drawingml/2006/table">
            <a:tbl>
              <a:tblPr firstRow="1" bandRow="1">
                <a:tableStyleId>{7DF18680-E054-41AD-8BC1-D1AEF772440D}</a:tableStyleId>
              </a:tblPr>
              <a:tblGrid>
                <a:gridCol w="4240623">
                  <a:extLst>
                    <a:ext uri="{9D8B030D-6E8A-4147-A177-3AD203B41FA5}">
                      <a16:colId xmlns:a16="http://schemas.microsoft.com/office/drawing/2014/main" val="3750438669"/>
                    </a:ext>
                  </a:extLst>
                </a:gridCol>
                <a:gridCol w="4401697">
                  <a:extLst>
                    <a:ext uri="{9D8B030D-6E8A-4147-A177-3AD203B41FA5}">
                      <a16:colId xmlns:a16="http://schemas.microsoft.com/office/drawing/2014/main" val="2376898342"/>
                    </a:ext>
                  </a:extLst>
                </a:gridCol>
              </a:tblGrid>
              <a:tr h="607794">
                <a:tc>
                  <a:txBody>
                    <a:bodyPr/>
                    <a:lstStyle/>
                    <a:p>
                      <a:pPr algn="ctr"/>
                      <a:r>
                        <a:rPr lang="en-US" sz="2800" dirty="0" err="1"/>
                        <a:t>Bên</a:t>
                      </a:r>
                      <a:r>
                        <a:rPr lang="en-US" sz="2800" dirty="0"/>
                        <a:t> </a:t>
                      </a:r>
                      <a:r>
                        <a:rPr lang="en-US" sz="2800" dirty="0" err="1"/>
                        <a:t>trong</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err="1"/>
                        <a:t>Bên</a:t>
                      </a:r>
                      <a:r>
                        <a:rPr lang="en-US" sz="2800" dirty="0"/>
                        <a:t> </a:t>
                      </a:r>
                      <a:r>
                        <a:rPr lang="en-US" sz="2800" dirty="0" err="1"/>
                        <a:t>ngoài</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551616"/>
                  </a:ext>
                </a:extLst>
              </a:tr>
              <a:tr h="1516532">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966434"/>
                  </a:ext>
                </a:extLst>
              </a:tr>
              <a:tr h="191193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466719"/>
                  </a:ext>
                </a:extLst>
              </a:tr>
              <a:tr h="2417707">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392113"/>
                  </a:ext>
                </a:extLst>
              </a:tr>
            </a:tbl>
          </a:graphicData>
        </a:graphic>
      </p:graphicFrame>
      <p:sp>
        <p:nvSpPr>
          <p:cNvPr id="29" name="TextBox 28">
            <a:extLst>
              <a:ext uri="{FF2B5EF4-FFF2-40B4-BE49-F238E27FC236}">
                <a16:creationId xmlns:a16="http://schemas.microsoft.com/office/drawing/2014/main" id="{2916954E-CFC8-AE7C-A75C-948E48BD085F}"/>
              </a:ext>
            </a:extLst>
          </p:cNvPr>
          <p:cNvSpPr txBox="1"/>
          <p:nvPr/>
        </p:nvSpPr>
        <p:spPr>
          <a:xfrm>
            <a:off x="343975" y="1051989"/>
            <a:ext cx="3285460" cy="1107996"/>
          </a:xfrm>
          <a:prstGeom prst="rect">
            <a:avLst/>
          </a:prstGeom>
          <a:noFill/>
        </p:spPr>
        <p:txBody>
          <a:bodyPr wrap="square" rtlCol="0">
            <a:spAutoFit/>
          </a:bodyPr>
          <a:lstStyle/>
          <a:p>
            <a:r>
              <a:rPr lang="en-US" sz="2200" dirty="0" err="1"/>
              <a:t>Những</a:t>
            </a:r>
            <a:r>
              <a:rPr lang="en-US" sz="2200" dirty="0"/>
              <a:t> </a:t>
            </a:r>
            <a:r>
              <a:rPr lang="en-US" sz="2200" dirty="0" err="1"/>
              <a:t>thứ</a:t>
            </a:r>
            <a:r>
              <a:rPr lang="en-US" sz="2200" dirty="0"/>
              <a:t> </a:t>
            </a:r>
            <a:r>
              <a:rPr lang="en-US" sz="2200" dirty="0" err="1"/>
              <a:t>không</a:t>
            </a:r>
            <a:r>
              <a:rPr lang="en-US" sz="2200" dirty="0"/>
              <a:t> </a:t>
            </a:r>
            <a:r>
              <a:rPr lang="en-US" sz="2200" dirty="0" err="1"/>
              <a:t>có</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gió</a:t>
            </a:r>
            <a:r>
              <a:rPr lang="en-US" sz="2200" dirty="0"/>
              <a:t> </a:t>
            </a:r>
            <a:r>
              <a:rPr lang="en-US" sz="2200" dirty="0" err="1"/>
              <a:t>có</a:t>
            </a:r>
            <a:r>
              <a:rPr lang="en-US" sz="2200" dirty="0"/>
              <a:t> </a:t>
            </a:r>
            <a:r>
              <a:rPr lang="en-US" sz="2200" dirty="0" err="1"/>
              <a:t>nắng</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lắm</a:t>
            </a:r>
            <a:r>
              <a:rPr lang="en-US" sz="2200" dirty="0"/>
              <a:t> </a:t>
            </a:r>
            <a:r>
              <a:rPr lang="en-US" sz="2200" dirty="0" err="1"/>
              <a:t>sắc</a:t>
            </a:r>
            <a:r>
              <a:rPr lang="en-US" sz="2200" dirty="0"/>
              <a:t> </a:t>
            </a:r>
            <a:r>
              <a:rPr lang="en-US" sz="2200" dirty="0" err="1"/>
              <a:t>màu</a:t>
            </a:r>
            <a:endParaRPr lang="en-US" sz="2200" dirty="0"/>
          </a:p>
        </p:txBody>
      </p:sp>
      <p:sp>
        <p:nvSpPr>
          <p:cNvPr id="30" name="TextBox 29">
            <a:extLst>
              <a:ext uri="{FF2B5EF4-FFF2-40B4-BE49-F238E27FC236}">
                <a16:creationId xmlns:a16="http://schemas.microsoft.com/office/drawing/2014/main" id="{AB9779E2-3F99-12BD-8223-77A1244149A0}"/>
              </a:ext>
            </a:extLst>
          </p:cNvPr>
          <p:cNvSpPr txBox="1"/>
          <p:nvPr/>
        </p:nvSpPr>
        <p:spPr>
          <a:xfrm>
            <a:off x="4443662" y="871870"/>
            <a:ext cx="4297429" cy="1446550"/>
          </a:xfrm>
          <a:prstGeom prst="rect">
            <a:avLst/>
          </a:prstGeom>
          <a:noFill/>
        </p:spPr>
        <p:txBody>
          <a:bodyPr wrap="square" rtlCol="0">
            <a:spAutoFit/>
          </a:bodyPr>
          <a:lstStyle/>
          <a:p>
            <a:r>
              <a:rPr lang="en-US" sz="2200" dirty="0" err="1"/>
              <a:t>Những</a:t>
            </a:r>
            <a:r>
              <a:rPr lang="en-US" sz="2200" dirty="0"/>
              <a:t> </a:t>
            </a:r>
            <a:r>
              <a:rPr lang="en-US" sz="2200" dirty="0" err="1"/>
              <a:t>điều</a:t>
            </a:r>
            <a:r>
              <a:rPr lang="en-US" sz="2200" dirty="0"/>
              <a:t> </a:t>
            </a:r>
            <a:r>
              <a:rPr lang="en-US" sz="2200" dirty="0" err="1"/>
              <a:t>thấy</a:t>
            </a:r>
            <a:r>
              <a:rPr lang="en-US" sz="2200" dirty="0"/>
              <a:t> </a:t>
            </a:r>
            <a:r>
              <a:rPr lang="en-US" sz="2200" dirty="0" err="1"/>
              <a:t>lạ</a:t>
            </a:r>
            <a:r>
              <a:rPr lang="en-US" sz="2200" dirty="0"/>
              <a:t> </a:t>
            </a:r>
            <a:r>
              <a:rPr lang="en-US" sz="2200" dirty="0" err="1"/>
              <a:t>lẫm</a:t>
            </a:r>
            <a:r>
              <a:rPr lang="en-US" sz="2200" dirty="0"/>
              <a:t>, </a:t>
            </a:r>
            <a:r>
              <a:rPr lang="en-US" sz="2200" dirty="0" err="1"/>
              <a:t>bất</a:t>
            </a:r>
            <a:r>
              <a:rPr lang="en-US" sz="2200" dirty="0"/>
              <a:t> </a:t>
            </a:r>
            <a:r>
              <a:rPr lang="en-US" sz="2200" dirty="0" err="1"/>
              <a:t>ngờ</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gió</a:t>
            </a:r>
            <a:r>
              <a:rPr lang="en-US" sz="2200" dirty="0"/>
              <a:t> </a:t>
            </a:r>
            <a:r>
              <a:rPr lang="en-US" sz="2200" dirty="0" err="1"/>
              <a:t>lộng</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nắng</a:t>
            </a:r>
            <a:r>
              <a:rPr lang="en-US" sz="2200" dirty="0"/>
              <a:t> </a:t>
            </a:r>
            <a:r>
              <a:rPr lang="en-US" sz="2200" dirty="0" err="1"/>
              <a:t>reo</a:t>
            </a:r>
            <a:endParaRPr lang="en-US" sz="2200" dirty="0"/>
          </a:p>
          <a:p>
            <a:pPr marL="285750" indent="-285750">
              <a:buFont typeface="Arial" panose="020B0604020202020204" pitchFamily="34" charset="0"/>
              <a:buChar char="•"/>
            </a:pPr>
            <a:r>
              <a:rPr lang="en-US" sz="2200" dirty="0" err="1"/>
              <a:t>Thấy</a:t>
            </a:r>
            <a:r>
              <a:rPr lang="en-US" sz="2200" dirty="0"/>
              <a:t> </a:t>
            </a:r>
            <a:r>
              <a:rPr lang="en-US" sz="2200" dirty="0" err="1"/>
              <a:t>thương</a:t>
            </a:r>
            <a:r>
              <a:rPr lang="en-US" sz="2200" dirty="0"/>
              <a:t> </a:t>
            </a:r>
            <a:r>
              <a:rPr lang="en-US" sz="2200" dirty="0" err="1"/>
              <a:t>yêu</a:t>
            </a:r>
            <a:r>
              <a:rPr lang="en-US" sz="2200" dirty="0"/>
              <a:t>, </a:t>
            </a:r>
            <a:r>
              <a:rPr lang="en-US" sz="2200" dirty="0" err="1"/>
              <a:t>biết</a:t>
            </a:r>
            <a:r>
              <a:rPr lang="en-US" sz="2200" dirty="0"/>
              <a:t> </a:t>
            </a:r>
            <a:r>
              <a:rPr lang="en-US" sz="2200" dirty="0" err="1"/>
              <a:t>là</a:t>
            </a:r>
            <a:r>
              <a:rPr lang="en-US" sz="2200" dirty="0"/>
              <a:t> </a:t>
            </a:r>
            <a:r>
              <a:rPr lang="en-US" sz="2200" dirty="0" err="1"/>
              <a:t>có</a:t>
            </a:r>
            <a:r>
              <a:rPr lang="en-US" sz="2200" dirty="0"/>
              <a:t> </a:t>
            </a:r>
            <a:r>
              <a:rPr lang="en-US" sz="2200" dirty="0" err="1"/>
              <a:t>mẹ</a:t>
            </a:r>
            <a:endParaRPr lang="en-US" sz="2200" dirty="0"/>
          </a:p>
        </p:txBody>
      </p:sp>
      <p:sp>
        <p:nvSpPr>
          <p:cNvPr id="31" name="TextBox 30">
            <a:extLst>
              <a:ext uri="{FF2B5EF4-FFF2-40B4-BE49-F238E27FC236}">
                <a16:creationId xmlns:a16="http://schemas.microsoft.com/office/drawing/2014/main" id="{7CE8564D-14A1-7F1E-7C16-D5916410B1A1}"/>
              </a:ext>
            </a:extLst>
          </p:cNvPr>
          <p:cNvSpPr txBox="1"/>
          <p:nvPr/>
        </p:nvSpPr>
        <p:spPr>
          <a:xfrm>
            <a:off x="434260" y="2506924"/>
            <a:ext cx="3285460"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pPr marL="342900" indent="-342900">
              <a:buFontTx/>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ngủ</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09BB562-4275-AE0B-5F4E-C3B332ED38B5}"/>
              </a:ext>
            </a:extLst>
          </p:cNvPr>
          <p:cNvSpPr txBox="1"/>
          <p:nvPr/>
        </p:nvSpPr>
        <p:spPr>
          <a:xfrm>
            <a:off x="4646991" y="4565891"/>
            <a:ext cx="3423683"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ở bên ngoài có màu xanh kì diệu, chưa từng thấy. Cuộc sống nhiều sắc màu, thanh âm, nhiều cảm xúc, nhiều sự vật. Cuộc sống náo nhiệt, đông vui,...</a:t>
            </a:r>
          </a:p>
        </p:txBody>
      </p:sp>
      <p:sp>
        <p:nvSpPr>
          <p:cNvPr id="2" name="TextBox 1"/>
          <p:cNvSpPr txBox="1"/>
          <p:nvPr/>
        </p:nvSpPr>
        <p:spPr>
          <a:xfrm>
            <a:off x="3976576" y="2525486"/>
            <a:ext cx="3803081" cy="369332"/>
          </a:xfrm>
          <a:prstGeom prst="rect">
            <a:avLst/>
          </a:prstGeom>
          <a:noFill/>
        </p:spPr>
        <p:txBody>
          <a:bodyPr wrap="square" rtlCol="0">
            <a:spAutoFit/>
          </a:bodyPr>
          <a:lstStyle/>
          <a:p>
            <a:endParaRPr lang="en-US" dirty="0"/>
          </a:p>
        </p:txBody>
      </p:sp>
      <p:sp>
        <p:nvSpPr>
          <p:cNvPr id="4" name="TextBox 3"/>
          <p:cNvSpPr txBox="1"/>
          <p:nvPr/>
        </p:nvSpPr>
        <p:spPr>
          <a:xfrm>
            <a:off x="4145023" y="2507666"/>
            <a:ext cx="4427621" cy="1754326"/>
          </a:xfrm>
          <a:prstGeom prst="rect">
            <a:avLst/>
          </a:prstGeom>
          <a:noFill/>
        </p:spPr>
        <p:txBody>
          <a:bodyPr wrap="square" rtlCol="0">
            <a:spAutoFit/>
          </a:bodyPr>
          <a:lstStyle/>
          <a:p>
            <a:r>
              <a:rPr lang="en-US" dirty="0"/>
              <a:t>- </a:t>
            </a:r>
            <a:r>
              <a:rPr lang="en-US" dirty="0" err="1"/>
              <a:t>Những</a:t>
            </a:r>
            <a:r>
              <a:rPr lang="en-US" dirty="0"/>
              <a:t> </a:t>
            </a:r>
            <a:r>
              <a:rPr lang="en-US" dirty="0" err="1"/>
              <a:t>điều</a:t>
            </a:r>
            <a:r>
              <a:rPr lang="en-US" dirty="0"/>
              <a:t> </a:t>
            </a:r>
            <a:r>
              <a:rPr lang="en-US" dirty="0" err="1"/>
              <a:t>thấy</a:t>
            </a:r>
            <a:r>
              <a:rPr lang="en-US" dirty="0"/>
              <a:t> </a:t>
            </a:r>
            <a:r>
              <a:rPr lang="en-US" dirty="0" err="1"/>
              <a:t>lạ</a:t>
            </a:r>
            <a:r>
              <a:rPr lang="en-US" dirty="0"/>
              <a:t> </a:t>
            </a:r>
            <a:r>
              <a:rPr lang="en-US" dirty="0" err="1"/>
              <a:t>lẫm</a:t>
            </a:r>
            <a:r>
              <a:rPr lang="en-US" dirty="0"/>
              <a:t>, </a:t>
            </a:r>
            <a:r>
              <a:rPr lang="en-US" dirty="0" err="1"/>
              <a:t>bất</a:t>
            </a:r>
            <a:r>
              <a:rPr lang="en-US" dirty="0"/>
              <a:t> </a:t>
            </a:r>
            <a:r>
              <a:rPr lang="en-US" dirty="0" err="1"/>
              <a:t>ngờ</a:t>
            </a:r>
            <a:r>
              <a:rPr lang="en-US" dirty="0"/>
              <a:t>:</a:t>
            </a:r>
          </a:p>
          <a:p>
            <a:r>
              <a:rPr lang="en-US" dirty="0"/>
              <a:t>+ </a:t>
            </a:r>
            <a:r>
              <a:rPr lang="en-US" dirty="0" err="1"/>
              <a:t>Nhiều</a:t>
            </a:r>
            <a:r>
              <a:rPr lang="en-US" dirty="0"/>
              <a:t> </a:t>
            </a:r>
            <a:r>
              <a:rPr lang="en-US" dirty="0" err="1"/>
              <a:t>gió</a:t>
            </a:r>
            <a:r>
              <a:rPr lang="en-US" dirty="0"/>
              <a:t> </a:t>
            </a:r>
            <a:r>
              <a:rPr lang="en-US" dirty="0" err="1"/>
              <a:t>lộng</a:t>
            </a:r>
            <a:r>
              <a:rPr lang="en-US" dirty="0"/>
              <a:t>.</a:t>
            </a:r>
          </a:p>
          <a:p>
            <a:r>
              <a:rPr lang="en-US" dirty="0"/>
              <a:t>+ </a:t>
            </a:r>
            <a:r>
              <a:rPr lang="en-US" dirty="0" err="1"/>
              <a:t>Nhiều</a:t>
            </a:r>
            <a:r>
              <a:rPr lang="en-US" dirty="0"/>
              <a:t> </a:t>
            </a:r>
            <a:r>
              <a:rPr lang="en-US" dirty="0" err="1"/>
              <a:t>nắng</a:t>
            </a:r>
            <a:r>
              <a:rPr lang="en-US" dirty="0"/>
              <a:t> </a:t>
            </a:r>
            <a:r>
              <a:rPr lang="en-US" dirty="0" err="1"/>
              <a:t>reo</a:t>
            </a:r>
            <a:endParaRPr lang="en-US" dirty="0"/>
          </a:p>
          <a:p>
            <a:r>
              <a:rPr lang="en-US" dirty="0"/>
              <a:t>+ </a:t>
            </a:r>
            <a:r>
              <a:rPr lang="en-US" dirty="0" err="1"/>
              <a:t>Thấy</a:t>
            </a:r>
            <a:r>
              <a:rPr lang="en-US" dirty="0"/>
              <a:t> </a:t>
            </a:r>
            <a:r>
              <a:rPr lang="en-US" dirty="0" err="1"/>
              <a:t>yêu</a:t>
            </a:r>
            <a:r>
              <a:rPr lang="en-US" dirty="0"/>
              <a:t> </a:t>
            </a:r>
            <a:r>
              <a:rPr lang="en-US" dirty="0" err="1"/>
              <a:t>thương</a:t>
            </a:r>
            <a:r>
              <a:rPr lang="en-US" dirty="0"/>
              <a:t>, </a:t>
            </a:r>
            <a:r>
              <a:rPr lang="en-US" dirty="0" err="1"/>
              <a:t>biết</a:t>
            </a:r>
            <a:r>
              <a:rPr lang="en-US" dirty="0"/>
              <a:t> </a:t>
            </a:r>
            <a:r>
              <a:rPr lang="en-US" dirty="0" err="1"/>
              <a:t>là</a:t>
            </a:r>
            <a:r>
              <a:rPr lang="en-US" dirty="0"/>
              <a:t> </a:t>
            </a:r>
            <a:r>
              <a:rPr lang="en-US" dirty="0" err="1"/>
              <a:t>có</a:t>
            </a:r>
            <a:r>
              <a:rPr lang="en-US" dirty="0"/>
              <a:t> </a:t>
            </a:r>
            <a:r>
              <a:rPr lang="en-US" dirty="0" err="1"/>
              <a:t>mẹ</a:t>
            </a:r>
            <a:r>
              <a:rPr lang="en-US" dirty="0"/>
              <a:t>.</a:t>
            </a:r>
          </a:p>
          <a:p>
            <a:r>
              <a:rPr lang="en-US" dirty="0"/>
              <a:t>- </a:t>
            </a:r>
            <a:r>
              <a:rPr lang="en-US" dirty="0" err="1"/>
              <a:t>Những</a:t>
            </a:r>
            <a:r>
              <a:rPr lang="en-US" dirty="0"/>
              <a:t> </a:t>
            </a:r>
            <a:r>
              <a:rPr lang="en-US" dirty="0" err="1"/>
              <a:t>điều</a:t>
            </a:r>
            <a:r>
              <a:rPr lang="en-US" dirty="0"/>
              <a:t> </a:t>
            </a:r>
            <a:r>
              <a:rPr lang="en-US" dirty="0" err="1"/>
              <a:t>mới</a:t>
            </a:r>
            <a:r>
              <a:rPr lang="en-US" dirty="0"/>
              <a:t> </a:t>
            </a:r>
            <a:r>
              <a:rPr lang="en-US" dirty="0" err="1"/>
              <a:t>biết</a:t>
            </a:r>
            <a:r>
              <a:rPr lang="en-US" dirty="0"/>
              <a:t> </a:t>
            </a:r>
            <a:r>
              <a:rPr lang="en-US" dirty="0" err="1"/>
              <a:t>làm</a:t>
            </a:r>
            <a:r>
              <a:rPr lang="en-US" dirty="0"/>
              <a:t>:</a:t>
            </a:r>
          </a:p>
          <a:p>
            <a:r>
              <a:rPr lang="en-US" dirty="0"/>
              <a:t>+ </a:t>
            </a:r>
            <a:r>
              <a:rPr lang="en-US" dirty="0" err="1"/>
              <a:t>Đói</a:t>
            </a:r>
            <a:r>
              <a:rPr lang="en-US" dirty="0"/>
              <a:t>, </a:t>
            </a:r>
            <a:r>
              <a:rPr lang="en-US" dirty="0" err="1"/>
              <a:t>tôi</a:t>
            </a:r>
            <a:r>
              <a:rPr lang="en-US" dirty="0"/>
              <a:t> </a:t>
            </a:r>
            <a:r>
              <a:rPr lang="en-US" dirty="0" err="1"/>
              <a:t>tìm</a:t>
            </a:r>
            <a:r>
              <a:rPr lang="en-US" dirty="0"/>
              <a:t> </a:t>
            </a:r>
            <a:r>
              <a:rPr lang="en-US" dirty="0" err="1"/>
              <a:t>giun</a:t>
            </a:r>
            <a:r>
              <a:rPr lang="en-US" dirty="0"/>
              <a:t> </a:t>
            </a:r>
            <a:r>
              <a:rPr lang="en-US" dirty="0" err="1"/>
              <a:t>dế</a:t>
            </a:r>
            <a:r>
              <a:rPr lang="en-US" dirty="0"/>
              <a:t>...</a:t>
            </a:r>
          </a:p>
        </p:txBody>
      </p:sp>
      <p:sp>
        <p:nvSpPr>
          <p:cNvPr id="15" name="TextBox 14">
            <a:extLst/>
          </p:cNvPr>
          <p:cNvSpPr txBox="1"/>
          <p:nvPr/>
        </p:nvSpPr>
        <p:spPr>
          <a:xfrm>
            <a:off x="8957" y="4452329"/>
            <a:ext cx="4136066"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trong quả trứng đơn giản, ít sắc màu (chỉ 1 màu nâu). Khi chú gà nói “Cứ việc mà yên ngủ”, có thể thấy chủ gà vẫn yêu những tháng ngày đơn giản mà bình yên, êm đềm khi ở trong quả trứng.</a:t>
            </a: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barn(inVertical)">
                                      <p:cBhvr>
                                        <p:cTn id="20" dur="500"/>
                                        <p:tgtEl>
                                          <p:spTgt spid="2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barn(inVertical)">
                                      <p:cBhvr>
                                        <p:cTn id="23" dur="500"/>
                                        <p:tgtEl>
                                          <p:spTgt spid="2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barn(inVertical)">
                                      <p:cBhvr>
                                        <p:cTn id="28" dur="500"/>
                                        <p:tgtEl>
                                          <p:spTgt spid="3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Effect transition="in" filter="barn(inVertical)">
                                      <p:cBhvr>
                                        <p:cTn id="31" dur="500"/>
                                        <p:tgtEl>
                                          <p:spTgt spid="3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barn(inVertical)">
                                      <p:cBhvr>
                                        <p:cTn id="34" dur="500"/>
                                        <p:tgtEl>
                                          <p:spTgt spid="30">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barn(inVertical)">
                                      <p:cBhvr>
                                        <p:cTn id="42" dur="500"/>
                                        <p:tgtEl>
                                          <p:spTgt spid="31">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barn(inVertical)">
                                      <p:cBhvr>
                                        <p:cTn id="45" dur="500"/>
                                        <p:tgtEl>
                                          <p:spTgt spid="31">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barn(inVertical)">
                                      <p:cBhvr>
                                        <p:cTn id="48" dur="500"/>
                                        <p:tgtEl>
                                          <p:spTgt spid="31">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xEl>
                                              <p:pRg st="3" end="3"/>
                                            </p:txEl>
                                          </p:spTgt>
                                        </p:tgtEl>
                                        <p:attrNameLst>
                                          <p:attrName>style.visibility</p:attrName>
                                        </p:attrNameLst>
                                      </p:cBhvr>
                                      <p:to>
                                        <p:strVal val="visible"/>
                                      </p:to>
                                    </p:set>
                                    <p:animEffect transition="in" filter="barn(inVertical)">
                                      <p:cBhvr>
                                        <p:cTn id="51" dur="500"/>
                                        <p:tgtEl>
                                          <p:spTgt spid="31">
                                            <p:txEl>
                                              <p:pRg st="3" end="3"/>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4" end="4"/>
                                            </p:txEl>
                                          </p:spTgt>
                                        </p:tgtEl>
                                        <p:attrNameLst>
                                          <p:attrName>style.visibility</p:attrName>
                                        </p:attrNameLst>
                                      </p:cBhvr>
                                      <p:to>
                                        <p:strVal val="visible"/>
                                      </p:to>
                                    </p:set>
                                    <p:animEffect transition="in" filter="barn(inVertical)">
                                      <p:cBhvr>
                                        <p:cTn id="54" dur="500"/>
                                        <p:tgtEl>
                                          <p:spTgt spid="31">
                                            <p:txEl>
                                              <p:pRg st="4" end="4"/>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barn(inVertical)">
                                      <p:cBhvr>
                                        <p:cTn id="57" dur="500"/>
                                        <p:tgtEl>
                                          <p:spTgt spid="3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1000"/>
                                        <p:tgtEl>
                                          <p:spTgt spid="4"/>
                                        </p:tgtEl>
                                      </p:cBhvr>
                                    </p:animEffect>
                                    <p:anim calcmode="lin" valueType="num">
                                      <p:cBhvr>
                                        <p:cTn id="63" dur="1000" fill="hold"/>
                                        <p:tgtEl>
                                          <p:spTgt spid="4"/>
                                        </p:tgtEl>
                                        <p:attrNameLst>
                                          <p:attrName>ppt_x</p:attrName>
                                        </p:attrNameLst>
                                      </p:cBhvr>
                                      <p:tavLst>
                                        <p:tav tm="0">
                                          <p:val>
                                            <p:strVal val="#ppt_x"/>
                                          </p:val>
                                        </p:tav>
                                        <p:tav tm="100000">
                                          <p:val>
                                            <p:strVal val="#ppt_x"/>
                                          </p:val>
                                        </p:tav>
                                      </p:tavLst>
                                    </p:anim>
                                    <p:anim calcmode="lin" valueType="num">
                                      <p:cBhvr>
                                        <p:cTn id="6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Effect transition="in" filter="barn(inVertical)">
                                      <p:cBhvr>
                                        <p:cTn id="69" dur="500"/>
                                        <p:tgtEl>
                                          <p:spTgt spid="1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33">
                                            <p:txEl>
                                              <p:pRg st="0" end="0"/>
                                            </p:txEl>
                                          </p:spTgt>
                                        </p:tgtEl>
                                        <p:attrNameLst>
                                          <p:attrName>style.visibility</p:attrName>
                                        </p:attrNameLst>
                                      </p:cBhvr>
                                      <p:to>
                                        <p:strVal val="visible"/>
                                      </p:to>
                                    </p:set>
                                    <p:animEffect transition="in" filter="barn(inVertical)">
                                      <p:cBhvr>
                                        <p:cTn id="74"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libri" panose="020F0502020204030204" pitchFamily="34"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id="{0D0C46A7-BDE3-D2B5-AA3D-1E7CCBA2B9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Ví</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dụ</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Theo em, 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6" action="ppaction://hlinksldjump"/>
            <a:extLst>
              <a:ext uri="{FF2B5EF4-FFF2-40B4-BE49-F238E27FC236}">
                <a16:creationId xmlns:a16="http://schemas.microsoft.com/office/drawing/2014/main"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libri" panose="020F0502020204030204" pitchFamily="34" charset="0"/>
                <a:cs typeface="Calibri" panose="020F0502020204030204" pitchFamily="34" charset="0"/>
              </a:rPr>
              <a:t>4. </a:t>
            </a:r>
            <a:r>
              <a:rPr lang="vi-VN" sz="3200" b="1" dirty="0">
                <a:solidFill>
                  <a:prstClr val="white"/>
                </a:solidFill>
                <a:latin typeface="Calibri" panose="020F0502020204030204" pitchFamily="34" charset="0"/>
                <a:cs typeface="Calibri" panose="020F0502020204030204" pitchFamily="34" charset="0"/>
              </a:rPr>
              <a:t>Đóng vai gà con, kể tiếp những vui buồn của mình kể từ ngày sống dưới bầu trời xanh theo tưởng tượng của em. </a:t>
            </a:r>
          </a:p>
        </p:txBody>
      </p:sp>
      <p:pic>
        <p:nvPicPr>
          <p:cNvPr id="21" name="Picture 20">
            <a:extLst>
              <a:ext uri="{FF2B5EF4-FFF2-40B4-BE49-F238E27FC236}">
                <a16:creationId xmlns:a16="http://schemas.microsoft.com/office/drawing/2014/main" id="{46994B5F-7583-7A26-057D-B5036A7FAE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2" name="Cloud Callout 7">
            <a:extLst>
              <a:ext uri="{FF2B5EF4-FFF2-40B4-BE49-F238E27FC236}">
                <a16:creationId xmlns:a16="http://schemas.microsoft.com/office/drawing/2014/main" id="{4BC7AC7E-41F5-332C-3C5E-49198CBCCFB2}"/>
              </a:ext>
            </a:extLst>
          </p:cNvPr>
          <p:cNvSpPr/>
          <p:nvPr/>
        </p:nvSpPr>
        <p:spPr>
          <a:xfrm>
            <a:off x="2978887" y="3784617"/>
            <a:ext cx="6186377"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Tham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khảo</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p>
        </p:txBody>
      </p:sp>
      <p:sp>
        <p:nvSpPr>
          <p:cNvPr id="23" name="Right Arrow 8">
            <a:hlinkClick r:id="rId6" action="ppaction://hlinksldjump"/>
            <a:extLst>
              <a:ext uri="{FF2B5EF4-FFF2-40B4-BE49-F238E27FC236}">
                <a16:creationId xmlns:a16="http://schemas.microsoft.com/office/drawing/2014/main"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30445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libri" panose="020F0502020204030204" pitchFamily="34"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libri" panose="020F0502020204030204" pitchFamily="34"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libri" panose="020F0502020204030204" pitchFamily="34" charset="0"/>
                <a:cs typeface="Calibri" panose="020F0502020204030204" pitchFamily="34" charset="0"/>
              </a:rPr>
              <a:t>B. Ai cũng sẽ khôn lớn, trưởng thành theo thời gian.</a:t>
            </a:r>
          </a:p>
          <a:p>
            <a:pPr algn="just"/>
            <a:r>
              <a:rPr lang="vi-VN" sz="3200" b="1" dirty="0">
                <a:solidFill>
                  <a:srgbClr val="002060"/>
                </a:solidFill>
                <a:latin typeface="Calibri" panose="020F0502020204030204" pitchFamily="34"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id="{66EAA374-C828-1C79-9FC4-32768A8843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6" action="ppaction://hlinksldjump"/>
            <a:extLst>
              <a:ext uri="{FF2B5EF4-FFF2-40B4-BE49-F238E27FC236}">
                <a16:creationId xmlns:a16="http://schemas.microsoft.com/office/drawing/2014/main"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10" name="Cloud Callout 7">
            <a:extLst>
              <a:ext uri="{FF2B5EF4-FFF2-40B4-BE49-F238E27FC236}">
                <a16:creationId xmlns:a16="http://schemas.microsoft.com/office/drawing/2014/main"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3E102ABE-1F30-DDDB-6652-9DD2EF573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8B610AA-D251-366A-7E0E-8372853736D4}"/>
              </a:ext>
            </a:extLst>
          </p:cNvPr>
          <p:cNvPicPr>
            <a:picLocks noChangeAspect="1"/>
          </p:cNvPicPr>
          <p:nvPr/>
        </p:nvPicPr>
        <p:blipFill>
          <a:blip r:embed="rId5"/>
          <a:stretch>
            <a:fillRect/>
          </a:stretch>
        </p:blipFill>
        <p:spPr>
          <a:xfrm>
            <a:off x="1831584" y="1338154"/>
            <a:ext cx="9358171" cy="135342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sinh ra vì sao</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đ</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ạ</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Sao mà xanh đến thế</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6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id="{DCED7CD0-BF4F-8AC1-BA12-E7093525ED2E}"/>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7" name="Picture 26">
            <a:extLst>
              <a:ext uri="{FF2B5EF4-FFF2-40B4-BE49-F238E27FC236}">
                <a16:creationId xmlns:a16="http://schemas.microsoft.com/office/drawing/2014/main" id="{2382C161-5F20-55CB-9A5E-7F7C4C2BFC31}"/>
              </a:ext>
            </a:extLst>
          </p:cNvPr>
          <p:cNvPicPr>
            <a:picLocks noChangeAspect="1"/>
          </p:cNvPicPr>
          <p:nvPr/>
        </p:nvPicPr>
        <p:blipFill>
          <a:blip r:embed="rId13"/>
          <a:stretch>
            <a:fillRect/>
          </a:stretch>
        </p:blipFill>
        <p:spPr>
          <a:xfrm rot="737208" flipH="1">
            <a:off x="627572" y="1718065"/>
            <a:ext cx="919996" cy="919996"/>
          </a:xfrm>
          <a:prstGeom prst="rect">
            <a:avLst/>
          </a:prstGeom>
        </p:spPr>
      </p:pic>
      <p:sp>
        <p:nvSpPr>
          <p:cNvPr id="29" name="TextBox 36">
            <a:extLst>
              <a:ext uri="{FF2B5EF4-FFF2-40B4-BE49-F238E27FC236}">
                <a16:creationId xmlns:a16="http://schemas.microsoft.com/office/drawing/2014/main" id="{8E867612-566A-06AC-8831-B2468CB78B1D}"/>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0304DCB1-0447-078F-F979-F9A15C83E894}"/>
              </a:ext>
            </a:extLst>
          </p:cNvPr>
          <p:cNvPicPr>
            <a:picLocks noChangeAspect="1"/>
          </p:cNvPicPr>
          <p:nvPr/>
        </p:nvPicPr>
        <p:blipFill>
          <a:blip r:embed="rId13"/>
          <a:stretch>
            <a:fillRect/>
          </a:stretch>
        </p:blipFill>
        <p:spPr>
          <a:xfrm rot="737208" flipH="1">
            <a:off x="627572" y="2699077"/>
            <a:ext cx="919996" cy="919996"/>
          </a:xfrm>
          <a:prstGeom prst="rect">
            <a:avLst/>
          </a:prstGeom>
        </p:spPr>
      </p:pic>
      <p:sp>
        <p:nvSpPr>
          <p:cNvPr id="31" name="TextBox 38">
            <a:extLst>
              <a:ext uri="{FF2B5EF4-FFF2-40B4-BE49-F238E27FC236}">
                <a16:creationId xmlns:a16="http://schemas.microsoft.com/office/drawing/2014/main" id="{DC32082E-8864-F2C6-B3F7-37672F7710CA}"/>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2" name="Picture 31">
            <a:extLst>
              <a:ext uri="{FF2B5EF4-FFF2-40B4-BE49-F238E27FC236}">
                <a16:creationId xmlns:a16="http://schemas.microsoft.com/office/drawing/2014/main" id="{DBC90B6D-2D85-043C-A61F-99E6FB860B28}"/>
              </a:ext>
            </a:extLst>
          </p:cNvPr>
          <p:cNvPicPr>
            <a:picLocks noChangeAspect="1"/>
          </p:cNvPicPr>
          <p:nvPr/>
        </p:nvPicPr>
        <p:blipFill>
          <a:blip r:embed="rId13"/>
          <a:stretch>
            <a:fillRect/>
          </a:stretch>
        </p:blipFill>
        <p:spPr>
          <a:xfrm rot="737208" flipH="1">
            <a:off x="627572" y="3680089"/>
            <a:ext cx="919996" cy="919996"/>
          </a:xfrm>
          <a:prstGeom prst="rect">
            <a:avLst/>
          </a:prstGeom>
        </p:spPr>
      </p:pic>
      <p:sp>
        <p:nvSpPr>
          <p:cNvPr id="33" name="TextBox 40">
            <a:extLst>
              <a:ext uri="{FF2B5EF4-FFF2-40B4-BE49-F238E27FC236}">
                <a16:creationId xmlns:a16="http://schemas.microsoft.com/office/drawing/2014/main" id="{28AE212F-EC6B-B816-C10E-2E40822B844E}"/>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4" name="Picture 33">
            <a:extLst>
              <a:ext uri="{FF2B5EF4-FFF2-40B4-BE49-F238E27FC236}">
                <a16:creationId xmlns:a16="http://schemas.microsoft.com/office/drawing/2014/main" id="{EEE09196-A274-01D8-B7AE-D80A0603FB26}"/>
              </a:ext>
            </a:extLst>
          </p:cNvPr>
          <p:cNvPicPr>
            <a:picLocks noChangeAspect="1"/>
          </p:cNvPicPr>
          <p:nvPr/>
        </p:nvPicPr>
        <p:blipFill>
          <a:blip r:embed="rId13"/>
          <a:stretch>
            <a:fillRect/>
          </a:stretch>
        </p:blipFill>
        <p:spPr>
          <a:xfrm rot="737208" flipH="1">
            <a:off x="627572" y="4661101"/>
            <a:ext cx="919996" cy="919996"/>
          </a:xfrm>
          <a:prstGeom prst="rect">
            <a:avLst/>
          </a:prstGeom>
        </p:spPr>
      </p:pic>
      <p:pic>
        <p:nvPicPr>
          <p:cNvPr id="36" name="Picture 35">
            <a:extLst>
              <a:ext uri="{FF2B5EF4-FFF2-40B4-BE49-F238E27FC236}">
                <a16:creationId xmlns:a16="http://schemas.microsoft.com/office/drawing/2014/main" id="{B1E54C71-C2A5-3BEA-73E9-906AC1287690}"/>
              </a:ext>
            </a:extLst>
          </p:cNvPr>
          <p:cNvPicPr>
            <a:picLocks noChangeAspect="1"/>
          </p:cNvPicPr>
          <p:nvPr/>
        </p:nvPicPr>
        <p:blipFill>
          <a:blip r:embed="rId14"/>
          <a:stretch>
            <a:fillRect/>
          </a:stretch>
        </p:blipFill>
        <p:spPr>
          <a:xfrm>
            <a:off x="3310904" y="639600"/>
            <a:ext cx="4974767"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id="{6E0EB631-E33B-0D31-2EB2-16BA4B1574C2}"/>
              </a:ext>
            </a:extLst>
          </p:cNvPr>
          <p:cNvPicPr>
            <a:picLocks noChangeAspect="1"/>
          </p:cNvPicPr>
          <p:nvPr/>
        </p:nvPicPr>
        <p:blipFill>
          <a:blip r:embed="rId10"/>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93CC402-ED89-C478-1A4A-4AFE6D8FD4DB}"/>
              </a:ext>
            </a:extLst>
          </p:cNvPr>
          <p:cNvPicPr>
            <a:picLocks noChangeAspect="1"/>
          </p:cNvPicPr>
          <p:nvPr/>
        </p:nvPicPr>
        <p:blipFill>
          <a:blip r:embed="rId14"/>
          <a:stretch>
            <a:fillRect/>
          </a:stretch>
        </p:blipFill>
        <p:spPr>
          <a:xfrm>
            <a:off x="2604997" y="0"/>
            <a:ext cx="6486706" cy="1999661"/>
          </a:xfrm>
          <a:prstGeom prst="rect">
            <a:avLst/>
          </a:prstGeom>
        </p:spPr>
      </p:pic>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295649" y="1141927"/>
            <a:ext cx="5905501"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Mẹ</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gà</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đạm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4"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18CC4F6-827F-CF4B-C2F5-3EBE18E4D863}"/>
              </a:ext>
            </a:extLst>
          </p:cNvPr>
          <p:cNvGrpSpPr/>
          <p:nvPr/>
        </p:nvGrpSpPr>
        <p:grpSpPr>
          <a:xfrm>
            <a:off x="3660977" y="5039284"/>
            <a:ext cx="5597324" cy="885266"/>
            <a:chOff x="1765503" y="1905559"/>
            <a:chExt cx="3283543" cy="720161"/>
          </a:xfrm>
        </p:grpSpPr>
        <p:grpSp>
          <p:nvGrpSpPr>
            <p:cNvPr id="4" name="Group 3">
              <a:extLst>
                <a:ext uri="{FF2B5EF4-FFF2-40B4-BE49-F238E27FC236}">
                  <a16:creationId xmlns:a16="http://schemas.microsoft.com/office/drawing/2014/main" id="{9A3644AD-EEA3-BF31-9CCE-3781A232276C}"/>
                </a:ext>
              </a:extLst>
            </p:cNvPr>
            <p:cNvGrpSpPr/>
            <p:nvPr/>
          </p:nvGrpSpPr>
          <p:grpSpPr>
            <a:xfrm>
              <a:off x="2259226" y="1905559"/>
              <a:ext cx="2789820" cy="679564"/>
              <a:chOff x="8189429" y="3216688"/>
              <a:chExt cx="2789820" cy="1015663"/>
            </a:xfrm>
          </p:grpSpPr>
          <p:sp>
            <p:nvSpPr>
              <p:cNvPr id="6" name="Rectangle: Rounded Corners 5">
                <a:extLst>
                  <a:ext uri="{FF2B5EF4-FFF2-40B4-BE49-F238E27FC236}">
                    <a16:creationId xmlns:a16="http://schemas.microsoft.com/office/drawing/2014/main" id="{E7C74AE8-CB29-571C-E0A3-9F143871A810}"/>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D4BA18A-FA50-AA0C-8414-E05EB2A801CD}"/>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Quả</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trứng</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descr="A picture containing text, vector graphics&#10;&#10;Description automatically generated">
              <a:extLst>
                <a:ext uri="{FF2B5EF4-FFF2-40B4-BE49-F238E27FC236}">
                  <a16:creationId xmlns:a16="http://schemas.microsoft.com/office/drawing/2014/main" id="{2FAEDC85-AF17-AA28-249C-E28A80410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5FD5F1-710F-13C5-6505-8789BCA07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6" name="TextBox 5">
            <a:extLst>
              <a:ext uri="{FF2B5EF4-FFF2-40B4-BE49-F238E27FC236}">
                <a16:creationId xmlns:a16="http://schemas.microsoft.com/office/drawing/2014/main" id="{1F560E49-7602-402A-D0E0-40C8231E06AB}"/>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chẳng</a:t>
            </a:r>
            <a:r>
              <a:rPr lang="en-US" sz="3600" dirty="0">
                <a:solidFill>
                  <a:prstClr val="black"/>
                </a:solidFill>
                <a:latin typeface="Calibri" panose="020F0502020204030204" pitchFamily="34" charset="0"/>
                <a:cs typeface="Calibri" panose="020F0502020204030204" pitchFamily="34" charset="0"/>
              </a:rPr>
              <a:t> bay </a:t>
            </a:r>
            <a:r>
              <a:rPr lang="en-US" sz="3600" dirty="0" err="1">
                <a:solidFill>
                  <a:prstClr val="black"/>
                </a:solidFill>
                <a:latin typeface="Calibri" panose="020F0502020204030204" pitchFamily="34" charset="0"/>
                <a:cs typeface="Calibri" panose="020F0502020204030204" pitchFamily="34" charset="0"/>
              </a:rPr>
              <a:t>xa</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Đẻ</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từng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Ấp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Suốt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ngày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kiếm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mồi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nuôi</a:t>
            </a:r>
            <a:r>
              <a:rPr lang="en-US" sz="3600" dirty="0">
                <a:solidFill>
                  <a:prstClr val="black"/>
                </a:solidFill>
                <a:latin typeface="Calibri" panose="020F0502020204030204" pitchFamily="34"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E64F08E4-C50D-7CC4-0B49-A6AE02B27917}"/>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6DF32AC-F5EB-DF59-63EC-7F9CC3BC40F1}"/>
              </a:ext>
            </a:extLst>
          </p:cNvPr>
          <p:cNvGrpSpPr/>
          <p:nvPr/>
        </p:nvGrpSpPr>
        <p:grpSpPr>
          <a:xfrm>
            <a:off x="3660977" y="5039284"/>
            <a:ext cx="5597324" cy="885266"/>
            <a:chOff x="1765503" y="1905559"/>
            <a:chExt cx="3283543" cy="720161"/>
          </a:xfrm>
        </p:grpSpPr>
        <p:grpSp>
          <p:nvGrpSpPr>
            <p:cNvPr id="9" name="Group 8">
              <a:extLst>
                <a:ext uri="{FF2B5EF4-FFF2-40B4-BE49-F238E27FC236}">
                  <a16:creationId xmlns:a16="http://schemas.microsoft.com/office/drawing/2014/main" id="{4FF8517A-0A2E-6D68-B4CB-2504BE3EB080}"/>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91781169-C5FC-DAC0-9C4F-14109F990BD9}"/>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892B58C-F085-FE4F-53A8-756FD59CDAF9}"/>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D881E170-6A84-E491-BB22-2FD13635EE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42F2958B-2A03-0D42-0869-2F8514571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333875"/>
          </a:xfrm>
          <a:prstGeom prst="rect">
            <a:avLst/>
          </a:prstGeom>
        </p:spPr>
      </p:pic>
      <p:sp>
        <p:nvSpPr>
          <p:cNvPr id="6" name="TextBox 5">
            <a:extLst>
              <a:ext uri="{FF2B5EF4-FFF2-40B4-BE49-F238E27FC236}">
                <a16:creationId xmlns:a16="http://schemas.microsoft.com/office/drawing/2014/main" id="{CAB11B02-DFC8-63A5-ED3C-EECD53E4CD55}"/>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a:solidFill>
                  <a:prstClr val="black"/>
                </a:solidFill>
                <a:latin typeface="Calibri" panose="020F0502020204030204" pitchFamily="34" charset="0"/>
                <a:cs typeface="Calibri" panose="020F0502020204030204" pitchFamily="34" charset="0"/>
              </a:rPr>
              <a:t>Cái mỏ xinh xinh</a:t>
            </a:r>
          </a:p>
          <a:p>
            <a:pPr lvl="0" algn="ctr" defTabSz="914377"/>
            <a:r>
              <a:rPr lang="en-US" sz="3600">
                <a:solidFill>
                  <a:prstClr val="black"/>
                </a:solidFill>
                <a:latin typeface="Calibri" panose="020F0502020204030204" pitchFamily="34" charset="0"/>
                <a:cs typeface="Calibri" panose="020F0502020204030204" pitchFamily="34" charset="0"/>
              </a:rPr>
              <a:t>Hai chân tí xíu</a:t>
            </a:r>
          </a:p>
          <a:p>
            <a:pPr lvl="0" algn="ctr" defTabSz="914377"/>
            <a:r>
              <a:rPr lang="en-US" sz="3600">
                <a:solidFill>
                  <a:prstClr val="black"/>
                </a:solidFill>
                <a:latin typeface="Calibri" panose="020F0502020204030204" pitchFamily="34" charset="0"/>
                <a:cs typeface="Calibri" panose="020F0502020204030204" pitchFamily="34" charset="0"/>
              </a:rPr>
              <a:t>Lông vàng mát dịu</a:t>
            </a:r>
          </a:p>
          <a:p>
            <a:pPr lvl="0" algn="ctr" defTabSz="914377"/>
            <a:r>
              <a:rPr lang="en-US" sz="3600">
                <a:solidFill>
                  <a:prstClr val="black"/>
                </a:solidFill>
                <a:latin typeface="Calibri" panose="020F0502020204030204" pitchFamily="34" charset="0"/>
                <a:cs typeface="Calibri" panose="020F0502020204030204" pitchFamily="34" charset="0"/>
              </a:rPr>
              <a:t>“”Chiếp! Chiếp!” suốt ngày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F617BC7A-3208-8FEF-5DE6-2BE16B0C63F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38A98A2-928E-39F7-BDD6-CAC29FF80011}"/>
              </a:ext>
            </a:extLst>
          </p:cNvPr>
          <p:cNvGrpSpPr/>
          <p:nvPr/>
        </p:nvGrpSpPr>
        <p:grpSpPr>
          <a:xfrm>
            <a:off x="3480002" y="4658284"/>
            <a:ext cx="5597324" cy="885266"/>
            <a:chOff x="1765503" y="1905559"/>
            <a:chExt cx="3283543" cy="720161"/>
          </a:xfrm>
        </p:grpSpPr>
        <p:grpSp>
          <p:nvGrpSpPr>
            <p:cNvPr id="9" name="Group 8">
              <a:extLst>
                <a:ext uri="{FF2B5EF4-FFF2-40B4-BE49-F238E27FC236}">
                  <a16:creationId xmlns:a16="http://schemas.microsoft.com/office/drawing/2014/main" id="{38DECD5D-D290-4064-34F3-901DF52A9838}"/>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CD9B6436-DB4C-295C-8641-A90910811153}"/>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192C9B3-77AC-9973-7D10-B8493D9B159E}"/>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con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F4973EF3-7EC2-0D0B-70FD-AC8490C346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id="{CE5DBFAD-6D08-8FB3-CA33-8F34AB9D2178}"/>
              </a:ext>
            </a:extLst>
          </p:cNvPr>
          <p:cNvPicPr>
            <a:picLocks noChangeAspect="1"/>
          </p:cNvPicPr>
          <p:nvPr/>
        </p:nvPicPr>
        <p:blipFill>
          <a:blip r:embed="rId14"/>
          <a:stretch>
            <a:fillRect/>
          </a:stretch>
        </p:blipFill>
        <p:spPr>
          <a:xfrm>
            <a:off x="1727437" y="1165025"/>
            <a:ext cx="9175275"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7"/>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9"/>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9"/>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10"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id="{C669304C-F1E4-7BD6-E1DE-6F2C728DC2C9}"/>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id="{55CF381B-B371-379D-0AF7-2EE61DC93396}"/>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4"/>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id="{5C04AB8B-A0A5-EE8A-77A1-44DB7C13819B}"/>
              </a:ext>
            </a:extLst>
          </p:cNvPr>
          <p:cNvPicPr>
            <a:picLocks noChangeAspect="1"/>
          </p:cNvPicPr>
          <p:nvPr/>
        </p:nvPicPr>
        <p:blipFill>
          <a:blip r:embed="rId15"/>
          <a:stretch>
            <a:fillRect/>
          </a:stretch>
        </p:blipFill>
        <p:spPr>
          <a:xfrm>
            <a:off x="2185857" y="715843"/>
            <a:ext cx="7401185" cy="129246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libri" panose="020F0502020204030204" pitchFamily="34" charset="0"/>
                <a:cs typeface="Calibri" panose="020F0502020204030204" pitchFamily="34" charset="0"/>
              </a:rPr>
              <a:t>Tôi kể với các bạn</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màu trời đã lâu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 là một màu nâu ...</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gió có nắng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lắm sắc màu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vòm trời như nhau: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chưa kêu “chiếp chiếp"</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Chẳng biết tìm giun, sâu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no chẳng biết đâu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Tôi cũng không hiểu rõ</a:t>
            </a:r>
          </a:p>
          <a:p>
            <a:pPr algn="just"/>
            <a:r>
              <a:rPr lang="vi-VN" sz="2400" b="1" dirty="0">
                <a:solidFill>
                  <a:srgbClr val="002060"/>
                </a:solidFill>
                <a:latin typeface="Calibri" panose="020F0502020204030204" pitchFamily="34" charset="0"/>
                <a:cs typeface="Calibri" panose="020F0502020204030204" pitchFamily="34" charset="0"/>
              </a:rPr>
              <a:t>Tôi sinh ra vì sao</a:t>
            </a:r>
            <a:endParaRPr lang="en-US" sz="2400" b="1" i="0" dirty="0">
              <a:solidFill>
                <a:srgbClr val="002060"/>
              </a:solidFill>
              <a:effectLst/>
              <a:latin typeface="Calibri" panose="020F0502020204030204" pitchFamily="34" charset="0"/>
              <a:cs typeface="Calibri" panose="020F0502020204030204" pitchFamily="34" charset="0"/>
            </a:endParaRP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đ</a:t>
            </a:r>
            <a:r>
              <a:rPr lang="en-US" sz="2400" b="1" dirty="0">
                <a:solidFill>
                  <a:srgbClr val="002060"/>
                </a:solidFill>
                <a:latin typeface="Calibri" panose="020F0502020204030204" pitchFamily="34" charset="0"/>
                <a:cs typeface="Calibri" panose="020F0502020204030204" pitchFamily="34" charset="0"/>
              </a:rPr>
              <a:t>ạ</a:t>
            </a:r>
            <a:r>
              <a:rPr lang="vi-VN" sz="2400" b="1" i="0" dirty="0">
                <a:solidFill>
                  <a:srgbClr val="002060"/>
                </a:solidFill>
                <a:effectLst/>
                <a:latin typeface="Calibri" panose="020F0502020204030204" pitchFamily="34" charset="0"/>
                <a:cs typeface="Calibri" panose="020F0502020204030204" pitchFamily="34" charset="0"/>
              </a:rPr>
              <a:t>p vỡ màu nâu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gió lộng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nắng reo</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tôi thấy thương yêu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biết là có mẹ</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tôi tìm giun dế</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Ăn no xoải cánh phơi...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ở bên ngoài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Sao mà xanh đến thế</a:t>
            </a:r>
            <a:r>
              <a:rPr lang="en-US" sz="2400" b="1" i="0" dirty="0">
                <a:solidFill>
                  <a:srgbClr val="002060"/>
                </a:solidFill>
                <a:effectLst/>
                <a:latin typeface="Calibri" panose="020F0502020204030204" pitchFamily="34" charset="0"/>
                <a:cs typeface="Calibri" panose="020F0502020204030204" pitchFamily="34" charset="0"/>
              </a:rPr>
              <a:t>!</a:t>
            </a:r>
            <a:endParaRPr lang="vi-VN" sz="2400" b="1" i="0" dirty="0">
              <a:solidFill>
                <a:srgbClr val="002060"/>
              </a:solidFill>
              <a:effectLst/>
              <a:latin typeface="Calibri" panose="020F0502020204030204" pitchFamily="34" charset="0"/>
              <a:cs typeface="Calibri" panose="020F0502020204030204" pitchFamily="34" charset="0"/>
            </a:endParaRPr>
          </a:p>
          <a:p>
            <a:pPr algn="r" rtl="0" latinLnBrk="0"/>
            <a:r>
              <a:rPr lang="vi-VN" sz="2400" b="1" i="0" dirty="0">
                <a:solidFill>
                  <a:srgbClr val="002060"/>
                </a:solidFill>
                <a:effectLst/>
                <a:latin typeface="Calibri" panose="020F0502020204030204" pitchFamily="34" charset="0"/>
                <a:cs typeface="Calibri" panose="020F0502020204030204" pitchFamily="34" charset="0"/>
              </a:rPr>
              <a:t>(Xuân Quỳnh)</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TotalTime>
  <Words>1602</Words>
  <Application>Microsoft Office PowerPoint</Application>
  <PresentationFormat>Widescreen</PresentationFormat>
  <Paragraphs>195</Paragraphs>
  <Slides>29</Slides>
  <Notes>19</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宋体</vt:lpstr>
      <vt:lpstr>Arial</vt:lpstr>
      <vt:lpstr>Calibri</vt:lpstr>
      <vt:lpstr>等线</vt:lpstr>
      <vt:lpstr>Segoe UI Historic</vt:lpstr>
      <vt:lpstr>Times New Roman</vt:lpstr>
      <vt:lpstr>UTM Duepuntozero</vt:lpstr>
      <vt:lpstr>自定义设计方案</vt:lpstr>
      <vt:lpstr>千图网海量PPT模板www.58pic.com​​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2023-07-14T08:36:04Z</dcterms:created>
  <dcterms:modified xsi:type="dcterms:W3CDTF">2025-02-07T02:13:07Z</dcterms:modified>
</cp:coreProperties>
</file>