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698" r:id="rId3"/>
  </p:sldMasterIdLst>
  <p:notesMasterIdLst>
    <p:notesMasterId r:id="rId17"/>
  </p:notesMasterIdLst>
  <p:sldIdLst>
    <p:sldId id="289" r:id="rId4"/>
    <p:sldId id="2643" r:id="rId5"/>
    <p:sldId id="288" r:id="rId6"/>
    <p:sldId id="2637" r:id="rId7"/>
    <p:sldId id="2639" r:id="rId8"/>
    <p:sldId id="320" r:id="rId9"/>
    <p:sldId id="2641" r:id="rId10"/>
    <p:sldId id="2640" r:id="rId11"/>
    <p:sldId id="2632" r:id="rId12"/>
    <p:sldId id="2642" r:id="rId13"/>
    <p:sldId id="298" r:id="rId14"/>
    <p:sldId id="2644" r:id="rId15"/>
    <p:sldId id="263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FE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6" d="100"/>
          <a:sy n="46" d="100"/>
        </p:scale>
        <p:origin x="27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941AF8-C09A-4215-8727-60336028424A}" type="datetimeFigureOut">
              <a:rPr lang="en-US" smtClean="0"/>
              <a:t>7/2/2025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1FE06A-43D0-4BAB-8879-37D0210141B4}" type="slidenum">
              <a:rPr lang="en-US" smtClean="0"/>
              <a:t>‹#›</a:t>
            </a:fld>
            <a:endParaRPr lang="en-US"/>
          </a:p>
        </p:txBody>
      </p:sp>
    </p:spTree>
    <p:extLst>
      <p:ext uri="{BB962C8B-B14F-4D97-AF65-F5344CB8AC3E}">
        <p14:creationId xmlns:p14="http://schemas.microsoft.com/office/powerpoint/2010/main" val="2775358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41017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011991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5A2170-5E6D-4B0E-A217-036286DF3F0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309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867120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4D2D60-CB6B-40AA-BD02-88C1E7CC96C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13126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4D2D60-CB6B-40AA-BD02-88C1E7CC96C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1257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5A2170-5E6D-4B0E-A217-036286DF3F0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3406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2025/2/7</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49807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2025/2/7</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834183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2025/2/7</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989726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89405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grpSp>
        <p:nvGrpSpPr>
          <p:cNvPr id="2" name="组合 1"/>
          <p:cNvGrpSpPr/>
          <p:nvPr userDrawn="1"/>
        </p:nvGrpSpPr>
        <p:grpSpPr>
          <a:xfrm>
            <a:off x="-2" y="0"/>
            <a:ext cx="12191995" cy="6858000"/>
            <a:chOff x="-1" y="0"/>
            <a:chExt cx="12191994" cy="685800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9" name="图片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1" name="图片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30546782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内容与标题">
    <p:spTree>
      <p:nvGrpSpPr>
        <p:cNvPr id="1" name=""/>
        <p:cNvGrpSpPr/>
        <p:nvPr/>
      </p:nvGrpSpPr>
      <p:grpSpPr>
        <a:xfrm>
          <a:off x="0" y="0"/>
          <a:ext cx="0" cy="0"/>
          <a:chOff x="0" y="0"/>
          <a:chExt cx="0" cy="0"/>
        </a:xfrm>
      </p:grpSpPr>
      <p:grpSp>
        <p:nvGrpSpPr>
          <p:cNvPr id="2" name="组合 1"/>
          <p:cNvGrpSpPr/>
          <p:nvPr userDrawn="1"/>
        </p:nvGrpSpPr>
        <p:grpSpPr>
          <a:xfrm>
            <a:off x="-2" y="0"/>
            <a:ext cx="12191995" cy="6858000"/>
            <a:chOff x="-1" y="0"/>
            <a:chExt cx="12191994" cy="685800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9" name="图片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1" name="图片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3096188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内容与标题">
    <p:spTree>
      <p:nvGrpSpPr>
        <p:cNvPr id="1" name=""/>
        <p:cNvGrpSpPr/>
        <p:nvPr/>
      </p:nvGrpSpPr>
      <p:grpSpPr>
        <a:xfrm>
          <a:off x="0" y="0"/>
          <a:ext cx="0" cy="0"/>
          <a:chOff x="0" y="0"/>
          <a:chExt cx="0" cy="0"/>
        </a:xfrm>
      </p:grpSpPr>
      <p:grpSp>
        <p:nvGrpSpPr>
          <p:cNvPr id="2" name="组合 1"/>
          <p:cNvGrpSpPr/>
          <p:nvPr userDrawn="1"/>
        </p:nvGrpSpPr>
        <p:grpSpPr>
          <a:xfrm>
            <a:off x="-2" y="0"/>
            <a:ext cx="12191995" cy="6858000"/>
            <a:chOff x="-1" y="0"/>
            <a:chExt cx="12191994" cy="685800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9" name="图片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1" name="图片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18092193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内容与标题">
    <p:spTree>
      <p:nvGrpSpPr>
        <p:cNvPr id="1" name=""/>
        <p:cNvGrpSpPr/>
        <p:nvPr/>
      </p:nvGrpSpPr>
      <p:grpSpPr>
        <a:xfrm>
          <a:off x="0" y="0"/>
          <a:ext cx="0" cy="0"/>
          <a:chOff x="0" y="0"/>
          <a:chExt cx="0" cy="0"/>
        </a:xfrm>
      </p:grpSpPr>
      <p:grpSp>
        <p:nvGrpSpPr>
          <p:cNvPr id="2" name="组合 1"/>
          <p:cNvGrpSpPr/>
          <p:nvPr userDrawn="1"/>
        </p:nvGrpSpPr>
        <p:grpSpPr>
          <a:xfrm>
            <a:off x="-2" y="0"/>
            <a:ext cx="12191995" cy="6858000"/>
            <a:chOff x="-1" y="0"/>
            <a:chExt cx="12191994" cy="685800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9" name="图片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1" name="图片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29643341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1" cy="6896100"/>
          </a:xfrm>
          <a:prstGeom prst="rect">
            <a:avLst/>
          </a:prstGeom>
        </p:spPr>
      </p:pic>
    </p:spTree>
    <p:extLst>
      <p:ext uri="{BB962C8B-B14F-4D97-AF65-F5344CB8AC3E}">
        <p14:creationId xmlns:p14="http://schemas.microsoft.com/office/powerpoint/2010/main" val="250370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1" cy="6896100"/>
          </a:xfrm>
          <a:prstGeom prst="rect">
            <a:avLst/>
          </a:prstGeom>
        </p:spPr>
      </p:pic>
    </p:spTree>
    <p:extLst>
      <p:ext uri="{BB962C8B-B14F-4D97-AF65-F5344CB8AC3E}">
        <p14:creationId xmlns:p14="http://schemas.microsoft.com/office/powerpoint/2010/main" val="131448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1" cy="6896100"/>
          </a:xfrm>
          <a:prstGeom prst="rect">
            <a:avLst/>
          </a:prstGeom>
        </p:spPr>
      </p:pic>
    </p:spTree>
    <p:extLst>
      <p:ext uri="{BB962C8B-B14F-4D97-AF65-F5344CB8AC3E}">
        <p14:creationId xmlns:p14="http://schemas.microsoft.com/office/powerpoint/2010/main" val="26148257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6" y="0"/>
            <a:ext cx="12188388" cy="6858000"/>
          </a:xfrm>
          <a:prstGeom prst="rect">
            <a:avLst/>
          </a:prstGeom>
        </p:spPr>
      </p:pic>
    </p:spTree>
    <p:extLst>
      <p:ext uri="{BB962C8B-B14F-4D97-AF65-F5344CB8AC3E}">
        <p14:creationId xmlns:p14="http://schemas.microsoft.com/office/powerpoint/2010/main" val="19590876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1" cy="6896100"/>
          </a:xfrm>
          <a:prstGeom prst="rect">
            <a:avLst/>
          </a:prstGeom>
        </p:spPr>
      </p:pic>
    </p:spTree>
    <p:extLst>
      <p:ext uri="{BB962C8B-B14F-4D97-AF65-F5344CB8AC3E}">
        <p14:creationId xmlns:p14="http://schemas.microsoft.com/office/powerpoint/2010/main" val="38991992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1" cy="6896100"/>
          </a:xfrm>
          <a:prstGeom prst="rect">
            <a:avLst/>
          </a:prstGeom>
        </p:spPr>
      </p:pic>
    </p:spTree>
    <p:extLst>
      <p:ext uri="{BB962C8B-B14F-4D97-AF65-F5344CB8AC3E}">
        <p14:creationId xmlns:p14="http://schemas.microsoft.com/office/powerpoint/2010/main" val="40155092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grpSp>
        <p:nvGrpSpPr>
          <p:cNvPr id="7" name="组合 6"/>
          <p:cNvGrpSpPr/>
          <p:nvPr userDrawn="1"/>
        </p:nvGrpSpPr>
        <p:grpSpPr>
          <a:xfrm>
            <a:off x="-2" y="0"/>
            <a:ext cx="12191995" cy="6858000"/>
            <a:chOff x="-1" y="0"/>
            <a:chExt cx="12191994" cy="6858000"/>
          </a:xfrm>
        </p:grpSpPr>
        <p:pic>
          <p:nvPicPr>
            <p:cNvPr id="13" name="图片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14" name="图片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5" name="图片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33206376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grpSp>
        <p:nvGrpSpPr>
          <p:cNvPr id="7" name="组合 6"/>
          <p:cNvGrpSpPr/>
          <p:nvPr userDrawn="1"/>
        </p:nvGrpSpPr>
        <p:grpSpPr>
          <a:xfrm>
            <a:off x="-2" y="0"/>
            <a:ext cx="12191995" cy="6858000"/>
            <a:chOff x="-1" y="0"/>
            <a:chExt cx="12191994" cy="6858000"/>
          </a:xfrm>
        </p:grpSpPr>
        <p:pic>
          <p:nvPicPr>
            <p:cNvPr id="13" name="图片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14" name="图片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5" name="图片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4161434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两栏内容">
    <p:spTree>
      <p:nvGrpSpPr>
        <p:cNvPr id="1" name=""/>
        <p:cNvGrpSpPr/>
        <p:nvPr/>
      </p:nvGrpSpPr>
      <p:grpSpPr>
        <a:xfrm>
          <a:off x="0" y="0"/>
          <a:ext cx="0" cy="0"/>
          <a:chOff x="0" y="0"/>
          <a:chExt cx="0" cy="0"/>
        </a:xfrm>
      </p:grpSpPr>
      <p:grpSp>
        <p:nvGrpSpPr>
          <p:cNvPr id="7" name="组合 6"/>
          <p:cNvGrpSpPr/>
          <p:nvPr userDrawn="1"/>
        </p:nvGrpSpPr>
        <p:grpSpPr>
          <a:xfrm>
            <a:off x="-2" y="0"/>
            <a:ext cx="12191995" cy="6858000"/>
            <a:chOff x="-1" y="0"/>
            <a:chExt cx="12191994" cy="6858000"/>
          </a:xfrm>
        </p:grpSpPr>
        <p:pic>
          <p:nvPicPr>
            <p:cNvPr id="13" name="图片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14" name="图片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5" name="图片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8587346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两栏内容">
    <p:spTree>
      <p:nvGrpSpPr>
        <p:cNvPr id="1" name=""/>
        <p:cNvGrpSpPr/>
        <p:nvPr/>
      </p:nvGrpSpPr>
      <p:grpSpPr>
        <a:xfrm>
          <a:off x="0" y="0"/>
          <a:ext cx="0" cy="0"/>
          <a:chOff x="0" y="0"/>
          <a:chExt cx="0" cy="0"/>
        </a:xfrm>
      </p:grpSpPr>
      <p:grpSp>
        <p:nvGrpSpPr>
          <p:cNvPr id="7" name="组合 6"/>
          <p:cNvGrpSpPr/>
          <p:nvPr userDrawn="1"/>
        </p:nvGrpSpPr>
        <p:grpSpPr>
          <a:xfrm>
            <a:off x="-2" y="0"/>
            <a:ext cx="12191995" cy="6858000"/>
            <a:chOff x="-1" y="0"/>
            <a:chExt cx="12191994" cy="6858000"/>
          </a:xfrm>
        </p:grpSpPr>
        <p:pic>
          <p:nvPicPr>
            <p:cNvPr id="13" name="图片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14" name="图片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5" name="图片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32592498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2025/2/7</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429249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2025/2/7</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922673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2025/2/7</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403778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2025/2/7</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524576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2025/2/7</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214353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2025/2/7</a:t>
            </a:fld>
            <a:endParaRPr lang="zh-CN" altLang="en-US"/>
          </a:p>
        </p:txBody>
      </p:sp>
      <p:sp>
        <p:nvSpPr>
          <p:cNvPr id="8" name="页脚占位符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636170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userDrawn="1"/>
        </p:nvSpPr>
        <p:spPr>
          <a:xfrm>
            <a:off x="0" y="0"/>
            <a:ext cx="12192000" cy="6858000"/>
          </a:xfrm>
          <a:prstGeom prst="rect">
            <a:avLst/>
          </a:prstGeom>
          <a:gradFill>
            <a:gsLst>
              <a:gs pos="0">
                <a:schemeClr val="bg1">
                  <a:alpha val="51000"/>
                </a:schemeClr>
              </a:gs>
              <a:gs pos="58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 name="标题 1"/>
          <p:cNvSpPr>
            <a:spLocks noGrp="1"/>
          </p:cNvSpPr>
          <p:nvPr>
            <p:ph type="title"/>
          </p:nvPr>
        </p:nvSpPr>
        <p:spPr>
          <a:xfrm>
            <a:off x="1222607" y="259507"/>
            <a:ext cx="10515600" cy="628103"/>
          </a:xfrm>
          <a:prstGeom prst="rect">
            <a:avLst/>
          </a:prstGeom>
        </p:spPr>
        <p:txBody>
          <a:bodyPr>
            <a:normAutofit/>
          </a:bodyPr>
          <a:lstStyle>
            <a:lvl1pPr>
              <a:defRPr sz="3200" b="1">
                <a:solidFill>
                  <a:schemeClr val="bg2"/>
                </a:solidFill>
              </a:defRPr>
            </a:lvl1p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2025/2/7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0055" y="54485"/>
            <a:ext cx="1104843" cy="1038151"/>
          </a:xfrm>
          <a:prstGeom prst="rect">
            <a:avLst/>
          </a:prstGeom>
        </p:spPr>
      </p:pic>
    </p:spTree>
    <p:extLst>
      <p:ext uri="{BB962C8B-B14F-4D97-AF65-F5344CB8AC3E}">
        <p14:creationId xmlns:p14="http://schemas.microsoft.com/office/powerpoint/2010/main" val="35648938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2025/2/7</a:t>
            </a:fld>
            <a:endParaRPr lang="zh-CN" altLang="en-US"/>
          </a:p>
        </p:txBody>
      </p:sp>
      <p:sp>
        <p:nvSpPr>
          <p:cNvPr id="3" name="页脚占位符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9906167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2025/2/7</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374957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2025/2/7</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06294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2025/2/7</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933252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6"/>
            <a:ext cx="7734300" cy="581183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2025/2/7</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384518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7"/>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CF82B83-F68B-4011-B04D-379142B4D165}" type="datetimeFigureOut">
              <a:rPr lang="zh-CN" altLang="en-US" smtClean="0"/>
              <a:t>2025/2/7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41140958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964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5" y="4406902"/>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5"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CF82B83-F68B-4011-B04D-379142B4D165}" type="datetimeFigureOut">
              <a:rPr lang="zh-CN" altLang="en-US" smtClean="0"/>
              <a:t>2025/2/7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38337532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2025/2/7</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8948458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93751" y="1600202"/>
            <a:ext cx="70442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041218" y="1600202"/>
            <a:ext cx="704638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CF82B83-F68B-4011-B04D-379142B4D165}" type="datetimeFigureOut">
              <a:rPr lang="zh-CN" altLang="en-US" smtClean="0"/>
              <a:t>2025/2/7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23040846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1"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CF82B83-F68B-4011-B04D-379142B4D165}" type="datetimeFigureOut">
              <a:rPr lang="zh-CN" altLang="en-US" smtClean="0"/>
              <a:t>2025/2/7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6884016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CF82B83-F68B-4011-B04D-379142B4D165}" type="datetimeFigureOut">
              <a:rPr lang="zh-CN" altLang="en-US" smtClean="0"/>
              <a:t>2025/2/7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26208006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CF82B83-F68B-4011-B04D-379142B4D165}" type="datetimeFigureOut">
              <a:rPr lang="zh-CN" altLang="en-US" smtClean="0"/>
              <a:t>2025/2/7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9671054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CF82B83-F68B-4011-B04D-379142B4D165}" type="datetimeFigureOut">
              <a:rPr lang="zh-CN" altLang="en-US" smtClean="0"/>
              <a:t>2025/2/7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375718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CF82B83-F68B-4011-B04D-379142B4D165}" type="datetimeFigureOut">
              <a:rPr lang="zh-CN" altLang="en-US" smtClean="0"/>
              <a:t>2025/2/7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29683103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CF82B83-F68B-4011-B04D-379142B4D165}" type="datetimeFigureOut">
              <a:rPr lang="zh-CN" altLang="en-US" smtClean="0"/>
              <a:t>2025/2/7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850460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514667" y="274640"/>
            <a:ext cx="3572934"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793751" y="274640"/>
            <a:ext cx="10517716"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CF82B83-F68B-4011-B04D-379142B4D165}" type="datetimeFigureOut">
              <a:rPr lang="zh-CN" altLang="en-US" smtClean="0"/>
              <a:t>2025/2/7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24476984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2025/2/7</a:t>
            </a:fld>
            <a:endParaRPr lang="zh-CN" alt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1457328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2025/2/7</a:t>
            </a:fld>
            <a:endParaRPr lang="zh-CN" alt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913066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2025/2/7</a:t>
            </a:fld>
            <a:endParaRPr lang="zh-CN" alt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9788662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2025/2/7</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5516521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a:prstGeom prst="rect">
            <a:avLst/>
          </a:prstGeo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2025/2/7</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939228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7.jp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nk background with white leaves and black text&#10;&#10;Description automatically generated">
            <a:extLst>
              <a:ext uri="{FF2B5EF4-FFF2-40B4-BE49-F238E27FC236}">
                <a16:creationId xmlns:a16="http://schemas.microsoft.com/office/drawing/2014/main" id="{D6593767-7080-FE07-152D-7CA154768538}"/>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1990725" y="180975"/>
            <a:ext cx="1771650" cy="1771650"/>
          </a:xfrm>
          <a:prstGeom prst="rect">
            <a:avLst/>
          </a:prstGeom>
        </p:spPr>
      </p:pic>
    </p:spTree>
    <p:extLst>
      <p:ext uri="{BB962C8B-B14F-4D97-AF65-F5344CB8AC3E}">
        <p14:creationId xmlns:p14="http://schemas.microsoft.com/office/powerpoint/2010/main" val="4135342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3000" r="-4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707407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88D4CE0D-2AC7-4937-BCA3-F910E5651D22}"/>
              </a:ext>
            </a:extLst>
          </p:cNvPr>
          <p:cNvSpPr txBox="1"/>
          <p:nvPr userDrawn="1"/>
        </p:nvSpPr>
        <p:spPr>
          <a:xfrm>
            <a:off x="1" y="-1596201"/>
            <a:ext cx="12192000" cy="453201"/>
          </a:xfrm>
          <a:prstGeom prst="rect">
            <a:avLst/>
          </a:prstGeom>
          <a:noFill/>
        </p:spPr>
        <p:txBody>
          <a:bodyPr vert="horz" rtlCol="0">
            <a:spAutoFit/>
          </a:bodyPr>
          <a:lstStyle/>
          <a:p>
            <a:pPr algn="ctr"/>
            <a:r>
              <a:rPr lang="en-US" sz="2345">
                <a:solidFill>
                  <a:srgbClr val="CFCFCF"/>
                </a:solidFill>
              </a:rPr>
              <a:t>www.9slide.vn</a:t>
            </a:r>
          </a:p>
        </p:txBody>
      </p:sp>
      <p:sp>
        <p:nvSpPr>
          <p:cNvPr id="2" name="标题占位符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1" y="1600202"/>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F82B83-F68B-4011-B04D-379142B4D165}" type="datetimeFigureOut">
              <a:rPr lang="zh-CN" altLang="en-US" smtClean="0"/>
              <a:t>2025/2/7</a:t>
            </a:fld>
            <a:endParaRPr lang="zh-CN" altLang="en-US"/>
          </a:p>
        </p:txBody>
      </p:sp>
      <p:sp>
        <p:nvSpPr>
          <p:cNvPr id="5" name="页脚占位符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131976721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8.xml"/><Relationship Id="rId6" Type="http://schemas.openxmlformats.org/officeDocument/2006/relationships/image" Target="../media/image20.emf"/><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38.xml"/><Relationship Id="rId6" Type="http://schemas.microsoft.com/office/2007/relationships/hdphoto" Target="../media/hdphoto2.wdp"/><Relationship Id="rId5" Type="http://schemas.openxmlformats.org/officeDocument/2006/relationships/image" Target="../media/image27.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2.xml"/><Relationship Id="rId5" Type="http://schemas.openxmlformats.org/officeDocument/2006/relationships/image" Target="../media/image30.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6" y="0"/>
            <a:ext cx="12188388" cy="6858000"/>
          </a:xfrm>
          <a:prstGeom prst="rect">
            <a:avLst/>
          </a:prstGeom>
        </p:spPr>
      </p:pic>
      <p:sp>
        <p:nvSpPr>
          <p:cNvPr id="12" name="云形 13">
            <a:extLst>
              <a:ext uri="{FF2B5EF4-FFF2-40B4-BE49-F238E27FC236}">
                <a16:creationId xmlns:a16="http://schemas.microsoft.com/office/drawing/2014/main" id="{1EF7DCAE-AE04-4BAF-AB93-2E9681C0F980}"/>
              </a:ext>
            </a:extLst>
          </p:cNvPr>
          <p:cNvSpPr/>
          <p:nvPr/>
        </p:nvSpPr>
        <p:spPr>
          <a:xfrm rot="150597">
            <a:off x="1606657" y="-2807"/>
            <a:ext cx="9978840" cy="5111070"/>
          </a:xfrm>
          <a:prstGeom prst="cloud">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3" name="Flowchart: Terminator 12">
            <a:extLst>
              <a:ext uri="{FF2B5EF4-FFF2-40B4-BE49-F238E27FC236}">
                <a16:creationId xmlns:a16="http://schemas.microsoft.com/office/drawing/2014/main" id="{0A8D5095-8967-4483-91D1-3EEB25EF12EE}"/>
              </a:ext>
            </a:extLst>
          </p:cNvPr>
          <p:cNvSpPr/>
          <p:nvPr/>
        </p:nvSpPr>
        <p:spPr>
          <a:xfrm>
            <a:off x="3662294" y="972405"/>
            <a:ext cx="4712594" cy="995209"/>
          </a:xfrm>
          <a:prstGeom prst="flowChartTerminator">
            <a:avLst/>
          </a:prstGeom>
          <a:solidFill>
            <a:schemeClr val="accent1">
              <a:lumMod val="20000"/>
              <a:lumOff val="80000"/>
            </a:schemeClr>
          </a:solidFill>
          <a:ln w="25400"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333" b="0" i="0" u="none" strike="noStrike" kern="0" cap="none" spc="0" normalizeH="0" baseline="0" noProof="0" dirty="0" err="1">
                <a:ln>
                  <a:noFill/>
                </a:ln>
                <a:solidFill>
                  <a:srgbClr val="00B050"/>
                </a:solidFill>
                <a:effectLst/>
                <a:uLnTx/>
                <a:uFillTx/>
                <a:latin typeface="Nunito Black" pitchFamily="2" charset="0"/>
                <a:ea typeface="字魂59号-创粗黑"/>
                <a:cs typeface="+mn-cs"/>
              </a:rPr>
              <a:t>TIẾNG</a:t>
            </a:r>
            <a:r>
              <a:rPr kumimoji="0" lang="en-US" sz="5333" b="0" i="0" u="none" strike="noStrike" kern="0" cap="none" spc="0" normalizeH="0" baseline="0" noProof="0" dirty="0">
                <a:ln>
                  <a:noFill/>
                </a:ln>
                <a:solidFill>
                  <a:srgbClr val="00B050"/>
                </a:solidFill>
                <a:effectLst/>
                <a:uLnTx/>
                <a:uFillTx/>
                <a:latin typeface="Nunito Black" pitchFamily="2" charset="0"/>
                <a:ea typeface="字魂59号-创粗黑"/>
                <a:cs typeface="+mn-cs"/>
              </a:rPr>
              <a:t> </a:t>
            </a:r>
            <a:r>
              <a:rPr kumimoji="0" lang="en-US" sz="5333" b="0" i="0" u="none" strike="noStrike" kern="0" cap="none" spc="0" normalizeH="0" baseline="0" noProof="0" dirty="0" err="1">
                <a:ln>
                  <a:noFill/>
                </a:ln>
                <a:solidFill>
                  <a:srgbClr val="00B050"/>
                </a:solidFill>
                <a:effectLst/>
                <a:uLnTx/>
                <a:uFillTx/>
                <a:latin typeface="Nunito Black" pitchFamily="2" charset="0"/>
                <a:ea typeface="字魂59号-创粗黑"/>
                <a:cs typeface="+mn-cs"/>
              </a:rPr>
              <a:t>VIỆT</a:t>
            </a:r>
            <a:endParaRPr kumimoji="0" lang="en-US" sz="5333" b="0" i="0" u="none" strike="noStrike" kern="0" cap="none" spc="0" normalizeH="0" baseline="0" noProof="0" dirty="0">
              <a:ln>
                <a:noFill/>
              </a:ln>
              <a:solidFill>
                <a:srgbClr val="00B050"/>
              </a:solidFill>
              <a:effectLst/>
              <a:uLnTx/>
              <a:uFillTx/>
              <a:latin typeface="Nunito Black" pitchFamily="2" charset="0"/>
              <a:ea typeface="字魂59号-创粗黑"/>
              <a:cs typeface="+mn-cs"/>
            </a:endParaRPr>
          </a:p>
        </p:txBody>
      </p:sp>
      <p:sp>
        <p:nvSpPr>
          <p:cNvPr id="8" name="TextBox 7">
            <a:extLst>
              <a:ext uri="{FF2B5EF4-FFF2-40B4-BE49-F238E27FC236}">
                <a16:creationId xmlns:a16="http://schemas.microsoft.com/office/drawing/2014/main" id="{968053CF-C2D9-4529-ADF3-57CBAD5F66D2}"/>
              </a:ext>
            </a:extLst>
          </p:cNvPr>
          <p:cNvSpPr txBox="1"/>
          <p:nvPr/>
        </p:nvSpPr>
        <p:spPr>
          <a:xfrm>
            <a:off x="1813818" y="165832"/>
            <a:ext cx="8897017" cy="64633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rPr>
              <a:t>Thứ</a:t>
            </a:r>
            <a:r>
              <a:rPr kumimoji="0" lang="en-US" sz="36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rPr>
              <a:t>…</a:t>
            </a:r>
            <a:r>
              <a:rPr kumimoji="0" lang="en-US" sz="3600" b="1" i="0" u="none" strike="noStrike" kern="1200" cap="none" spc="0" normalizeH="0" baseline="0" noProof="0" dirty="0" err="1">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rPr>
              <a:t>ngày</a:t>
            </a:r>
            <a:r>
              <a:rPr kumimoji="0" lang="en-US" sz="36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rPr>
              <a:t>…</a:t>
            </a:r>
            <a:r>
              <a:rPr kumimoji="0" lang="en-US" sz="3600" b="1" i="0" u="none" strike="noStrike" kern="1200" cap="none" spc="0" normalizeH="0" baseline="0" noProof="0" dirty="0" err="1">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rPr>
              <a:t>tháng</a:t>
            </a:r>
            <a:r>
              <a:rPr kumimoji="0" lang="en-US" sz="36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rPr>
              <a:t>…</a:t>
            </a:r>
            <a:r>
              <a:rPr kumimoji="0" lang="en-US" sz="3600" b="1" i="0" u="none" strike="noStrike" kern="1200" cap="none" spc="0" normalizeH="0" baseline="0" noProof="0" dirty="0" err="1">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rPr>
              <a:t>năm</a:t>
            </a:r>
            <a:r>
              <a:rPr kumimoji="0" lang="en-US" sz="36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rPr>
              <a:t> ….</a:t>
            </a:r>
          </a:p>
        </p:txBody>
      </p:sp>
      <p:pic>
        <p:nvPicPr>
          <p:cNvPr id="3" name="Picture 2">
            <a:extLst>
              <a:ext uri="{FF2B5EF4-FFF2-40B4-BE49-F238E27FC236}">
                <a16:creationId xmlns:a16="http://schemas.microsoft.com/office/drawing/2014/main" id="{21FD9C8B-210E-432B-A13E-B724F0D269ED}"/>
              </a:ext>
            </a:extLst>
          </p:cNvPr>
          <p:cNvPicPr>
            <a:picLocks noChangeAspect="1"/>
          </p:cNvPicPr>
          <p:nvPr/>
        </p:nvPicPr>
        <p:blipFill>
          <a:blip r:embed="rId4"/>
          <a:stretch>
            <a:fillRect/>
          </a:stretch>
        </p:blipFill>
        <p:spPr>
          <a:xfrm>
            <a:off x="1092596" y="2014355"/>
            <a:ext cx="9851990" cy="1835055"/>
          </a:xfrm>
          <a:prstGeom prst="rect">
            <a:avLst/>
          </a:prstGeom>
        </p:spPr>
      </p:pic>
    </p:spTree>
    <p:extLst>
      <p:ext uri="{BB962C8B-B14F-4D97-AF65-F5344CB8AC3E}">
        <p14:creationId xmlns:p14="http://schemas.microsoft.com/office/powerpoint/2010/main" val="32325302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22" presetClass="entr" presetSubtype="4"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510258E-1478-4820-8630-12DB980A41AC}"/>
              </a:ext>
            </a:extLst>
          </p:cNvPr>
          <p:cNvSpPr/>
          <p:nvPr/>
        </p:nvSpPr>
        <p:spPr>
          <a:xfrm>
            <a:off x="219075" y="219076"/>
            <a:ext cx="11605063" cy="6419850"/>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微软雅黑"/>
              <a:cs typeface="+mn-cs"/>
            </a:endParaRPr>
          </a:p>
        </p:txBody>
      </p:sp>
      <p:pic>
        <p:nvPicPr>
          <p:cNvPr id="4" name="Picture 3">
            <a:extLst>
              <a:ext uri="{FF2B5EF4-FFF2-40B4-BE49-F238E27FC236}">
                <a16:creationId xmlns:a16="http://schemas.microsoft.com/office/drawing/2014/main" id="{002F10E2-DF90-949A-417C-0079665DA393}"/>
              </a:ext>
            </a:extLst>
          </p:cNvPr>
          <p:cNvPicPr>
            <a:picLocks noChangeAspect="1"/>
          </p:cNvPicPr>
          <p:nvPr/>
        </p:nvPicPr>
        <p:blipFill>
          <a:blip r:embed="rId2"/>
          <a:stretch>
            <a:fillRect/>
          </a:stretch>
        </p:blipFill>
        <p:spPr>
          <a:xfrm>
            <a:off x="3724275" y="314679"/>
            <a:ext cx="4762500" cy="6164147"/>
          </a:xfrm>
          <a:prstGeom prst="rect">
            <a:avLst/>
          </a:prstGeom>
        </p:spPr>
      </p:pic>
    </p:spTree>
    <p:extLst>
      <p:ext uri="{BB962C8B-B14F-4D97-AF65-F5344CB8AC3E}">
        <p14:creationId xmlns:p14="http://schemas.microsoft.com/office/powerpoint/2010/main" val="32333448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64"/>
            <a:ext cx="12192000" cy="6857836"/>
          </a:xfrm>
          <a:prstGeom prst="rect">
            <a:avLst/>
          </a:prstGeom>
        </p:spPr>
      </p:pic>
      <p:pic>
        <p:nvPicPr>
          <p:cNvPr id="8194" name="Picture 2" descr="C:\Users\Administrator\Desktop\可爱卡通手绘边框-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1604" y="426358"/>
            <a:ext cx="7488832" cy="6496047"/>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Administrator\Desktop\可爱卡通手绘边框-0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376369" y="323193"/>
            <a:ext cx="2051310" cy="2002668"/>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376" y="526980"/>
            <a:ext cx="4304950" cy="2037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44472" y="2666081"/>
            <a:ext cx="1081394" cy="511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43" r="333"/>
          <a:stretch/>
        </p:blipFill>
        <p:spPr bwMode="auto">
          <a:xfrm>
            <a:off x="140494" y="5081736"/>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28248" y="258790"/>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28448"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2905"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10372"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图片 2">
            <a:extLst>
              <a:ext uri="{FF2B5EF4-FFF2-40B4-BE49-F238E27FC236}">
                <a16:creationId xmlns:a16="http://schemas.microsoft.com/office/drawing/2014/main" id="{4C95A71C-B637-4C19-918C-4F8D348578A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39551" y="3700036"/>
            <a:ext cx="3092435" cy="3154283"/>
          </a:xfrm>
          <a:prstGeom prst="rect">
            <a:avLst/>
          </a:prstGeom>
          <a:effectLst>
            <a:glow rad="419100">
              <a:schemeClr val="accent3">
                <a:lumMod val="60000"/>
                <a:lumOff val="40000"/>
                <a:alpha val="73000"/>
              </a:schemeClr>
            </a:glow>
          </a:effectLst>
        </p:spPr>
      </p:pic>
      <p:sp>
        <p:nvSpPr>
          <p:cNvPr id="2" name="TextBox 1">
            <a:extLst>
              <a:ext uri="{FF2B5EF4-FFF2-40B4-BE49-F238E27FC236}">
                <a16:creationId xmlns:a16="http://schemas.microsoft.com/office/drawing/2014/main" id="{9705BC0A-FBAE-2958-8F8E-8E656E85170A}"/>
              </a:ext>
            </a:extLst>
          </p:cNvPr>
          <p:cNvSpPr txBox="1"/>
          <p:nvPr/>
        </p:nvSpPr>
        <p:spPr>
          <a:xfrm>
            <a:off x="4305300" y="2085975"/>
            <a:ext cx="4448175" cy="2800767"/>
          </a:xfrm>
          <a:prstGeom prst="rect">
            <a:avLst/>
          </a:prstGeom>
          <a:noFill/>
        </p:spPr>
        <p:txBody>
          <a:bodyPr wrap="square" rtlCol="0">
            <a:spAutoFit/>
          </a:bodyPr>
          <a:lstStyle/>
          <a:p>
            <a:pPr algn="ctr"/>
            <a:r>
              <a:rPr lang="en-US" sz="4400" b="1" dirty="0">
                <a:solidFill>
                  <a:srgbClr val="002060"/>
                </a:solidFill>
                <a:ea typeface="Calibri" panose="020F0502020204030204" pitchFamily="34" charset="0"/>
              </a:rPr>
              <a:t>C</a:t>
            </a:r>
            <a:r>
              <a:rPr lang="en-US" sz="4400" b="1" dirty="0">
                <a:solidFill>
                  <a:srgbClr val="002060"/>
                </a:solidFill>
                <a:effectLst/>
                <a:ea typeface="Calibri" panose="020F0502020204030204" pitchFamily="34" charset="0"/>
              </a:rPr>
              <a:t>hia </a:t>
            </a:r>
            <a:r>
              <a:rPr lang="en-US" sz="4400" b="1" dirty="0" err="1">
                <a:solidFill>
                  <a:srgbClr val="002060"/>
                </a:solidFill>
                <a:effectLst/>
                <a:ea typeface="Calibri" panose="020F0502020204030204" pitchFamily="34" charset="0"/>
              </a:rPr>
              <a:t>sẻ</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với</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bạn</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về</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những</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nội</a:t>
            </a:r>
            <a:r>
              <a:rPr lang="en-US" sz="4400" b="1" dirty="0">
                <a:solidFill>
                  <a:srgbClr val="002060"/>
                </a:solidFill>
                <a:effectLst/>
                <a:ea typeface="Calibri" panose="020F0502020204030204" pitchFamily="34" charset="0"/>
              </a:rPr>
              <a:t> dung </a:t>
            </a:r>
            <a:r>
              <a:rPr lang="en-US" sz="4400" b="1" dirty="0" err="1">
                <a:solidFill>
                  <a:srgbClr val="002060"/>
                </a:solidFill>
                <a:effectLst/>
                <a:ea typeface="Calibri" panose="020F0502020204030204" pitchFamily="34" charset="0"/>
              </a:rPr>
              <a:t>em</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ghi</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trong</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phiếu</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đọc</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sách</a:t>
            </a:r>
            <a:endParaRPr lang="en-US" sz="4400" b="1" dirty="0">
              <a:solidFill>
                <a:srgbClr val="002060"/>
              </a:solidFill>
            </a:endParaRPr>
          </a:p>
        </p:txBody>
      </p:sp>
    </p:spTree>
    <p:extLst>
      <p:ext uri="{BB962C8B-B14F-4D97-AF65-F5344CB8AC3E}">
        <p14:creationId xmlns:p14="http://schemas.microsoft.com/office/powerpoint/2010/main" val="13643523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64"/>
            <a:ext cx="12192000" cy="6857836"/>
          </a:xfrm>
          <a:prstGeom prst="rect">
            <a:avLst/>
          </a:prstGeom>
        </p:spPr>
      </p:pic>
      <p:pic>
        <p:nvPicPr>
          <p:cNvPr id="11"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43" r="333"/>
          <a:stretch/>
        </p:blipFill>
        <p:spPr bwMode="auto">
          <a:xfrm>
            <a:off x="140494" y="5081736"/>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Cute little japanese children in kindergarten uniform say hello to each other cartoon illustration">
            <a:extLst>
              <a:ext uri="{FF2B5EF4-FFF2-40B4-BE49-F238E27FC236}">
                <a16:creationId xmlns:a16="http://schemas.microsoft.com/office/drawing/2014/main" id="{381B2E62-69C4-6DAF-865D-C9CF385F10A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581" b="89621" l="8946" r="93930">
                        <a14:foregroundMark x1="8946" y1="35130" x2="9425" y2="39122"/>
                        <a14:foregroundMark x1="9744" y1="39920" x2="9744" y2="39920"/>
                        <a14:foregroundMark x1="28115" y1="38922" x2="28594" y2="49102"/>
                        <a14:foregroundMark x1="29233" y1="31537" x2="25240" y2="31936"/>
                        <a14:foregroundMark x1="22684" y1="56088" x2="24760" y2="57685"/>
                        <a14:foregroundMark x1="24121" y1="35729" x2="25719" y2="41517"/>
                        <a14:foregroundMark x1="30990" y1="67066" x2="30511" y2="71058"/>
                        <a14:foregroundMark x1="68850" y1="45709" x2="68690" y2="48902"/>
                        <a14:foregroundMark x1="73323" y1="39920" x2="73962" y2="42116"/>
                        <a14:foregroundMark x1="89457" y1="48902" x2="91054" y2="50898"/>
                        <a14:foregroundMark x1="45847" y1="46307" x2="45687" y2="47904"/>
                        <a14:foregroundMark x1="45687" y1="47904" x2="45687" y2="47904"/>
                        <a14:foregroundMark x1="44728" y1="48303" x2="48403" y2="40519"/>
                        <a14:foregroundMark x1="44865" y1="41021" x2="45367" y2="43114"/>
                        <a14:foregroundMark x1="25399" y1="69461" x2="25240" y2="81637"/>
                        <a14:foregroundMark x1="26677" y1="81238" x2="26677" y2="84631"/>
                        <a14:foregroundMark x1="26198" y1="85828" x2="29073" y2="84032"/>
                        <a14:foregroundMark x1="14856" y1="64471" x2="14058" y2="65070"/>
                        <a14:foregroundMark x1="13898" y1="64271" x2="13259" y2="61078"/>
                        <a14:foregroundMark x1="12620" y1="62275" x2="12620" y2="62275"/>
                        <a14:foregroundMark x1="12620" y1="62275" x2="12620" y2="62275"/>
                        <a14:foregroundMark x1="13419" y1="62475" x2="13898" y2="60679"/>
                        <a14:foregroundMark x1="73642" y1="56088" x2="74601" y2="55289"/>
                        <a14:foregroundMark x1="73323" y1="77844" x2="73482" y2="82236"/>
                        <a14:foregroundMark x1="84665" y1="62874" x2="85304" y2="65070"/>
                        <a14:foregroundMark x1="84665" y1="63473" x2="86262" y2="61277"/>
                        <a14:foregroundMark x1="93131" y1="51896" x2="93930" y2="51896"/>
                        <a14:foregroundMark x1="87061" y1="60878" x2="87700" y2="60679"/>
                        <a14:foregroundMark x1="87380" y1="60878" x2="88498" y2="59681"/>
                        <a14:foregroundMark x1="44409" y1="39721" x2="44409" y2="38124"/>
                        <a14:backgroundMark x1="41853" y1="37725" x2="42332" y2="41517"/>
                      </a14:backgroundRemoval>
                    </a14:imgEffect>
                  </a14:imgLayer>
                </a14:imgProps>
              </a:ext>
              <a:ext uri="{28A0092B-C50C-407E-A947-70E740481C1C}">
                <a14:useLocalDpi xmlns:a14="http://schemas.microsoft.com/office/drawing/2010/main" val="0"/>
              </a:ext>
            </a:extLst>
          </a:blip>
          <a:srcRect/>
          <a:stretch>
            <a:fillRect/>
          </a:stretch>
        </p:blipFill>
        <p:spPr bwMode="auto">
          <a:xfrm>
            <a:off x="2631440" y="1971229"/>
            <a:ext cx="6756400" cy="540727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EF7EC410-A2A7-62F3-FA22-805489350B7B}"/>
              </a:ext>
            </a:extLst>
          </p:cNvPr>
          <p:cNvGrpSpPr/>
          <p:nvPr/>
        </p:nvGrpSpPr>
        <p:grpSpPr>
          <a:xfrm>
            <a:off x="317505" y="780524"/>
            <a:ext cx="11179170" cy="1700806"/>
            <a:chOff x="2132467" y="2501311"/>
            <a:chExt cx="10626718" cy="1700807"/>
          </a:xfrm>
        </p:grpSpPr>
        <p:grpSp>
          <p:nvGrpSpPr>
            <p:cNvPr id="6" name="Group 5">
              <a:extLst>
                <a:ext uri="{FF2B5EF4-FFF2-40B4-BE49-F238E27FC236}">
                  <a16:creationId xmlns:a16="http://schemas.microsoft.com/office/drawing/2014/main" id="{01FB2EA0-0319-9F48-6570-4D3CC667E70F}"/>
                </a:ext>
              </a:extLst>
            </p:cNvPr>
            <p:cNvGrpSpPr/>
            <p:nvPr/>
          </p:nvGrpSpPr>
          <p:grpSpPr>
            <a:xfrm>
              <a:off x="2132467" y="2501311"/>
              <a:ext cx="10626718" cy="1700807"/>
              <a:chOff x="277034" y="1489257"/>
              <a:chExt cx="10626718" cy="1700807"/>
            </a:xfrm>
          </p:grpSpPr>
          <p:sp>
            <p:nvSpPr>
              <p:cNvPr id="8" name="Rectangle: Rounded Corners 7">
                <a:extLst>
                  <a:ext uri="{FF2B5EF4-FFF2-40B4-BE49-F238E27FC236}">
                    <a16:creationId xmlns:a16="http://schemas.microsoft.com/office/drawing/2014/main" id="{C782DFB0-A63D-0A46-F5D8-89E9E263E719}"/>
                  </a:ext>
                </a:extLst>
              </p:cNvPr>
              <p:cNvSpPr/>
              <p:nvPr/>
            </p:nvSpPr>
            <p:spPr>
              <a:xfrm>
                <a:off x="419090" y="1969192"/>
                <a:ext cx="10484662" cy="1220872"/>
              </a:xfrm>
              <a:custGeom>
                <a:avLst/>
                <a:gdLst>
                  <a:gd name="connsiteX0" fmla="*/ 0 w 10484662"/>
                  <a:gd name="connsiteY0" fmla="*/ 203483 h 1220872"/>
                  <a:gd name="connsiteX1" fmla="*/ 203483 w 10484662"/>
                  <a:gd name="connsiteY1" fmla="*/ 0 h 1220872"/>
                  <a:gd name="connsiteX2" fmla="*/ 493958 w 10484662"/>
                  <a:gd name="connsiteY2" fmla="*/ 0 h 1220872"/>
                  <a:gd name="connsiteX3" fmla="*/ 985986 w 10484662"/>
                  <a:gd name="connsiteY3" fmla="*/ 0 h 1220872"/>
                  <a:gd name="connsiteX4" fmla="*/ 1679569 w 10484662"/>
                  <a:gd name="connsiteY4" fmla="*/ 0 h 1220872"/>
                  <a:gd name="connsiteX5" fmla="*/ 1970044 w 10484662"/>
                  <a:gd name="connsiteY5" fmla="*/ 0 h 1220872"/>
                  <a:gd name="connsiteX6" fmla="*/ 2462073 w 10484662"/>
                  <a:gd name="connsiteY6" fmla="*/ 0 h 1220872"/>
                  <a:gd name="connsiteX7" fmla="*/ 2752547 w 10484662"/>
                  <a:gd name="connsiteY7" fmla="*/ 0 h 1220872"/>
                  <a:gd name="connsiteX8" fmla="*/ 3143799 w 10484662"/>
                  <a:gd name="connsiteY8" fmla="*/ 0 h 1220872"/>
                  <a:gd name="connsiteX9" fmla="*/ 3535051 w 10484662"/>
                  <a:gd name="connsiteY9" fmla="*/ 0 h 1220872"/>
                  <a:gd name="connsiteX10" fmla="*/ 3926302 w 10484662"/>
                  <a:gd name="connsiteY10" fmla="*/ 0 h 1220872"/>
                  <a:gd name="connsiteX11" fmla="*/ 4317554 w 10484662"/>
                  <a:gd name="connsiteY11" fmla="*/ 0 h 1220872"/>
                  <a:gd name="connsiteX12" fmla="*/ 4708806 w 10484662"/>
                  <a:gd name="connsiteY12" fmla="*/ 0 h 1220872"/>
                  <a:gd name="connsiteX13" fmla="*/ 5100058 w 10484662"/>
                  <a:gd name="connsiteY13" fmla="*/ 0 h 1220872"/>
                  <a:gd name="connsiteX14" fmla="*/ 5793640 w 10484662"/>
                  <a:gd name="connsiteY14" fmla="*/ 0 h 1220872"/>
                  <a:gd name="connsiteX15" fmla="*/ 6285669 w 10484662"/>
                  <a:gd name="connsiteY15" fmla="*/ 0 h 1220872"/>
                  <a:gd name="connsiteX16" fmla="*/ 6676921 w 10484662"/>
                  <a:gd name="connsiteY16" fmla="*/ 0 h 1220872"/>
                  <a:gd name="connsiteX17" fmla="*/ 7471280 w 10484662"/>
                  <a:gd name="connsiteY17" fmla="*/ 0 h 1220872"/>
                  <a:gd name="connsiteX18" fmla="*/ 8265640 w 10484662"/>
                  <a:gd name="connsiteY18" fmla="*/ 0 h 1220872"/>
                  <a:gd name="connsiteX19" fmla="*/ 9059999 w 10484662"/>
                  <a:gd name="connsiteY19" fmla="*/ 0 h 1220872"/>
                  <a:gd name="connsiteX20" fmla="*/ 9350474 w 10484662"/>
                  <a:gd name="connsiteY20" fmla="*/ 0 h 1220872"/>
                  <a:gd name="connsiteX21" fmla="*/ 10281179 w 10484662"/>
                  <a:gd name="connsiteY21" fmla="*/ 0 h 1220872"/>
                  <a:gd name="connsiteX22" fmla="*/ 10484662 w 10484662"/>
                  <a:gd name="connsiteY22" fmla="*/ 203483 h 1220872"/>
                  <a:gd name="connsiteX23" fmla="*/ 10484662 w 10484662"/>
                  <a:gd name="connsiteY23" fmla="*/ 618575 h 1220872"/>
                  <a:gd name="connsiteX24" fmla="*/ 10484662 w 10484662"/>
                  <a:gd name="connsiteY24" fmla="*/ 1017389 h 1220872"/>
                  <a:gd name="connsiteX25" fmla="*/ 10281179 w 10484662"/>
                  <a:gd name="connsiteY25" fmla="*/ 1220872 h 1220872"/>
                  <a:gd name="connsiteX26" fmla="*/ 9789150 w 10484662"/>
                  <a:gd name="connsiteY26" fmla="*/ 1220872 h 1220872"/>
                  <a:gd name="connsiteX27" fmla="*/ 9498676 w 10484662"/>
                  <a:gd name="connsiteY27" fmla="*/ 1220872 h 1220872"/>
                  <a:gd name="connsiteX28" fmla="*/ 9006647 w 10484662"/>
                  <a:gd name="connsiteY28" fmla="*/ 1220872 h 1220872"/>
                  <a:gd name="connsiteX29" fmla="*/ 8514618 w 10484662"/>
                  <a:gd name="connsiteY29" fmla="*/ 1220872 h 1220872"/>
                  <a:gd name="connsiteX30" fmla="*/ 7720259 w 10484662"/>
                  <a:gd name="connsiteY30" fmla="*/ 1220872 h 1220872"/>
                  <a:gd name="connsiteX31" fmla="*/ 7329007 w 10484662"/>
                  <a:gd name="connsiteY31" fmla="*/ 1220872 h 1220872"/>
                  <a:gd name="connsiteX32" fmla="*/ 6736201 w 10484662"/>
                  <a:gd name="connsiteY32" fmla="*/ 1220872 h 1220872"/>
                  <a:gd name="connsiteX33" fmla="*/ 6042619 w 10484662"/>
                  <a:gd name="connsiteY33" fmla="*/ 1220872 h 1220872"/>
                  <a:gd name="connsiteX34" fmla="*/ 5752144 w 10484662"/>
                  <a:gd name="connsiteY34" fmla="*/ 1220872 h 1220872"/>
                  <a:gd name="connsiteX35" fmla="*/ 5461669 w 10484662"/>
                  <a:gd name="connsiteY35" fmla="*/ 1220872 h 1220872"/>
                  <a:gd name="connsiteX36" fmla="*/ 4868863 w 10484662"/>
                  <a:gd name="connsiteY36" fmla="*/ 1220872 h 1220872"/>
                  <a:gd name="connsiteX37" fmla="*/ 4578389 w 10484662"/>
                  <a:gd name="connsiteY37" fmla="*/ 1220872 h 1220872"/>
                  <a:gd name="connsiteX38" fmla="*/ 4187137 w 10484662"/>
                  <a:gd name="connsiteY38" fmla="*/ 1220872 h 1220872"/>
                  <a:gd name="connsiteX39" fmla="*/ 3795885 w 10484662"/>
                  <a:gd name="connsiteY39" fmla="*/ 1220872 h 1220872"/>
                  <a:gd name="connsiteX40" fmla="*/ 3303857 w 10484662"/>
                  <a:gd name="connsiteY40" fmla="*/ 1220872 h 1220872"/>
                  <a:gd name="connsiteX41" fmla="*/ 3013382 w 10484662"/>
                  <a:gd name="connsiteY41" fmla="*/ 1220872 h 1220872"/>
                  <a:gd name="connsiteX42" fmla="*/ 2319799 w 10484662"/>
                  <a:gd name="connsiteY42" fmla="*/ 1220872 h 1220872"/>
                  <a:gd name="connsiteX43" fmla="*/ 1626217 w 10484662"/>
                  <a:gd name="connsiteY43" fmla="*/ 1220872 h 1220872"/>
                  <a:gd name="connsiteX44" fmla="*/ 1234965 w 10484662"/>
                  <a:gd name="connsiteY44" fmla="*/ 1220872 h 1220872"/>
                  <a:gd name="connsiteX45" fmla="*/ 742936 w 10484662"/>
                  <a:gd name="connsiteY45" fmla="*/ 1220872 h 1220872"/>
                  <a:gd name="connsiteX46" fmla="*/ 203483 w 10484662"/>
                  <a:gd name="connsiteY46" fmla="*/ 1220872 h 1220872"/>
                  <a:gd name="connsiteX47" fmla="*/ 0 w 10484662"/>
                  <a:gd name="connsiteY47" fmla="*/ 1017389 h 1220872"/>
                  <a:gd name="connsiteX48" fmla="*/ 0 w 10484662"/>
                  <a:gd name="connsiteY48" fmla="*/ 634853 h 1220872"/>
                  <a:gd name="connsiteX49" fmla="*/ 0 w 10484662"/>
                  <a:gd name="connsiteY49"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484662" h="1220872" fill="none" extrusionOk="0">
                    <a:moveTo>
                      <a:pt x="0" y="203483"/>
                    </a:moveTo>
                    <a:cubicBezTo>
                      <a:pt x="15053" y="84234"/>
                      <a:pt x="88988" y="-2937"/>
                      <a:pt x="203483" y="0"/>
                    </a:cubicBezTo>
                    <a:cubicBezTo>
                      <a:pt x="341575" y="-3624"/>
                      <a:pt x="402285" y="12820"/>
                      <a:pt x="493958" y="0"/>
                    </a:cubicBezTo>
                    <a:cubicBezTo>
                      <a:pt x="585631" y="-12820"/>
                      <a:pt x="869810" y="13229"/>
                      <a:pt x="985986" y="0"/>
                    </a:cubicBezTo>
                    <a:cubicBezTo>
                      <a:pt x="1102162" y="-13229"/>
                      <a:pt x="1358962" y="37189"/>
                      <a:pt x="1679569" y="0"/>
                    </a:cubicBezTo>
                    <a:cubicBezTo>
                      <a:pt x="2000176" y="-37189"/>
                      <a:pt x="1903516" y="2867"/>
                      <a:pt x="1970044" y="0"/>
                    </a:cubicBezTo>
                    <a:cubicBezTo>
                      <a:pt x="2036573" y="-2867"/>
                      <a:pt x="2250613" y="43071"/>
                      <a:pt x="2462073" y="0"/>
                    </a:cubicBezTo>
                    <a:cubicBezTo>
                      <a:pt x="2673533" y="-43071"/>
                      <a:pt x="2629684" y="13613"/>
                      <a:pt x="2752547" y="0"/>
                    </a:cubicBezTo>
                    <a:cubicBezTo>
                      <a:pt x="2875410" y="-13613"/>
                      <a:pt x="2960833" y="7091"/>
                      <a:pt x="3143799" y="0"/>
                    </a:cubicBezTo>
                    <a:cubicBezTo>
                      <a:pt x="3326765" y="-7091"/>
                      <a:pt x="3370444" y="41031"/>
                      <a:pt x="3535051" y="0"/>
                    </a:cubicBezTo>
                    <a:cubicBezTo>
                      <a:pt x="3699658" y="-41031"/>
                      <a:pt x="3742098" y="44942"/>
                      <a:pt x="3926302" y="0"/>
                    </a:cubicBezTo>
                    <a:cubicBezTo>
                      <a:pt x="4110506" y="-44942"/>
                      <a:pt x="4160106" y="40272"/>
                      <a:pt x="4317554" y="0"/>
                    </a:cubicBezTo>
                    <a:cubicBezTo>
                      <a:pt x="4475002" y="-40272"/>
                      <a:pt x="4589161" y="45962"/>
                      <a:pt x="4708806" y="0"/>
                    </a:cubicBezTo>
                    <a:cubicBezTo>
                      <a:pt x="4828451" y="-45962"/>
                      <a:pt x="4920600" y="2101"/>
                      <a:pt x="5100058" y="0"/>
                    </a:cubicBezTo>
                    <a:cubicBezTo>
                      <a:pt x="5279516" y="-2101"/>
                      <a:pt x="5644110" y="33406"/>
                      <a:pt x="5793640" y="0"/>
                    </a:cubicBezTo>
                    <a:cubicBezTo>
                      <a:pt x="5943170" y="-33406"/>
                      <a:pt x="6141096" y="17940"/>
                      <a:pt x="6285669" y="0"/>
                    </a:cubicBezTo>
                    <a:cubicBezTo>
                      <a:pt x="6430242" y="-17940"/>
                      <a:pt x="6549825" y="27260"/>
                      <a:pt x="6676921" y="0"/>
                    </a:cubicBezTo>
                    <a:cubicBezTo>
                      <a:pt x="6804017" y="-27260"/>
                      <a:pt x="7265319" y="29925"/>
                      <a:pt x="7471280" y="0"/>
                    </a:cubicBezTo>
                    <a:cubicBezTo>
                      <a:pt x="7677241" y="-29925"/>
                      <a:pt x="8039945" y="53483"/>
                      <a:pt x="8265640" y="0"/>
                    </a:cubicBezTo>
                    <a:cubicBezTo>
                      <a:pt x="8491335" y="-53483"/>
                      <a:pt x="8760140" y="33899"/>
                      <a:pt x="9059999" y="0"/>
                    </a:cubicBezTo>
                    <a:cubicBezTo>
                      <a:pt x="9359858" y="-33899"/>
                      <a:pt x="9206747" y="12368"/>
                      <a:pt x="9350474" y="0"/>
                    </a:cubicBezTo>
                    <a:cubicBezTo>
                      <a:pt x="9494201" y="-12368"/>
                      <a:pt x="9864188" y="25717"/>
                      <a:pt x="10281179" y="0"/>
                    </a:cubicBezTo>
                    <a:cubicBezTo>
                      <a:pt x="10381529" y="-14805"/>
                      <a:pt x="10492831" y="77251"/>
                      <a:pt x="10484662" y="203483"/>
                    </a:cubicBezTo>
                    <a:cubicBezTo>
                      <a:pt x="10511353" y="316543"/>
                      <a:pt x="10484325" y="475010"/>
                      <a:pt x="10484662" y="618575"/>
                    </a:cubicBezTo>
                    <a:cubicBezTo>
                      <a:pt x="10484999" y="762140"/>
                      <a:pt x="10483955" y="850226"/>
                      <a:pt x="10484662" y="1017389"/>
                    </a:cubicBezTo>
                    <a:cubicBezTo>
                      <a:pt x="10466827" y="1123106"/>
                      <a:pt x="10402210" y="1237521"/>
                      <a:pt x="10281179" y="1220872"/>
                    </a:cubicBezTo>
                    <a:cubicBezTo>
                      <a:pt x="10080975" y="1244108"/>
                      <a:pt x="10016514" y="1185395"/>
                      <a:pt x="9789150" y="1220872"/>
                    </a:cubicBezTo>
                    <a:cubicBezTo>
                      <a:pt x="9561786" y="1256349"/>
                      <a:pt x="9634866" y="1193853"/>
                      <a:pt x="9498676" y="1220872"/>
                    </a:cubicBezTo>
                    <a:cubicBezTo>
                      <a:pt x="9362486" y="1247891"/>
                      <a:pt x="9192837" y="1170043"/>
                      <a:pt x="9006647" y="1220872"/>
                    </a:cubicBezTo>
                    <a:cubicBezTo>
                      <a:pt x="8820457" y="1271701"/>
                      <a:pt x="8744253" y="1185974"/>
                      <a:pt x="8514618" y="1220872"/>
                    </a:cubicBezTo>
                    <a:cubicBezTo>
                      <a:pt x="8284983" y="1255770"/>
                      <a:pt x="8077939" y="1133913"/>
                      <a:pt x="7720259" y="1220872"/>
                    </a:cubicBezTo>
                    <a:cubicBezTo>
                      <a:pt x="7362579" y="1307831"/>
                      <a:pt x="7456120" y="1206858"/>
                      <a:pt x="7329007" y="1220872"/>
                    </a:cubicBezTo>
                    <a:cubicBezTo>
                      <a:pt x="7201894" y="1234886"/>
                      <a:pt x="6990930" y="1202243"/>
                      <a:pt x="6736201" y="1220872"/>
                    </a:cubicBezTo>
                    <a:cubicBezTo>
                      <a:pt x="6481472" y="1239501"/>
                      <a:pt x="6366267" y="1187558"/>
                      <a:pt x="6042619" y="1220872"/>
                    </a:cubicBezTo>
                    <a:cubicBezTo>
                      <a:pt x="5718971" y="1254186"/>
                      <a:pt x="5831485" y="1199514"/>
                      <a:pt x="5752144" y="1220872"/>
                    </a:cubicBezTo>
                    <a:cubicBezTo>
                      <a:pt x="5672803" y="1242230"/>
                      <a:pt x="5564046" y="1189971"/>
                      <a:pt x="5461669" y="1220872"/>
                    </a:cubicBezTo>
                    <a:cubicBezTo>
                      <a:pt x="5359292" y="1251773"/>
                      <a:pt x="5034006" y="1160480"/>
                      <a:pt x="4868863" y="1220872"/>
                    </a:cubicBezTo>
                    <a:cubicBezTo>
                      <a:pt x="4703720" y="1281264"/>
                      <a:pt x="4659697" y="1195630"/>
                      <a:pt x="4578389" y="1220872"/>
                    </a:cubicBezTo>
                    <a:cubicBezTo>
                      <a:pt x="4497081" y="1246114"/>
                      <a:pt x="4351149" y="1182695"/>
                      <a:pt x="4187137" y="1220872"/>
                    </a:cubicBezTo>
                    <a:cubicBezTo>
                      <a:pt x="4023125" y="1259049"/>
                      <a:pt x="3922607" y="1218367"/>
                      <a:pt x="3795885" y="1220872"/>
                    </a:cubicBezTo>
                    <a:cubicBezTo>
                      <a:pt x="3669163" y="1223377"/>
                      <a:pt x="3503891" y="1200889"/>
                      <a:pt x="3303857" y="1220872"/>
                    </a:cubicBezTo>
                    <a:cubicBezTo>
                      <a:pt x="3103823" y="1240855"/>
                      <a:pt x="3095700" y="1201767"/>
                      <a:pt x="3013382" y="1220872"/>
                    </a:cubicBezTo>
                    <a:cubicBezTo>
                      <a:pt x="2931065" y="1239977"/>
                      <a:pt x="2593906" y="1142761"/>
                      <a:pt x="2319799" y="1220872"/>
                    </a:cubicBezTo>
                    <a:cubicBezTo>
                      <a:pt x="2045692" y="1298983"/>
                      <a:pt x="1901480" y="1146859"/>
                      <a:pt x="1626217" y="1220872"/>
                    </a:cubicBezTo>
                    <a:cubicBezTo>
                      <a:pt x="1350954" y="1294885"/>
                      <a:pt x="1321956" y="1191293"/>
                      <a:pt x="1234965" y="1220872"/>
                    </a:cubicBezTo>
                    <a:cubicBezTo>
                      <a:pt x="1147974" y="1250451"/>
                      <a:pt x="969093" y="1185865"/>
                      <a:pt x="742936" y="1220872"/>
                    </a:cubicBezTo>
                    <a:cubicBezTo>
                      <a:pt x="516779" y="1255879"/>
                      <a:pt x="365796" y="1197954"/>
                      <a:pt x="203483" y="1220872"/>
                    </a:cubicBezTo>
                    <a:cubicBezTo>
                      <a:pt x="82739" y="1230830"/>
                      <a:pt x="2832" y="1126196"/>
                      <a:pt x="0" y="1017389"/>
                    </a:cubicBezTo>
                    <a:cubicBezTo>
                      <a:pt x="-909" y="926949"/>
                      <a:pt x="45073" y="753331"/>
                      <a:pt x="0" y="634853"/>
                    </a:cubicBezTo>
                    <a:cubicBezTo>
                      <a:pt x="-45073" y="516375"/>
                      <a:pt x="27902" y="293004"/>
                      <a:pt x="0" y="203483"/>
                    </a:cubicBezTo>
                    <a:close/>
                  </a:path>
                  <a:path w="10484662" h="1220872" stroke="0" extrusionOk="0">
                    <a:moveTo>
                      <a:pt x="0" y="203483"/>
                    </a:moveTo>
                    <a:cubicBezTo>
                      <a:pt x="11429" y="68293"/>
                      <a:pt x="95472" y="11844"/>
                      <a:pt x="203483" y="0"/>
                    </a:cubicBezTo>
                    <a:cubicBezTo>
                      <a:pt x="598171" y="-31785"/>
                      <a:pt x="714493" y="24885"/>
                      <a:pt x="997843" y="0"/>
                    </a:cubicBezTo>
                    <a:cubicBezTo>
                      <a:pt x="1281193" y="-24885"/>
                      <a:pt x="1364208" y="27175"/>
                      <a:pt x="1489871" y="0"/>
                    </a:cubicBezTo>
                    <a:cubicBezTo>
                      <a:pt x="1615534" y="-27175"/>
                      <a:pt x="1873727" y="26766"/>
                      <a:pt x="2183454" y="0"/>
                    </a:cubicBezTo>
                    <a:cubicBezTo>
                      <a:pt x="2493181" y="-26766"/>
                      <a:pt x="2649032" y="58502"/>
                      <a:pt x="2877036" y="0"/>
                    </a:cubicBezTo>
                    <a:cubicBezTo>
                      <a:pt x="3105040" y="-58502"/>
                      <a:pt x="3206722" y="57543"/>
                      <a:pt x="3469842" y="0"/>
                    </a:cubicBezTo>
                    <a:cubicBezTo>
                      <a:pt x="3732962" y="-57543"/>
                      <a:pt x="4073645" y="21467"/>
                      <a:pt x="4264202" y="0"/>
                    </a:cubicBezTo>
                    <a:cubicBezTo>
                      <a:pt x="4454759" y="-21467"/>
                      <a:pt x="4494723" y="4305"/>
                      <a:pt x="4554676" y="0"/>
                    </a:cubicBezTo>
                    <a:cubicBezTo>
                      <a:pt x="4614629" y="-4305"/>
                      <a:pt x="5101665" y="11291"/>
                      <a:pt x="5248259" y="0"/>
                    </a:cubicBezTo>
                    <a:cubicBezTo>
                      <a:pt x="5394853" y="-11291"/>
                      <a:pt x="5653157" y="23349"/>
                      <a:pt x="6042619" y="0"/>
                    </a:cubicBezTo>
                    <a:cubicBezTo>
                      <a:pt x="6432081" y="-23349"/>
                      <a:pt x="6495010" y="52523"/>
                      <a:pt x="6836978" y="0"/>
                    </a:cubicBezTo>
                    <a:cubicBezTo>
                      <a:pt x="7178946" y="-52523"/>
                      <a:pt x="7424621" y="89608"/>
                      <a:pt x="7631338" y="0"/>
                    </a:cubicBezTo>
                    <a:cubicBezTo>
                      <a:pt x="7838055" y="-89608"/>
                      <a:pt x="7971554" y="46725"/>
                      <a:pt x="8123366" y="0"/>
                    </a:cubicBezTo>
                    <a:cubicBezTo>
                      <a:pt x="8275178" y="-46725"/>
                      <a:pt x="8472863" y="13924"/>
                      <a:pt x="8615395" y="0"/>
                    </a:cubicBezTo>
                    <a:cubicBezTo>
                      <a:pt x="8757927" y="-13924"/>
                      <a:pt x="8863819" y="25335"/>
                      <a:pt x="9107424" y="0"/>
                    </a:cubicBezTo>
                    <a:cubicBezTo>
                      <a:pt x="9351029" y="-25335"/>
                      <a:pt x="9747631" y="10120"/>
                      <a:pt x="10281179" y="0"/>
                    </a:cubicBezTo>
                    <a:cubicBezTo>
                      <a:pt x="10370572" y="12140"/>
                      <a:pt x="10465978" y="70108"/>
                      <a:pt x="10484662" y="203483"/>
                    </a:cubicBezTo>
                    <a:cubicBezTo>
                      <a:pt x="10531484" y="304080"/>
                      <a:pt x="10475244" y="455045"/>
                      <a:pt x="10484662" y="618575"/>
                    </a:cubicBezTo>
                    <a:cubicBezTo>
                      <a:pt x="10494080" y="782105"/>
                      <a:pt x="10462543" y="933190"/>
                      <a:pt x="10484662" y="1017389"/>
                    </a:cubicBezTo>
                    <a:cubicBezTo>
                      <a:pt x="10452791" y="1133631"/>
                      <a:pt x="10390034" y="1218714"/>
                      <a:pt x="10281179" y="1220872"/>
                    </a:cubicBezTo>
                    <a:cubicBezTo>
                      <a:pt x="10151685" y="1256972"/>
                      <a:pt x="9862620" y="1160692"/>
                      <a:pt x="9688373" y="1220872"/>
                    </a:cubicBezTo>
                    <a:cubicBezTo>
                      <a:pt x="9514126" y="1281052"/>
                      <a:pt x="9439012" y="1194623"/>
                      <a:pt x="9196345" y="1220872"/>
                    </a:cubicBezTo>
                    <a:cubicBezTo>
                      <a:pt x="8953678" y="1247121"/>
                      <a:pt x="8817042" y="1207382"/>
                      <a:pt x="8603539" y="1220872"/>
                    </a:cubicBezTo>
                    <a:cubicBezTo>
                      <a:pt x="8390036" y="1234362"/>
                      <a:pt x="8336817" y="1210591"/>
                      <a:pt x="8212287" y="1220872"/>
                    </a:cubicBezTo>
                    <a:cubicBezTo>
                      <a:pt x="8087757" y="1231153"/>
                      <a:pt x="7678452" y="1213719"/>
                      <a:pt x="7518705" y="1220872"/>
                    </a:cubicBezTo>
                    <a:cubicBezTo>
                      <a:pt x="7358958" y="1228025"/>
                      <a:pt x="7214823" y="1169609"/>
                      <a:pt x="7026676" y="1220872"/>
                    </a:cubicBezTo>
                    <a:cubicBezTo>
                      <a:pt x="6838529" y="1272135"/>
                      <a:pt x="6481059" y="1144099"/>
                      <a:pt x="6232316" y="1220872"/>
                    </a:cubicBezTo>
                    <a:cubicBezTo>
                      <a:pt x="5983573" y="1297645"/>
                      <a:pt x="5849721" y="1156016"/>
                      <a:pt x="5639511" y="1220872"/>
                    </a:cubicBezTo>
                    <a:cubicBezTo>
                      <a:pt x="5429301" y="1285728"/>
                      <a:pt x="5139074" y="1198859"/>
                      <a:pt x="4845151" y="1220872"/>
                    </a:cubicBezTo>
                    <a:cubicBezTo>
                      <a:pt x="4551228" y="1242885"/>
                      <a:pt x="4644415" y="1202143"/>
                      <a:pt x="4554676" y="1220872"/>
                    </a:cubicBezTo>
                    <a:cubicBezTo>
                      <a:pt x="4464937" y="1239601"/>
                      <a:pt x="3994203" y="1155472"/>
                      <a:pt x="3760317" y="1220872"/>
                    </a:cubicBezTo>
                    <a:cubicBezTo>
                      <a:pt x="3526431" y="1286272"/>
                      <a:pt x="3178198" y="1178395"/>
                      <a:pt x="2965957" y="1220872"/>
                    </a:cubicBezTo>
                    <a:cubicBezTo>
                      <a:pt x="2753716" y="1263349"/>
                      <a:pt x="2731729" y="1214500"/>
                      <a:pt x="2574706" y="1220872"/>
                    </a:cubicBezTo>
                    <a:cubicBezTo>
                      <a:pt x="2417683" y="1227244"/>
                      <a:pt x="2295225" y="1193385"/>
                      <a:pt x="2082677" y="1220872"/>
                    </a:cubicBezTo>
                    <a:cubicBezTo>
                      <a:pt x="1870129" y="1248359"/>
                      <a:pt x="1883078" y="1177835"/>
                      <a:pt x="1691425" y="1220872"/>
                    </a:cubicBezTo>
                    <a:cubicBezTo>
                      <a:pt x="1499772" y="1263909"/>
                      <a:pt x="1475441" y="1197885"/>
                      <a:pt x="1300173" y="1220872"/>
                    </a:cubicBezTo>
                    <a:cubicBezTo>
                      <a:pt x="1124905" y="1243859"/>
                      <a:pt x="678954" y="1098374"/>
                      <a:pt x="203483" y="1220872"/>
                    </a:cubicBezTo>
                    <a:cubicBezTo>
                      <a:pt x="88039" y="1224626"/>
                      <a:pt x="-15853" y="1125312"/>
                      <a:pt x="0" y="1017389"/>
                    </a:cubicBezTo>
                    <a:cubicBezTo>
                      <a:pt x="-4334" y="886755"/>
                      <a:pt x="8105" y="713126"/>
                      <a:pt x="0" y="610436"/>
                    </a:cubicBezTo>
                    <a:cubicBezTo>
                      <a:pt x="-8105" y="507746"/>
                      <a:pt x="1055" y="396146"/>
                      <a:pt x="0" y="203483"/>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xmln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400" kern="0" dirty="0">
                  <a:solidFill>
                    <a:srgbClr val="17253A"/>
                  </a:solidFill>
                  <a:effectLst>
                    <a:outerShdw blurRad="38100" dist="38100" dir="2700000" algn="tl">
                      <a:srgbClr val="000000">
                        <a:alpha val="43137"/>
                      </a:srgbClr>
                    </a:outerShdw>
                  </a:effectLst>
                  <a:latin typeface="Arial"/>
                  <a:sym typeface="Arial"/>
                </a:endParaRPr>
              </a:p>
            </p:txBody>
          </p:sp>
          <p:pic>
            <p:nvPicPr>
              <p:cNvPr id="9" name="Picture 8">
                <a:extLst>
                  <a:ext uri="{FF2B5EF4-FFF2-40B4-BE49-F238E27FC236}">
                    <a16:creationId xmlns:a16="http://schemas.microsoft.com/office/drawing/2014/main" id="{49C74A7A-CB9E-4CBA-271D-4DE4A8CCE825}"/>
                  </a:ext>
                </a:extLst>
              </p:cNvPr>
              <p:cNvPicPr>
                <a:picLocks noChangeAspect="1"/>
              </p:cNvPicPr>
              <p:nvPr/>
            </p:nvPicPr>
            <p:blipFill>
              <a:blip r:embed="rId7"/>
              <a:stretch>
                <a:fillRect/>
              </a:stretch>
            </p:blipFill>
            <p:spPr>
              <a:xfrm rot="737208" flipH="1">
                <a:off x="277034" y="1489257"/>
                <a:ext cx="919996" cy="919996"/>
              </a:xfrm>
              <a:prstGeom prst="rect">
                <a:avLst/>
              </a:prstGeom>
            </p:spPr>
          </p:pic>
        </p:grpSp>
        <p:sp>
          <p:nvSpPr>
            <p:cNvPr id="7" name="TextBox 34">
              <a:extLst>
                <a:ext uri="{FF2B5EF4-FFF2-40B4-BE49-F238E27FC236}">
                  <a16:creationId xmlns:a16="http://schemas.microsoft.com/office/drawing/2014/main" id="{7921FE54-FD1F-FDC5-7D36-E016B189A106}"/>
                </a:ext>
              </a:extLst>
            </p:cNvPr>
            <p:cNvSpPr txBox="1"/>
            <p:nvPr/>
          </p:nvSpPr>
          <p:spPr>
            <a:xfrm>
              <a:off x="2756633" y="3042141"/>
              <a:ext cx="9931751" cy="10772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buClr>
                  <a:srgbClr val="000000"/>
                </a:buClr>
              </a:pPr>
              <a:r>
                <a:rPr lang="vi-VN" sz="3200" b="1" dirty="0">
                  <a:solidFill>
                    <a:srgbClr val="17253A"/>
                  </a:solidFill>
                  <a:latin typeface="Calibri" panose="020F0502020204030204" pitchFamily="34" charset="0"/>
                  <a:cs typeface="Calibri" panose="020F0502020204030204" pitchFamily="34" charset="0"/>
                  <a:sym typeface="Arial"/>
                </a:rPr>
                <a:t>Về nhà sưu tầm thêm những câu chuyện về các thần đồng hoặc nhà bác học nổi tiếng ở Việt Nam và trên thế giới</a:t>
              </a:r>
              <a:endParaRPr lang="en-US" sz="3200" b="1" dirty="0">
                <a:solidFill>
                  <a:srgbClr val="17253A"/>
                </a:solidFill>
                <a:latin typeface="Calibri" panose="020F0502020204030204" pitchFamily="34" charset="0"/>
                <a:cs typeface="Calibri" panose="020F0502020204030204" pitchFamily="34" charset="0"/>
                <a:sym typeface="Arial"/>
              </a:endParaRPr>
            </a:p>
          </p:txBody>
        </p:sp>
      </p:grpSp>
    </p:spTree>
    <p:extLst>
      <p:ext uri="{BB962C8B-B14F-4D97-AF65-F5344CB8AC3E}">
        <p14:creationId xmlns:p14="http://schemas.microsoft.com/office/powerpoint/2010/main" val="27795328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云形 13">
            <a:extLst>
              <a:ext uri="{FF2B5EF4-FFF2-40B4-BE49-F238E27FC236}">
                <a16:creationId xmlns:a16="http://schemas.microsoft.com/office/drawing/2014/main" id="{6F878902-F210-4D89-970F-8CC6EC4C405D}"/>
              </a:ext>
            </a:extLst>
          </p:cNvPr>
          <p:cNvSpPr/>
          <p:nvPr/>
        </p:nvSpPr>
        <p:spPr>
          <a:xfrm rot="150597">
            <a:off x="2171177" y="507725"/>
            <a:ext cx="8554239" cy="4654915"/>
          </a:xfrm>
          <a:prstGeom prst="cloud">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a:ea typeface="微软雅黑"/>
              <a:cs typeface="+mn-cs"/>
            </a:endParaRP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145" y="-163872"/>
            <a:ext cx="3419573" cy="5821199"/>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2591" y="153307"/>
            <a:ext cx="2617216" cy="2459235"/>
          </a:xfrm>
          <a:prstGeom prst="rect">
            <a:avLst/>
          </a:prstGeom>
        </p:spPr>
      </p:pic>
      <p:pic>
        <p:nvPicPr>
          <p:cNvPr id="2" name="Picture 1">
            <a:extLst>
              <a:ext uri="{FF2B5EF4-FFF2-40B4-BE49-F238E27FC236}">
                <a16:creationId xmlns:a16="http://schemas.microsoft.com/office/drawing/2014/main" id="{589CC085-1782-438F-A329-2F600227DD51}"/>
              </a:ext>
            </a:extLst>
          </p:cNvPr>
          <p:cNvPicPr>
            <a:picLocks noChangeAspect="1"/>
          </p:cNvPicPr>
          <p:nvPr/>
        </p:nvPicPr>
        <p:blipFill>
          <a:blip r:embed="rId5"/>
          <a:stretch>
            <a:fillRect/>
          </a:stretch>
        </p:blipFill>
        <p:spPr>
          <a:xfrm>
            <a:off x="3521962" y="2080944"/>
            <a:ext cx="5852667" cy="2036240"/>
          </a:xfrm>
          <a:prstGeom prst="rect">
            <a:avLst/>
          </a:prstGeom>
        </p:spPr>
      </p:pic>
    </p:spTree>
    <p:extLst>
      <p:ext uri="{BB962C8B-B14F-4D97-AF65-F5344CB8AC3E}">
        <p14:creationId xmlns:p14="http://schemas.microsoft.com/office/powerpoint/2010/main" val="48973947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9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900"/>
                            </p:stCondLst>
                            <p:childTnLst>
                              <p:par>
                                <p:cTn id="11" presetID="42"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1">
            <a:extLst>
              <a:ext uri="{FF2B5EF4-FFF2-40B4-BE49-F238E27FC236}">
                <a16:creationId xmlns:a16="http://schemas.microsoft.com/office/drawing/2014/main" id="{580230ED-BF73-7FD2-37EB-6AFE03A86136}"/>
              </a:ext>
            </a:extLst>
          </p:cNvPr>
          <p:cNvSpPr/>
          <p:nvPr/>
        </p:nvSpPr>
        <p:spPr>
          <a:xfrm>
            <a:off x="238125" y="142875"/>
            <a:ext cx="11839575" cy="6369685"/>
          </a:xfrm>
          <a:prstGeom prst="roundRect">
            <a:avLst/>
          </a:prstGeom>
          <a:solidFill>
            <a:schemeClr val="lt1">
              <a:alpha val="38000"/>
            </a:schemeClr>
          </a:solidFill>
          <a:ln/>
        </p:spPr>
        <p:style>
          <a:lnRef idx="2">
            <a:schemeClr val="accent5"/>
          </a:lnRef>
          <a:fillRef idx="1">
            <a:schemeClr val="lt1"/>
          </a:fillRef>
          <a:effectRef idx="0">
            <a:schemeClr val="accent5"/>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1219170"/>
            <a:endParaRPr lang="en-US" sz="1867" kern="0">
              <a:solidFill>
                <a:srgbClr val="FFFFFF"/>
              </a:solidFill>
              <a:latin typeface="Arial"/>
            </a:endParaRPr>
          </a:p>
        </p:txBody>
      </p:sp>
      <p:sp>
        <p:nvSpPr>
          <p:cNvPr id="4" name="Google Shape;642;p39">
            <a:extLst>
              <a:ext uri="{FF2B5EF4-FFF2-40B4-BE49-F238E27FC236}">
                <a16:creationId xmlns:a16="http://schemas.microsoft.com/office/drawing/2014/main" id="{705143A8-BC78-410C-A08B-9663D59E47CF}"/>
              </a:ext>
            </a:extLst>
          </p:cNvPr>
          <p:cNvSpPr txBox="1">
            <a:spLocks/>
          </p:cNvSpPr>
          <p:nvPr/>
        </p:nvSpPr>
        <p:spPr>
          <a:xfrm>
            <a:off x="855225" y="471719"/>
            <a:ext cx="10272000" cy="763600"/>
          </a:xfrm>
          <a:prstGeom prst="rect">
            <a:avLst/>
          </a:prstGeom>
        </p:spPr>
        <p:txBody>
          <a:bodyPr spcFirstLastPara="1" wrap="square" lIns="121900" tIns="121900" rIns="121900" bIns="121900"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err="1">
                <a:solidFill>
                  <a:srgbClr val="0070C0"/>
                </a:solidFill>
                <a:latin typeface="Calibri" panose="020F0502020204030204" pitchFamily="34" charset="0"/>
                <a:cs typeface="Calibri" panose="020F0502020204030204" pitchFamily="34" charset="0"/>
              </a:rPr>
              <a:t>Yêu</a:t>
            </a:r>
            <a:r>
              <a:rPr lang="en-US" sz="6000" dirty="0">
                <a:solidFill>
                  <a:srgbClr val="0070C0"/>
                </a:solidFill>
                <a:latin typeface="Calibri" panose="020F0502020204030204" pitchFamily="34" charset="0"/>
                <a:cs typeface="Calibri" panose="020F0502020204030204" pitchFamily="34" charset="0"/>
              </a:rPr>
              <a:t> </a:t>
            </a:r>
            <a:r>
              <a:rPr lang="en-US" sz="6000" dirty="0" err="1">
                <a:solidFill>
                  <a:srgbClr val="0070C0"/>
                </a:solidFill>
                <a:latin typeface="Calibri" panose="020F0502020204030204" pitchFamily="34" charset="0"/>
                <a:cs typeface="Calibri" panose="020F0502020204030204" pitchFamily="34" charset="0"/>
              </a:rPr>
              <a:t>cầu</a:t>
            </a:r>
            <a:r>
              <a:rPr lang="en-US" sz="6000" dirty="0">
                <a:solidFill>
                  <a:srgbClr val="0070C0"/>
                </a:solidFill>
                <a:latin typeface="Calibri" panose="020F0502020204030204" pitchFamily="34" charset="0"/>
                <a:cs typeface="Calibri" panose="020F0502020204030204" pitchFamily="34" charset="0"/>
              </a:rPr>
              <a:t> </a:t>
            </a:r>
            <a:r>
              <a:rPr lang="en-US" sz="6000" dirty="0" err="1">
                <a:solidFill>
                  <a:srgbClr val="0070C0"/>
                </a:solidFill>
                <a:latin typeface="Calibri" panose="020F0502020204030204" pitchFamily="34" charset="0"/>
                <a:cs typeface="Calibri" panose="020F0502020204030204" pitchFamily="34" charset="0"/>
              </a:rPr>
              <a:t>cần</a:t>
            </a:r>
            <a:r>
              <a:rPr lang="en-US" sz="6000" dirty="0">
                <a:solidFill>
                  <a:srgbClr val="0070C0"/>
                </a:solidFill>
                <a:latin typeface="Calibri" panose="020F0502020204030204" pitchFamily="34" charset="0"/>
                <a:cs typeface="Calibri" panose="020F0502020204030204" pitchFamily="34" charset="0"/>
              </a:rPr>
              <a:t> </a:t>
            </a:r>
            <a:r>
              <a:rPr lang="en-US" sz="6000" dirty="0" err="1">
                <a:solidFill>
                  <a:srgbClr val="0070C0"/>
                </a:solidFill>
                <a:latin typeface="Calibri" panose="020F0502020204030204" pitchFamily="34" charset="0"/>
                <a:cs typeface="Calibri" panose="020F0502020204030204" pitchFamily="34" charset="0"/>
              </a:rPr>
              <a:t>đạt</a:t>
            </a:r>
            <a:endParaRPr lang="en-US" sz="6000" dirty="0">
              <a:solidFill>
                <a:srgbClr val="0070C0"/>
              </a:solidFill>
              <a:latin typeface="Calibri" panose="020F0502020204030204" pitchFamily="34" charset="0"/>
              <a:cs typeface="Calibri" panose="020F0502020204030204" pitchFamily="34" charset="0"/>
            </a:endParaRPr>
          </a:p>
        </p:txBody>
      </p:sp>
      <p:sp>
        <p:nvSpPr>
          <p:cNvPr id="10" name="Google Shape;643;p39">
            <a:extLst>
              <a:ext uri="{FF2B5EF4-FFF2-40B4-BE49-F238E27FC236}">
                <a16:creationId xmlns:a16="http://schemas.microsoft.com/office/drawing/2014/main" id="{A4480A82-8FCC-5B5F-5834-5E670F1904E3}"/>
              </a:ext>
            </a:extLst>
          </p:cNvPr>
          <p:cNvSpPr txBox="1">
            <a:spLocks/>
          </p:cNvSpPr>
          <p:nvPr/>
        </p:nvSpPr>
        <p:spPr>
          <a:xfrm>
            <a:off x="1775885" y="1190492"/>
            <a:ext cx="10416116" cy="2237317"/>
          </a:xfrm>
          <a:prstGeom prst="rect">
            <a:avLst/>
          </a:prstGeom>
        </p:spPr>
        <p:txBody>
          <a:bodyPr spcFirstLastPara="1" wrap="square" lIns="121900" tIns="121900" rIns="121900" bIns="121900"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vi-VN" sz="3200" dirty="0">
                <a:latin typeface="Calibri" panose="020F0502020204030204" pitchFamily="34" charset="0"/>
                <a:cs typeface="Calibri" panose="020F0502020204030204" pitchFamily="34" charset="0"/>
              </a:rPr>
              <a:t>Đọc mở rộng theo yêu cầu, biết ghi vào phiếu đọc sách thông tin về bài đọc, biết trao đổi với bạn về một trải nghiệm thú vị của mình với người thân. </a:t>
            </a:r>
          </a:p>
        </p:txBody>
      </p:sp>
      <p:sp>
        <p:nvSpPr>
          <p:cNvPr id="11" name="Google Shape;644;p39">
            <a:extLst>
              <a:ext uri="{FF2B5EF4-FFF2-40B4-BE49-F238E27FC236}">
                <a16:creationId xmlns:a16="http://schemas.microsoft.com/office/drawing/2014/main" id="{9FEDBAD2-1C8C-3A1B-4759-B60F6B656342}"/>
              </a:ext>
            </a:extLst>
          </p:cNvPr>
          <p:cNvSpPr/>
          <p:nvPr/>
        </p:nvSpPr>
        <p:spPr>
          <a:xfrm>
            <a:off x="1679833" y="6006600"/>
            <a:ext cx="2412400" cy="262800"/>
          </a:xfrm>
          <a:prstGeom prst="ellipse">
            <a:avLst/>
          </a:prstGeom>
          <a:solidFill>
            <a:srgbClr val="17253A">
              <a:alpha val="241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Rectangle 11">
            <a:extLst>
              <a:ext uri="{FF2B5EF4-FFF2-40B4-BE49-F238E27FC236}">
                <a16:creationId xmlns:a16="http://schemas.microsoft.com/office/drawing/2014/main" id="{1AF02428-3FD7-3388-86C9-46E8D3F1ACB1}"/>
              </a:ext>
            </a:extLst>
          </p:cNvPr>
          <p:cNvSpPr/>
          <p:nvPr/>
        </p:nvSpPr>
        <p:spPr>
          <a:xfrm>
            <a:off x="1660732" y="3278043"/>
            <a:ext cx="10402571" cy="584775"/>
          </a:xfrm>
          <a:prstGeom prst="rect">
            <a:avLst/>
          </a:prstGeom>
        </p:spPr>
        <p:txBody>
          <a:bodyPr wrap="square">
            <a:spAutoFit/>
          </a:bodyPr>
          <a:lstStyle/>
          <a:p>
            <a:pPr defTabSz="1219170">
              <a:buClr>
                <a:srgbClr val="000000"/>
              </a:buClr>
            </a:pPr>
            <a:r>
              <a:rPr lang="vi-VN" sz="3200" kern="0" dirty="0">
                <a:solidFill>
                  <a:srgbClr val="17253A"/>
                </a:solidFill>
                <a:latin typeface="Calibri" panose="020F0502020204030204" pitchFamily="34" charset="0"/>
                <a:cs typeface="Calibri" panose="020F0502020204030204" pitchFamily="34" charset="0"/>
                <a:sym typeface="Arial"/>
              </a:rPr>
              <a:t>Viết được phiếu đọc sách theo mẫu.</a:t>
            </a:r>
            <a:endParaRPr lang="en-US" sz="3200" kern="0" dirty="0">
              <a:solidFill>
                <a:srgbClr val="17253A"/>
              </a:solidFill>
              <a:latin typeface="Calibri" panose="020F0502020204030204" pitchFamily="34" charset="0"/>
              <a:cs typeface="Calibri" panose="020F0502020204030204" pitchFamily="34" charset="0"/>
              <a:sym typeface="Arial"/>
            </a:endParaRPr>
          </a:p>
        </p:txBody>
      </p:sp>
      <p:grpSp>
        <p:nvGrpSpPr>
          <p:cNvPr id="13" name="Google Shape;2188;p71">
            <a:extLst>
              <a:ext uri="{FF2B5EF4-FFF2-40B4-BE49-F238E27FC236}">
                <a16:creationId xmlns:a16="http://schemas.microsoft.com/office/drawing/2014/main" id="{89FE7DE7-D473-A2E3-FA58-7FE46464E69E}"/>
              </a:ext>
            </a:extLst>
          </p:cNvPr>
          <p:cNvGrpSpPr/>
          <p:nvPr/>
        </p:nvGrpSpPr>
        <p:grpSpPr>
          <a:xfrm>
            <a:off x="460194" y="1369201"/>
            <a:ext cx="1151637" cy="1027031"/>
            <a:chOff x="1492450" y="2713557"/>
            <a:chExt cx="411283" cy="411284"/>
          </a:xfrm>
        </p:grpSpPr>
        <p:sp>
          <p:nvSpPr>
            <p:cNvPr id="14" name="Google Shape;2189;p71">
              <a:extLst>
                <a:ext uri="{FF2B5EF4-FFF2-40B4-BE49-F238E27FC236}">
                  <a16:creationId xmlns:a16="http://schemas.microsoft.com/office/drawing/2014/main" id="{4D1CB7DC-51E4-8AB4-0284-385112017B30}"/>
                </a:ext>
              </a:extLst>
            </p:cNvPr>
            <p:cNvSpPr/>
            <p:nvPr/>
          </p:nvSpPr>
          <p:spPr>
            <a:xfrm>
              <a:off x="1517207" y="3012824"/>
              <a:ext cx="213173" cy="112017"/>
            </a:xfrm>
            <a:custGeom>
              <a:avLst/>
              <a:gdLst/>
              <a:ahLst/>
              <a:cxnLst/>
              <a:rect l="l" t="t" r="r" b="b"/>
              <a:pathLst>
                <a:path w="4004" h="2104" extrusionOk="0">
                  <a:moveTo>
                    <a:pt x="3890" y="1"/>
                  </a:moveTo>
                  <a:lnTo>
                    <a:pt x="0" y="68"/>
                  </a:lnTo>
                  <a:cubicBezTo>
                    <a:pt x="656" y="1278"/>
                    <a:pt x="1933" y="2104"/>
                    <a:pt x="3403" y="2104"/>
                  </a:cubicBezTo>
                  <a:lnTo>
                    <a:pt x="3483" y="2104"/>
                  </a:lnTo>
                  <a:lnTo>
                    <a:pt x="4003" y="860"/>
                  </a:lnTo>
                  <a:lnTo>
                    <a:pt x="3890" y="1"/>
                  </a:lnTo>
                  <a:close/>
                </a:path>
              </a:pathLst>
            </a:custGeom>
            <a:solidFill>
              <a:srgbClr val="D83F5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2190;p71">
              <a:extLst>
                <a:ext uri="{FF2B5EF4-FFF2-40B4-BE49-F238E27FC236}">
                  <a16:creationId xmlns:a16="http://schemas.microsoft.com/office/drawing/2014/main" id="{B9766280-16E1-02A4-0ACA-6A00D3124154}"/>
                </a:ext>
              </a:extLst>
            </p:cNvPr>
            <p:cNvSpPr/>
            <p:nvPr/>
          </p:nvSpPr>
          <p:spPr>
            <a:xfrm>
              <a:off x="1493089" y="2918907"/>
              <a:ext cx="232446" cy="120376"/>
            </a:xfrm>
            <a:custGeom>
              <a:avLst/>
              <a:gdLst/>
              <a:ahLst/>
              <a:cxnLst/>
              <a:rect l="l" t="t" r="r" b="b"/>
              <a:pathLst>
                <a:path w="4366" h="2261" extrusionOk="0">
                  <a:moveTo>
                    <a:pt x="3856" y="0"/>
                  </a:moveTo>
                  <a:lnTo>
                    <a:pt x="1" y="79"/>
                  </a:lnTo>
                  <a:cubicBezTo>
                    <a:pt x="12" y="712"/>
                    <a:pt x="170" y="1312"/>
                    <a:pt x="453" y="1832"/>
                  </a:cubicBezTo>
                  <a:cubicBezTo>
                    <a:pt x="765" y="1982"/>
                    <a:pt x="1475" y="2261"/>
                    <a:pt x="2369" y="2261"/>
                  </a:cubicBezTo>
                  <a:cubicBezTo>
                    <a:pt x="2966" y="2261"/>
                    <a:pt x="3645" y="2136"/>
                    <a:pt x="4343" y="1765"/>
                  </a:cubicBezTo>
                  <a:lnTo>
                    <a:pt x="4366" y="916"/>
                  </a:lnTo>
                  <a:lnTo>
                    <a:pt x="3856" y="0"/>
                  </a:lnTo>
                  <a:close/>
                </a:path>
              </a:pathLst>
            </a:custGeom>
            <a:solidFill>
              <a:srgbClr val="3B53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2191;p71">
              <a:extLst>
                <a:ext uri="{FF2B5EF4-FFF2-40B4-BE49-F238E27FC236}">
                  <a16:creationId xmlns:a16="http://schemas.microsoft.com/office/drawing/2014/main" id="{667A00A1-3DCD-FD51-4FAE-12E11A62D6CA}"/>
                </a:ext>
              </a:extLst>
            </p:cNvPr>
            <p:cNvSpPr/>
            <p:nvPr/>
          </p:nvSpPr>
          <p:spPr>
            <a:xfrm>
              <a:off x="1492450" y="2713557"/>
              <a:ext cx="280628" cy="230050"/>
            </a:xfrm>
            <a:custGeom>
              <a:avLst/>
              <a:gdLst/>
              <a:ahLst/>
              <a:cxnLst/>
              <a:rect l="l" t="t" r="r" b="b"/>
              <a:pathLst>
                <a:path w="5271" h="4321" extrusionOk="0">
                  <a:moveTo>
                    <a:pt x="3868" y="1"/>
                  </a:moveTo>
                  <a:cubicBezTo>
                    <a:pt x="1732" y="1"/>
                    <a:pt x="1" y="1732"/>
                    <a:pt x="1" y="3857"/>
                  </a:cubicBezTo>
                  <a:cubicBezTo>
                    <a:pt x="1" y="3891"/>
                    <a:pt x="13" y="3914"/>
                    <a:pt x="13" y="3936"/>
                  </a:cubicBezTo>
                  <a:cubicBezTo>
                    <a:pt x="227" y="4049"/>
                    <a:pt x="702" y="4242"/>
                    <a:pt x="1313" y="4321"/>
                  </a:cubicBezTo>
                  <a:lnTo>
                    <a:pt x="5271" y="261"/>
                  </a:lnTo>
                  <a:cubicBezTo>
                    <a:pt x="4830" y="91"/>
                    <a:pt x="4366" y="1"/>
                    <a:pt x="3868" y="1"/>
                  </a:cubicBezTo>
                  <a:close/>
                </a:path>
              </a:pathLst>
            </a:custGeom>
            <a:solidFill>
              <a:srgbClr val="F3D2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2192;p71">
              <a:extLst>
                <a:ext uri="{FF2B5EF4-FFF2-40B4-BE49-F238E27FC236}">
                  <a16:creationId xmlns:a16="http://schemas.microsoft.com/office/drawing/2014/main" id="{CE6C311C-6479-0A72-A56E-C879EF6D8322}"/>
                </a:ext>
              </a:extLst>
            </p:cNvPr>
            <p:cNvSpPr/>
            <p:nvPr/>
          </p:nvSpPr>
          <p:spPr>
            <a:xfrm>
              <a:off x="1562302" y="2727453"/>
              <a:ext cx="278232" cy="218390"/>
            </a:xfrm>
            <a:custGeom>
              <a:avLst/>
              <a:gdLst/>
              <a:ahLst/>
              <a:cxnLst/>
              <a:rect l="l" t="t" r="r" b="b"/>
              <a:pathLst>
                <a:path w="5226" h="4102" extrusionOk="0">
                  <a:moveTo>
                    <a:pt x="3959" y="0"/>
                  </a:moveTo>
                  <a:cubicBezTo>
                    <a:pt x="3257" y="204"/>
                    <a:pt x="747" y="1120"/>
                    <a:pt x="1" y="4060"/>
                  </a:cubicBezTo>
                  <a:cubicBezTo>
                    <a:pt x="186" y="4086"/>
                    <a:pt x="383" y="4102"/>
                    <a:pt x="591" y="4102"/>
                  </a:cubicBezTo>
                  <a:cubicBezTo>
                    <a:pt x="1185" y="4102"/>
                    <a:pt x="1861" y="3973"/>
                    <a:pt x="2556" y="3596"/>
                  </a:cubicBezTo>
                  <a:lnTo>
                    <a:pt x="5225" y="815"/>
                  </a:lnTo>
                  <a:cubicBezTo>
                    <a:pt x="4863" y="464"/>
                    <a:pt x="4433" y="192"/>
                    <a:pt x="3959" y="0"/>
                  </a:cubicBezTo>
                  <a:close/>
                </a:path>
              </a:pathLst>
            </a:custGeom>
            <a:solidFill>
              <a:srgbClr val="EDB9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2193;p71">
              <a:extLst>
                <a:ext uri="{FF2B5EF4-FFF2-40B4-BE49-F238E27FC236}">
                  <a16:creationId xmlns:a16="http://schemas.microsoft.com/office/drawing/2014/main" id="{3C330C3E-77FE-F505-A2C5-3F3D4584FDAF}"/>
                </a:ext>
              </a:extLst>
            </p:cNvPr>
            <p:cNvSpPr/>
            <p:nvPr/>
          </p:nvSpPr>
          <p:spPr>
            <a:xfrm>
              <a:off x="1698385" y="2801458"/>
              <a:ext cx="145185" cy="323380"/>
            </a:xfrm>
            <a:custGeom>
              <a:avLst/>
              <a:gdLst/>
              <a:ahLst/>
              <a:cxnLst/>
              <a:rect l="l" t="t" r="r" b="b"/>
              <a:pathLst>
                <a:path w="2727" h="6074" extrusionOk="0">
                  <a:moveTo>
                    <a:pt x="1595" y="1"/>
                  </a:moveTo>
                  <a:cubicBezTo>
                    <a:pt x="995" y="431"/>
                    <a:pt x="329" y="1121"/>
                    <a:pt x="0" y="2206"/>
                  </a:cubicBezTo>
                  <a:cubicBezTo>
                    <a:pt x="329" y="2828"/>
                    <a:pt x="464" y="3428"/>
                    <a:pt x="487" y="3971"/>
                  </a:cubicBezTo>
                  <a:cubicBezTo>
                    <a:pt x="543" y="4966"/>
                    <a:pt x="227" y="5757"/>
                    <a:pt x="80" y="6074"/>
                  </a:cubicBezTo>
                  <a:cubicBezTo>
                    <a:pt x="645" y="6062"/>
                    <a:pt x="1188" y="5926"/>
                    <a:pt x="1674" y="5689"/>
                  </a:cubicBezTo>
                  <a:cubicBezTo>
                    <a:pt x="1674" y="5689"/>
                    <a:pt x="2726" y="3823"/>
                    <a:pt x="2601" y="2240"/>
                  </a:cubicBezTo>
                  <a:cubicBezTo>
                    <a:pt x="2601" y="2240"/>
                    <a:pt x="2036" y="827"/>
                    <a:pt x="1595" y="1"/>
                  </a:cubicBezTo>
                  <a:close/>
                </a:path>
              </a:pathLst>
            </a:custGeom>
            <a:solidFill>
              <a:srgbClr val="68A0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2194;p71">
              <a:extLst>
                <a:ext uri="{FF2B5EF4-FFF2-40B4-BE49-F238E27FC236}">
                  <a16:creationId xmlns:a16="http://schemas.microsoft.com/office/drawing/2014/main" id="{6973F60E-61B0-E68A-9B5B-D0B7A71C598F}"/>
                </a:ext>
              </a:extLst>
            </p:cNvPr>
            <p:cNvSpPr/>
            <p:nvPr/>
          </p:nvSpPr>
          <p:spPr>
            <a:xfrm>
              <a:off x="1783305" y="2770791"/>
              <a:ext cx="120429" cy="333602"/>
            </a:xfrm>
            <a:custGeom>
              <a:avLst/>
              <a:gdLst/>
              <a:ahLst/>
              <a:cxnLst/>
              <a:rect l="l" t="t" r="r" b="b"/>
              <a:pathLst>
                <a:path w="2262" h="6266" extrusionOk="0">
                  <a:moveTo>
                    <a:pt x="1074" y="1"/>
                  </a:moveTo>
                  <a:cubicBezTo>
                    <a:pt x="860" y="79"/>
                    <a:pt x="453" y="249"/>
                    <a:pt x="0" y="577"/>
                  </a:cubicBezTo>
                  <a:cubicBezTo>
                    <a:pt x="1391" y="3190"/>
                    <a:pt x="396" y="5610"/>
                    <a:pt x="79" y="6265"/>
                  </a:cubicBezTo>
                  <a:cubicBezTo>
                    <a:pt x="1368" y="5643"/>
                    <a:pt x="2262" y="4320"/>
                    <a:pt x="2262" y="2782"/>
                  </a:cubicBezTo>
                  <a:cubicBezTo>
                    <a:pt x="2262" y="1697"/>
                    <a:pt x="1810" y="702"/>
                    <a:pt x="1074" y="1"/>
                  </a:cubicBezTo>
                  <a:close/>
                </a:path>
              </a:pathLst>
            </a:custGeom>
            <a:solidFill>
              <a:srgbClr val="436D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0" name="Google Shape;2188;p71">
            <a:extLst>
              <a:ext uri="{FF2B5EF4-FFF2-40B4-BE49-F238E27FC236}">
                <a16:creationId xmlns:a16="http://schemas.microsoft.com/office/drawing/2014/main" id="{10F97C38-29EC-03EA-A9E1-23B7046ADC91}"/>
              </a:ext>
            </a:extLst>
          </p:cNvPr>
          <p:cNvGrpSpPr/>
          <p:nvPr/>
        </p:nvGrpSpPr>
        <p:grpSpPr>
          <a:xfrm>
            <a:off x="441144" y="3029297"/>
            <a:ext cx="1151637" cy="1027031"/>
            <a:chOff x="1492450" y="2713557"/>
            <a:chExt cx="411283" cy="411284"/>
          </a:xfrm>
        </p:grpSpPr>
        <p:sp>
          <p:nvSpPr>
            <p:cNvPr id="21" name="Google Shape;2189;p71">
              <a:extLst>
                <a:ext uri="{FF2B5EF4-FFF2-40B4-BE49-F238E27FC236}">
                  <a16:creationId xmlns:a16="http://schemas.microsoft.com/office/drawing/2014/main" id="{EEC05948-96DB-E1DD-1FD8-57B7C55EC240}"/>
                </a:ext>
              </a:extLst>
            </p:cNvPr>
            <p:cNvSpPr/>
            <p:nvPr/>
          </p:nvSpPr>
          <p:spPr>
            <a:xfrm>
              <a:off x="1517207" y="3012824"/>
              <a:ext cx="213173" cy="112017"/>
            </a:xfrm>
            <a:custGeom>
              <a:avLst/>
              <a:gdLst/>
              <a:ahLst/>
              <a:cxnLst/>
              <a:rect l="l" t="t" r="r" b="b"/>
              <a:pathLst>
                <a:path w="4004" h="2104" extrusionOk="0">
                  <a:moveTo>
                    <a:pt x="3890" y="1"/>
                  </a:moveTo>
                  <a:lnTo>
                    <a:pt x="0" y="68"/>
                  </a:lnTo>
                  <a:cubicBezTo>
                    <a:pt x="656" y="1278"/>
                    <a:pt x="1933" y="2104"/>
                    <a:pt x="3403" y="2104"/>
                  </a:cubicBezTo>
                  <a:lnTo>
                    <a:pt x="3483" y="2104"/>
                  </a:lnTo>
                  <a:lnTo>
                    <a:pt x="4003" y="860"/>
                  </a:lnTo>
                  <a:lnTo>
                    <a:pt x="3890" y="1"/>
                  </a:lnTo>
                  <a:close/>
                </a:path>
              </a:pathLst>
            </a:custGeom>
            <a:solidFill>
              <a:srgbClr val="D83F5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2190;p71">
              <a:extLst>
                <a:ext uri="{FF2B5EF4-FFF2-40B4-BE49-F238E27FC236}">
                  <a16:creationId xmlns:a16="http://schemas.microsoft.com/office/drawing/2014/main" id="{6AC3CD95-A13F-9649-4866-EB08B6A5B87D}"/>
                </a:ext>
              </a:extLst>
            </p:cNvPr>
            <p:cNvSpPr/>
            <p:nvPr/>
          </p:nvSpPr>
          <p:spPr>
            <a:xfrm>
              <a:off x="1493089" y="2918907"/>
              <a:ext cx="232446" cy="120376"/>
            </a:xfrm>
            <a:custGeom>
              <a:avLst/>
              <a:gdLst/>
              <a:ahLst/>
              <a:cxnLst/>
              <a:rect l="l" t="t" r="r" b="b"/>
              <a:pathLst>
                <a:path w="4366" h="2261" extrusionOk="0">
                  <a:moveTo>
                    <a:pt x="3856" y="0"/>
                  </a:moveTo>
                  <a:lnTo>
                    <a:pt x="1" y="79"/>
                  </a:lnTo>
                  <a:cubicBezTo>
                    <a:pt x="12" y="712"/>
                    <a:pt x="170" y="1312"/>
                    <a:pt x="453" y="1832"/>
                  </a:cubicBezTo>
                  <a:cubicBezTo>
                    <a:pt x="765" y="1982"/>
                    <a:pt x="1475" y="2261"/>
                    <a:pt x="2369" y="2261"/>
                  </a:cubicBezTo>
                  <a:cubicBezTo>
                    <a:pt x="2966" y="2261"/>
                    <a:pt x="3645" y="2136"/>
                    <a:pt x="4343" y="1765"/>
                  </a:cubicBezTo>
                  <a:lnTo>
                    <a:pt x="4366" y="916"/>
                  </a:lnTo>
                  <a:lnTo>
                    <a:pt x="3856" y="0"/>
                  </a:lnTo>
                  <a:close/>
                </a:path>
              </a:pathLst>
            </a:custGeom>
            <a:solidFill>
              <a:srgbClr val="3B53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2191;p71">
              <a:extLst>
                <a:ext uri="{FF2B5EF4-FFF2-40B4-BE49-F238E27FC236}">
                  <a16:creationId xmlns:a16="http://schemas.microsoft.com/office/drawing/2014/main" id="{233C3FD1-4FEF-A580-D596-9909DB853E6A}"/>
                </a:ext>
              </a:extLst>
            </p:cNvPr>
            <p:cNvSpPr/>
            <p:nvPr/>
          </p:nvSpPr>
          <p:spPr>
            <a:xfrm>
              <a:off x="1492450" y="2713557"/>
              <a:ext cx="280628" cy="230050"/>
            </a:xfrm>
            <a:custGeom>
              <a:avLst/>
              <a:gdLst/>
              <a:ahLst/>
              <a:cxnLst/>
              <a:rect l="l" t="t" r="r" b="b"/>
              <a:pathLst>
                <a:path w="5271" h="4321" extrusionOk="0">
                  <a:moveTo>
                    <a:pt x="3868" y="1"/>
                  </a:moveTo>
                  <a:cubicBezTo>
                    <a:pt x="1732" y="1"/>
                    <a:pt x="1" y="1732"/>
                    <a:pt x="1" y="3857"/>
                  </a:cubicBezTo>
                  <a:cubicBezTo>
                    <a:pt x="1" y="3891"/>
                    <a:pt x="13" y="3914"/>
                    <a:pt x="13" y="3936"/>
                  </a:cubicBezTo>
                  <a:cubicBezTo>
                    <a:pt x="227" y="4049"/>
                    <a:pt x="702" y="4242"/>
                    <a:pt x="1313" y="4321"/>
                  </a:cubicBezTo>
                  <a:lnTo>
                    <a:pt x="5271" y="261"/>
                  </a:lnTo>
                  <a:cubicBezTo>
                    <a:pt x="4830" y="91"/>
                    <a:pt x="4366" y="1"/>
                    <a:pt x="3868" y="1"/>
                  </a:cubicBezTo>
                  <a:close/>
                </a:path>
              </a:pathLst>
            </a:custGeom>
            <a:solidFill>
              <a:srgbClr val="F3D2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2192;p71">
              <a:extLst>
                <a:ext uri="{FF2B5EF4-FFF2-40B4-BE49-F238E27FC236}">
                  <a16:creationId xmlns:a16="http://schemas.microsoft.com/office/drawing/2014/main" id="{A3EA5D2E-DE7D-4862-5E2B-98A7D417D9ED}"/>
                </a:ext>
              </a:extLst>
            </p:cNvPr>
            <p:cNvSpPr/>
            <p:nvPr/>
          </p:nvSpPr>
          <p:spPr>
            <a:xfrm>
              <a:off x="1562302" y="2727453"/>
              <a:ext cx="278232" cy="218390"/>
            </a:xfrm>
            <a:custGeom>
              <a:avLst/>
              <a:gdLst/>
              <a:ahLst/>
              <a:cxnLst/>
              <a:rect l="l" t="t" r="r" b="b"/>
              <a:pathLst>
                <a:path w="5226" h="4102" extrusionOk="0">
                  <a:moveTo>
                    <a:pt x="3959" y="0"/>
                  </a:moveTo>
                  <a:cubicBezTo>
                    <a:pt x="3257" y="204"/>
                    <a:pt x="747" y="1120"/>
                    <a:pt x="1" y="4060"/>
                  </a:cubicBezTo>
                  <a:cubicBezTo>
                    <a:pt x="186" y="4086"/>
                    <a:pt x="383" y="4102"/>
                    <a:pt x="591" y="4102"/>
                  </a:cubicBezTo>
                  <a:cubicBezTo>
                    <a:pt x="1185" y="4102"/>
                    <a:pt x="1861" y="3973"/>
                    <a:pt x="2556" y="3596"/>
                  </a:cubicBezTo>
                  <a:lnTo>
                    <a:pt x="5225" y="815"/>
                  </a:lnTo>
                  <a:cubicBezTo>
                    <a:pt x="4863" y="464"/>
                    <a:pt x="4433" y="192"/>
                    <a:pt x="3959" y="0"/>
                  </a:cubicBezTo>
                  <a:close/>
                </a:path>
              </a:pathLst>
            </a:custGeom>
            <a:solidFill>
              <a:srgbClr val="EDB9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2193;p71">
              <a:extLst>
                <a:ext uri="{FF2B5EF4-FFF2-40B4-BE49-F238E27FC236}">
                  <a16:creationId xmlns:a16="http://schemas.microsoft.com/office/drawing/2014/main" id="{527A5877-82FD-5A20-44FB-7A668A56EC63}"/>
                </a:ext>
              </a:extLst>
            </p:cNvPr>
            <p:cNvSpPr/>
            <p:nvPr/>
          </p:nvSpPr>
          <p:spPr>
            <a:xfrm>
              <a:off x="1698385" y="2801458"/>
              <a:ext cx="145185" cy="323380"/>
            </a:xfrm>
            <a:custGeom>
              <a:avLst/>
              <a:gdLst/>
              <a:ahLst/>
              <a:cxnLst/>
              <a:rect l="l" t="t" r="r" b="b"/>
              <a:pathLst>
                <a:path w="2727" h="6074" extrusionOk="0">
                  <a:moveTo>
                    <a:pt x="1595" y="1"/>
                  </a:moveTo>
                  <a:cubicBezTo>
                    <a:pt x="995" y="431"/>
                    <a:pt x="329" y="1121"/>
                    <a:pt x="0" y="2206"/>
                  </a:cubicBezTo>
                  <a:cubicBezTo>
                    <a:pt x="329" y="2828"/>
                    <a:pt x="464" y="3428"/>
                    <a:pt x="487" y="3971"/>
                  </a:cubicBezTo>
                  <a:cubicBezTo>
                    <a:pt x="543" y="4966"/>
                    <a:pt x="227" y="5757"/>
                    <a:pt x="80" y="6074"/>
                  </a:cubicBezTo>
                  <a:cubicBezTo>
                    <a:pt x="645" y="6062"/>
                    <a:pt x="1188" y="5926"/>
                    <a:pt x="1674" y="5689"/>
                  </a:cubicBezTo>
                  <a:cubicBezTo>
                    <a:pt x="1674" y="5689"/>
                    <a:pt x="2726" y="3823"/>
                    <a:pt x="2601" y="2240"/>
                  </a:cubicBezTo>
                  <a:cubicBezTo>
                    <a:pt x="2601" y="2240"/>
                    <a:pt x="2036" y="827"/>
                    <a:pt x="1595" y="1"/>
                  </a:cubicBezTo>
                  <a:close/>
                </a:path>
              </a:pathLst>
            </a:custGeom>
            <a:solidFill>
              <a:srgbClr val="68A0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2194;p71">
              <a:extLst>
                <a:ext uri="{FF2B5EF4-FFF2-40B4-BE49-F238E27FC236}">
                  <a16:creationId xmlns:a16="http://schemas.microsoft.com/office/drawing/2014/main" id="{1262D4CD-B095-15F8-2274-D2A5DA6C1748}"/>
                </a:ext>
              </a:extLst>
            </p:cNvPr>
            <p:cNvSpPr/>
            <p:nvPr/>
          </p:nvSpPr>
          <p:spPr>
            <a:xfrm>
              <a:off x="1783305" y="2770791"/>
              <a:ext cx="120429" cy="333602"/>
            </a:xfrm>
            <a:custGeom>
              <a:avLst/>
              <a:gdLst/>
              <a:ahLst/>
              <a:cxnLst/>
              <a:rect l="l" t="t" r="r" b="b"/>
              <a:pathLst>
                <a:path w="2262" h="6266" extrusionOk="0">
                  <a:moveTo>
                    <a:pt x="1074" y="1"/>
                  </a:moveTo>
                  <a:cubicBezTo>
                    <a:pt x="860" y="79"/>
                    <a:pt x="453" y="249"/>
                    <a:pt x="0" y="577"/>
                  </a:cubicBezTo>
                  <a:cubicBezTo>
                    <a:pt x="1391" y="3190"/>
                    <a:pt x="396" y="5610"/>
                    <a:pt x="79" y="6265"/>
                  </a:cubicBezTo>
                  <a:cubicBezTo>
                    <a:pt x="1368" y="5643"/>
                    <a:pt x="2262" y="4320"/>
                    <a:pt x="2262" y="2782"/>
                  </a:cubicBezTo>
                  <a:cubicBezTo>
                    <a:pt x="2262" y="1697"/>
                    <a:pt x="1810" y="702"/>
                    <a:pt x="1074" y="1"/>
                  </a:cubicBezTo>
                  <a:close/>
                </a:path>
              </a:pathLst>
            </a:custGeom>
            <a:solidFill>
              <a:srgbClr val="436D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7" name="Rectangle 26">
            <a:extLst>
              <a:ext uri="{FF2B5EF4-FFF2-40B4-BE49-F238E27FC236}">
                <a16:creationId xmlns:a16="http://schemas.microsoft.com/office/drawing/2014/main" id="{87C11FE6-7D01-D0C2-CC45-521D3AE7952C}"/>
              </a:ext>
            </a:extLst>
          </p:cNvPr>
          <p:cNvSpPr/>
          <p:nvPr/>
        </p:nvSpPr>
        <p:spPr>
          <a:xfrm>
            <a:off x="637822" y="1149544"/>
            <a:ext cx="704039" cy="1323439"/>
          </a:xfrm>
          <a:prstGeom prst="rect">
            <a:avLst/>
          </a:prstGeom>
        </p:spPr>
        <p:txBody>
          <a:bodyPr wrap="none">
            <a:spAutoFit/>
          </a:bodyPr>
          <a:lstStyle/>
          <a:p>
            <a:pPr defTabSz="1219170">
              <a:buClr>
                <a:srgbClr val="000000"/>
              </a:buClr>
            </a:pPr>
            <a:r>
              <a:rPr lang="en-US" sz="8000" b="1" kern="0" dirty="0">
                <a:solidFill>
                  <a:srgbClr val="FFFFFF"/>
                </a:solidFill>
                <a:latin typeface="Calibri" panose="020F0502020204030204" pitchFamily="34" charset="0"/>
                <a:cs typeface="Calibri" panose="020F0502020204030204" pitchFamily="34" charset="0"/>
                <a:sym typeface="Arial"/>
              </a:rPr>
              <a:t>1</a:t>
            </a:r>
            <a:endParaRPr lang="en-US" sz="8000" b="1" kern="0" dirty="0">
              <a:solidFill>
                <a:srgbClr val="FFFFFF"/>
              </a:solidFill>
              <a:latin typeface="Arial"/>
              <a:cs typeface="Arial"/>
              <a:sym typeface="Arial"/>
            </a:endParaRPr>
          </a:p>
        </p:txBody>
      </p:sp>
      <p:sp>
        <p:nvSpPr>
          <p:cNvPr id="28" name="Rectangle 27">
            <a:extLst>
              <a:ext uri="{FF2B5EF4-FFF2-40B4-BE49-F238E27FC236}">
                <a16:creationId xmlns:a16="http://schemas.microsoft.com/office/drawing/2014/main" id="{7E75D9FD-A512-4435-4817-915D262EF078}"/>
              </a:ext>
            </a:extLst>
          </p:cNvPr>
          <p:cNvSpPr/>
          <p:nvPr/>
        </p:nvSpPr>
        <p:spPr>
          <a:xfrm>
            <a:off x="664344" y="2936068"/>
            <a:ext cx="704039" cy="1323439"/>
          </a:xfrm>
          <a:prstGeom prst="rect">
            <a:avLst/>
          </a:prstGeom>
        </p:spPr>
        <p:txBody>
          <a:bodyPr wrap="none">
            <a:spAutoFit/>
          </a:bodyPr>
          <a:lstStyle/>
          <a:p>
            <a:pPr defTabSz="1219170">
              <a:buClr>
                <a:srgbClr val="000000"/>
              </a:buClr>
            </a:pPr>
            <a:r>
              <a:rPr lang="en-US" sz="8000" b="1" kern="0" dirty="0">
                <a:solidFill>
                  <a:srgbClr val="FFFFFF"/>
                </a:solidFill>
                <a:latin typeface="Calibri" panose="020F0502020204030204" pitchFamily="34" charset="0"/>
                <a:cs typeface="Calibri" panose="020F0502020204030204" pitchFamily="34" charset="0"/>
                <a:sym typeface="Arial"/>
              </a:rPr>
              <a:t>2</a:t>
            </a:r>
            <a:endParaRPr lang="en-US" sz="8000" b="1" kern="0" dirty="0">
              <a:solidFill>
                <a:srgbClr val="FFFFFF"/>
              </a:solidFill>
              <a:latin typeface="Arial"/>
              <a:cs typeface="Arial"/>
              <a:sym typeface="Arial"/>
            </a:endParaRPr>
          </a:p>
        </p:txBody>
      </p:sp>
    </p:spTree>
    <p:extLst>
      <p:ext uri="{BB962C8B-B14F-4D97-AF65-F5344CB8AC3E}">
        <p14:creationId xmlns:p14="http://schemas.microsoft.com/office/powerpoint/2010/main" val="21435637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6" y="0"/>
            <a:ext cx="12188388" cy="6858000"/>
          </a:xfrm>
          <a:prstGeom prst="rect">
            <a:avLst/>
          </a:prstGeom>
          <a:ln>
            <a:noFill/>
          </a:ln>
          <a:effectLst>
            <a:softEdge rad="112500"/>
          </a:effectLst>
        </p:spPr>
      </p:pic>
      <p:sp>
        <p:nvSpPr>
          <p:cNvPr id="26" name="云形 12">
            <a:extLst>
              <a:ext uri="{FF2B5EF4-FFF2-40B4-BE49-F238E27FC236}">
                <a16:creationId xmlns:a16="http://schemas.microsoft.com/office/drawing/2014/main" id="{89721C0D-2BF3-4574-9000-DCFD07419F87}"/>
              </a:ext>
            </a:extLst>
          </p:cNvPr>
          <p:cNvSpPr/>
          <p:nvPr/>
        </p:nvSpPr>
        <p:spPr>
          <a:xfrm rot="150597">
            <a:off x="-8233" y="69007"/>
            <a:ext cx="12079311" cy="5787077"/>
          </a:xfrm>
          <a:prstGeom prst="cloud">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grpSp>
        <p:nvGrpSpPr>
          <p:cNvPr id="27" name="Group 26">
            <a:extLst>
              <a:ext uri="{FF2B5EF4-FFF2-40B4-BE49-F238E27FC236}">
                <a16:creationId xmlns:a16="http://schemas.microsoft.com/office/drawing/2014/main" id="{76725D16-6C51-4CB6-A3DF-7BBCE1789137}"/>
              </a:ext>
            </a:extLst>
          </p:cNvPr>
          <p:cNvGrpSpPr/>
          <p:nvPr/>
        </p:nvGrpSpPr>
        <p:grpSpPr>
          <a:xfrm>
            <a:off x="2878510" y="1573683"/>
            <a:ext cx="8998180" cy="2337917"/>
            <a:chOff x="76504" y="514663"/>
            <a:chExt cx="7485060" cy="5687287"/>
          </a:xfrm>
          <a:solidFill>
            <a:schemeClr val="bg1"/>
          </a:solidFill>
        </p:grpSpPr>
        <p:sp>
          <p:nvSpPr>
            <p:cNvPr id="28" name="Rectangle: Rounded Corners 27">
              <a:extLst>
                <a:ext uri="{FF2B5EF4-FFF2-40B4-BE49-F238E27FC236}">
                  <a16:creationId xmlns:a16="http://schemas.microsoft.com/office/drawing/2014/main" id="{17D395F6-ACE8-47B5-84AE-FD3E4A01B400}"/>
                </a:ext>
              </a:extLst>
            </p:cNvPr>
            <p:cNvSpPr/>
            <p:nvPr/>
          </p:nvSpPr>
          <p:spPr>
            <a:xfrm>
              <a:off x="139597" y="56470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xmln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5CE48478-646E-4643-9EE7-3FFE1F73CD8F}"/>
                </a:ext>
              </a:extLst>
            </p:cNvPr>
            <p:cNvSpPr/>
            <p:nvPr/>
          </p:nvSpPr>
          <p:spPr>
            <a:xfrm>
              <a:off x="112903" y="51466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xmln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Rounded Corners 29">
              <a:extLst>
                <a:ext uri="{FF2B5EF4-FFF2-40B4-BE49-F238E27FC236}">
                  <a16:creationId xmlns:a16="http://schemas.microsoft.com/office/drawing/2014/main" id="{04E513D1-5159-4D5D-8721-7A97C57F6A71}"/>
                </a:ext>
              </a:extLst>
            </p:cNvPr>
            <p:cNvSpPr/>
            <p:nvPr/>
          </p:nvSpPr>
          <p:spPr>
            <a:xfrm>
              <a:off x="197063" y="557879"/>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xmln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Rectangle: Rounded Corners 30">
              <a:extLst>
                <a:ext uri="{FF2B5EF4-FFF2-40B4-BE49-F238E27FC236}">
                  <a16:creationId xmlns:a16="http://schemas.microsoft.com/office/drawing/2014/main" id="{7C718C2F-EE0A-4B52-837D-5D008F6AB76E}"/>
                </a:ext>
              </a:extLst>
            </p:cNvPr>
            <p:cNvSpPr/>
            <p:nvPr/>
          </p:nvSpPr>
          <p:spPr>
            <a:xfrm>
              <a:off x="76504" y="614743"/>
              <a:ext cx="7364501" cy="5587207"/>
            </a:xfrm>
            <a:custGeom>
              <a:avLst/>
              <a:gdLst>
                <a:gd name="connsiteX0" fmla="*/ 0 w 7364501"/>
                <a:gd name="connsiteY0" fmla="*/ 726505 h 5587207"/>
                <a:gd name="connsiteX1" fmla="*/ 726505 w 7364501"/>
                <a:gd name="connsiteY1" fmla="*/ 0 h 5587207"/>
                <a:gd name="connsiteX2" fmla="*/ 1435884 w 7364501"/>
                <a:gd name="connsiteY2" fmla="*/ 0 h 5587207"/>
                <a:gd name="connsiteX3" fmla="*/ 2027033 w 7364501"/>
                <a:gd name="connsiteY3" fmla="*/ 0 h 5587207"/>
                <a:gd name="connsiteX4" fmla="*/ 2499952 w 7364501"/>
                <a:gd name="connsiteY4" fmla="*/ 0 h 5587207"/>
                <a:gd name="connsiteX5" fmla="*/ 3091101 w 7364501"/>
                <a:gd name="connsiteY5" fmla="*/ 0 h 5587207"/>
                <a:gd name="connsiteX6" fmla="*/ 3504906 w 7364501"/>
                <a:gd name="connsiteY6" fmla="*/ 0 h 5587207"/>
                <a:gd name="connsiteX7" fmla="*/ 4036940 w 7364501"/>
                <a:gd name="connsiteY7" fmla="*/ 0 h 5587207"/>
                <a:gd name="connsiteX8" fmla="*/ 4628089 w 7364501"/>
                <a:gd name="connsiteY8" fmla="*/ 0 h 5587207"/>
                <a:gd name="connsiteX9" fmla="*/ 5219238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58447 h 5587207"/>
                <a:gd name="connsiteX14" fmla="*/ 7364501 w 7364501"/>
                <a:gd name="connsiteY14" fmla="*/ 1907704 h 5587207"/>
                <a:gd name="connsiteX15" fmla="*/ 7364501 w 7364501"/>
                <a:gd name="connsiteY15" fmla="*/ 2580988 h 5587207"/>
                <a:gd name="connsiteX16" fmla="*/ 7364501 w 7364501"/>
                <a:gd name="connsiteY16" fmla="*/ 3254271 h 5587207"/>
                <a:gd name="connsiteX17" fmla="*/ 7364501 w 7364501"/>
                <a:gd name="connsiteY17" fmla="*/ 3927555 h 5587207"/>
                <a:gd name="connsiteX18" fmla="*/ 7364501 w 7364501"/>
                <a:gd name="connsiteY18" fmla="*/ 4860702 h 5587207"/>
                <a:gd name="connsiteX19" fmla="*/ 6637996 w 7364501"/>
                <a:gd name="connsiteY19" fmla="*/ 5587207 h 5587207"/>
                <a:gd name="connsiteX20" fmla="*/ 6046847 w 7364501"/>
                <a:gd name="connsiteY20" fmla="*/ 5587207 h 5587207"/>
                <a:gd name="connsiteX21" fmla="*/ 5455698 w 7364501"/>
                <a:gd name="connsiteY21" fmla="*/ 5587207 h 5587207"/>
                <a:gd name="connsiteX22" fmla="*/ 4805434 w 7364501"/>
                <a:gd name="connsiteY22" fmla="*/ 5587207 h 5587207"/>
                <a:gd name="connsiteX23" fmla="*/ 4155170 w 7364501"/>
                <a:gd name="connsiteY23" fmla="*/ 5587207 h 5587207"/>
                <a:gd name="connsiteX24" fmla="*/ 3623136 w 7364501"/>
                <a:gd name="connsiteY24" fmla="*/ 5587207 h 5587207"/>
                <a:gd name="connsiteX25" fmla="*/ 3209331 w 7364501"/>
                <a:gd name="connsiteY25" fmla="*/ 5587207 h 5587207"/>
                <a:gd name="connsiteX26" fmla="*/ 2795527 w 7364501"/>
                <a:gd name="connsiteY26" fmla="*/ 5587207 h 5587207"/>
                <a:gd name="connsiteX27" fmla="*/ 2322608 w 7364501"/>
                <a:gd name="connsiteY27" fmla="*/ 5587207 h 5587207"/>
                <a:gd name="connsiteX28" fmla="*/ 1908803 w 7364501"/>
                <a:gd name="connsiteY28" fmla="*/ 5587207 h 5587207"/>
                <a:gd name="connsiteX29" fmla="*/ 726505 w 7364501"/>
                <a:gd name="connsiteY29" fmla="*/ 5587207 h 5587207"/>
                <a:gd name="connsiteX30" fmla="*/ 0 w 7364501"/>
                <a:gd name="connsiteY30" fmla="*/ 4860702 h 5587207"/>
                <a:gd name="connsiteX31" fmla="*/ 0 w 7364501"/>
                <a:gd name="connsiteY31" fmla="*/ 4228760 h 5587207"/>
                <a:gd name="connsiteX32" fmla="*/ 0 w 7364501"/>
                <a:gd name="connsiteY32" fmla="*/ 3638161 h 5587207"/>
                <a:gd name="connsiteX33" fmla="*/ 0 w 7364501"/>
                <a:gd name="connsiteY33" fmla="*/ 3006219 h 5587207"/>
                <a:gd name="connsiteX34" fmla="*/ 0 w 7364501"/>
                <a:gd name="connsiteY34" fmla="*/ 2415620 h 5587207"/>
                <a:gd name="connsiteX35" fmla="*/ 0 w 7364501"/>
                <a:gd name="connsiteY35" fmla="*/ 1825020 h 5587207"/>
                <a:gd name="connsiteX36" fmla="*/ 0 w 7364501"/>
                <a:gd name="connsiteY36"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364501" h="5587207"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noFill/>
            <a:ln w="28575" cap="flat">
              <a:solidFill>
                <a:schemeClr val="accent6"/>
              </a:solidFill>
              <a:extLst>
                <a:ext uri="{C807C97D-BFC1-408E-A445-0C87EB9F89A2}">
                  <ask:lineSketchStyleProps xmlns:ask="http://schemas.microsoft.com/office/drawing/2018/sketchyshapes" xmln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 name="TextBox 3">
            <a:extLst>
              <a:ext uri="{FF2B5EF4-FFF2-40B4-BE49-F238E27FC236}">
                <a16:creationId xmlns:a16="http://schemas.microsoft.com/office/drawing/2014/main" id="{79C485BC-1F86-4860-B33C-6C69AE36ABAD}"/>
              </a:ext>
            </a:extLst>
          </p:cNvPr>
          <p:cNvSpPr txBox="1"/>
          <p:nvPr/>
        </p:nvSpPr>
        <p:spPr>
          <a:xfrm>
            <a:off x="3268718" y="1986455"/>
            <a:ext cx="8463042" cy="1446550"/>
          </a:xfrm>
          <a:prstGeom prst="rect">
            <a:avLst/>
          </a:prstGeom>
          <a:noFill/>
        </p:spPr>
        <p:txBody>
          <a:bodyPr wrap="square" rtlCol="0">
            <a:spAutoFit/>
          </a:bodyPr>
          <a:lstStyle/>
          <a:p>
            <a:pPr lvl="0" algn="just"/>
            <a:r>
              <a:rPr lang="vi-VN" sz="4400" b="1" dirty="0">
                <a:ln>
                  <a:solidFill>
                    <a:sysClr val="windowText" lastClr="000000"/>
                  </a:solidFill>
                </a:ln>
                <a:solidFill>
                  <a:srgbClr val="00B050"/>
                </a:solidFill>
                <a:latin typeface="Calibri" panose="020F0502020204030204" pitchFamily="34" charset="0"/>
                <a:cs typeface="Calibri" panose="020F0502020204030204" pitchFamily="34" charset="0"/>
              </a:rPr>
              <a:t>Đọc bài thơ, bài văn viết về những trải nghiệm trong cuộc sống. </a:t>
            </a:r>
            <a:endParaRPr kumimoji="0" lang="en-US" sz="4400" b="1" i="0" u="none" strike="noStrike" kern="1200" cap="none" spc="0" normalizeH="0" baseline="0" noProof="0" dirty="0">
              <a:ln>
                <a:solidFill>
                  <a:sysClr val="windowText" lastClr="000000"/>
                </a:solidFill>
              </a:ln>
              <a:solidFill>
                <a:srgbClr val="00B05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2638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style.rotation</p:attrName>
                                        </p:attrNameLst>
                                      </p:cBhvr>
                                      <p:tavLst>
                                        <p:tav tm="0">
                                          <p:val>
                                            <p:fltVal val="90"/>
                                          </p:val>
                                        </p:tav>
                                        <p:tav tm="100000">
                                          <p:val>
                                            <p:fltVal val="0"/>
                                          </p:val>
                                        </p:tav>
                                      </p:tavLst>
                                    </p:anim>
                                    <p:animEffect transition="in" filter="fade">
                                      <p:cBhvr>
                                        <p:cTn id="10" dur="10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510258E-1478-4820-8630-12DB980A41AC}"/>
              </a:ext>
            </a:extLst>
          </p:cNvPr>
          <p:cNvSpPr/>
          <p:nvPr/>
        </p:nvSpPr>
        <p:spPr>
          <a:xfrm>
            <a:off x="219075" y="546538"/>
            <a:ext cx="11605063" cy="5812221"/>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5" name="Double Wave 4">
            <a:extLst>
              <a:ext uri="{FF2B5EF4-FFF2-40B4-BE49-F238E27FC236}">
                <a16:creationId xmlns:a16="http://schemas.microsoft.com/office/drawing/2014/main" id="{42307075-E2F3-91CC-8C15-BC14EFF1ED24}"/>
              </a:ext>
            </a:extLst>
          </p:cNvPr>
          <p:cNvSpPr/>
          <p:nvPr/>
        </p:nvSpPr>
        <p:spPr>
          <a:xfrm>
            <a:off x="419101" y="1666875"/>
            <a:ext cx="5370616" cy="3733800"/>
          </a:xfrm>
          <a:prstGeom prst="doubleWave">
            <a:avLst>
              <a:gd name="adj1" fmla="val 2423"/>
              <a:gd name="adj2" fmla="val 0"/>
            </a:avLst>
          </a:prstGeom>
          <a:solidFill>
            <a:srgbClr val="BAFE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6" name="TextBox 5">
            <a:extLst>
              <a:ext uri="{FF2B5EF4-FFF2-40B4-BE49-F238E27FC236}">
                <a16:creationId xmlns:a16="http://schemas.microsoft.com/office/drawing/2014/main" id="{1AFD3F7E-E058-2AD8-1680-591419588052}"/>
              </a:ext>
            </a:extLst>
          </p:cNvPr>
          <p:cNvSpPr txBox="1"/>
          <p:nvPr/>
        </p:nvSpPr>
        <p:spPr>
          <a:xfrm>
            <a:off x="838200" y="857250"/>
            <a:ext cx="1152525" cy="584775"/>
          </a:xfrm>
          <a:prstGeom prst="rect">
            <a:avLst/>
          </a:prstGeom>
          <a:noFill/>
        </p:spPr>
        <p:txBody>
          <a:bodyPr wrap="square" rtlCol="0">
            <a:spAutoFit/>
          </a:bodyPr>
          <a:lstStyle/>
          <a:p>
            <a:r>
              <a:rPr lang="en-US" sz="3200" dirty="0">
                <a:solidFill>
                  <a:srgbClr val="FF0000"/>
                </a:solidFill>
              </a:rPr>
              <a:t>G: </a:t>
            </a:r>
          </a:p>
        </p:txBody>
      </p:sp>
      <p:sp>
        <p:nvSpPr>
          <p:cNvPr id="7" name="TextBox 6">
            <a:extLst>
              <a:ext uri="{FF2B5EF4-FFF2-40B4-BE49-F238E27FC236}">
                <a16:creationId xmlns:a16="http://schemas.microsoft.com/office/drawing/2014/main" id="{D96F4A4A-9F5E-6BB8-6021-7353B4454BF6}"/>
              </a:ext>
            </a:extLst>
          </p:cNvPr>
          <p:cNvSpPr txBox="1"/>
          <p:nvPr/>
        </p:nvSpPr>
        <p:spPr>
          <a:xfrm>
            <a:off x="409576" y="2085975"/>
            <a:ext cx="5486400" cy="3231654"/>
          </a:xfrm>
          <a:prstGeom prst="rect">
            <a:avLst/>
          </a:prstGeom>
          <a:noFill/>
        </p:spPr>
        <p:txBody>
          <a:bodyPr wrap="square" rtlCol="0">
            <a:spAutoFit/>
          </a:bodyPr>
          <a:lstStyle/>
          <a:p>
            <a:pPr algn="just"/>
            <a:r>
              <a:rPr lang="vi-VN" sz="3400" dirty="0">
                <a:latin typeface="Calibri" panose="020F0502020204030204" pitchFamily="34" charset="0"/>
                <a:cs typeface="Calibri" panose="020F0502020204030204" pitchFamily="34" charset="0"/>
              </a:rPr>
              <a:t>Bài thơ, bài văn viết về trải nghiệm cùng gia đình: đi du lịch, về quê,...</a:t>
            </a:r>
          </a:p>
          <a:p>
            <a:pPr algn="just"/>
            <a:r>
              <a:rPr lang="vi-VN" sz="3400" dirty="0">
                <a:latin typeface="Calibri" panose="020F0502020204030204" pitchFamily="34" charset="0"/>
                <a:cs typeface="Calibri" panose="020F0502020204030204" pitchFamily="34" charset="0"/>
              </a:rPr>
              <a:t>(</a:t>
            </a:r>
            <a:r>
              <a:rPr lang="vi-VN" sz="3400" i="1" dirty="0">
                <a:latin typeface="Calibri" panose="020F0502020204030204" pitchFamily="34" charset="0"/>
                <a:cs typeface="Calibri" panose="020F0502020204030204" pitchFamily="34" charset="0"/>
              </a:rPr>
              <a:t>Biển</a:t>
            </a:r>
            <a:r>
              <a:rPr lang="vi-VN" sz="3400" dirty="0">
                <a:latin typeface="Calibri" panose="020F0502020204030204" pitchFamily="34" charset="0"/>
                <a:cs typeface="Calibri" panose="020F0502020204030204" pitchFamily="34" charset="0"/>
              </a:rPr>
              <a:t> của Đặng Hấn, KẾT NỐI</a:t>
            </a:r>
          </a:p>
          <a:p>
            <a:pPr algn="just"/>
            <a:r>
              <a:rPr lang="vi-VN" sz="3400" i="1" dirty="0">
                <a:latin typeface="Calibri" panose="020F0502020204030204" pitchFamily="34" charset="0"/>
                <a:cs typeface="Calibri" panose="020F0502020204030204" pitchFamily="34" charset="0"/>
              </a:rPr>
              <a:t>Về quê </a:t>
            </a:r>
            <a:r>
              <a:rPr lang="vi-VN" sz="3400" dirty="0">
                <a:latin typeface="Calibri" panose="020F0502020204030204" pitchFamily="34" charset="0"/>
                <a:cs typeface="Calibri" panose="020F0502020204030204" pitchFamily="34" charset="0"/>
              </a:rPr>
              <a:t>của Nguyễn Lãm Thắng)</a:t>
            </a:r>
          </a:p>
        </p:txBody>
      </p:sp>
      <p:sp>
        <p:nvSpPr>
          <p:cNvPr id="8" name="Double Wave 7">
            <a:extLst>
              <a:ext uri="{FF2B5EF4-FFF2-40B4-BE49-F238E27FC236}">
                <a16:creationId xmlns:a16="http://schemas.microsoft.com/office/drawing/2014/main" id="{18DD2F4B-BB2B-822B-96B6-3BA5C295277C}"/>
              </a:ext>
            </a:extLst>
          </p:cNvPr>
          <p:cNvSpPr/>
          <p:nvPr/>
        </p:nvSpPr>
        <p:spPr>
          <a:xfrm>
            <a:off x="6067425" y="1704975"/>
            <a:ext cx="5743575" cy="3733800"/>
          </a:xfrm>
          <a:prstGeom prst="doubleWave">
            <a:avLst>
              <a:gd name="adj1" fmla="val 2423"/>
              <a:gd name="adj2" fmla="val 0"/>
            </a:avLst>
          </a:prstGeom>
          <a:solidFill>
            <a:srgbClr val="BAFE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130E396-CBEE-EB43-7504-3FB6FD4B9DDB}"/>
              </a:ext>
            </a:extLst>
          </p:cNvPr>
          <p:cNvSpPr txBox="1"/>
          <p:nvPr/>
        </p:nvSpPr>
        <p:spPr>
          <a:xfrm>
            <a:off x="6057900" y="2124075"/>
            <a:ext cx="5867399" cy="2862322"/>
          </a:xfrm>
          <a:prstGeom prst="rect">
            <a:avLst/>
          </a:prstGeom>
          <a:noFill/>
        </p:spPr>
        <p:txBody>
          <a:bodyPr wrap="square" rtlCol="0">
            <a:spAutoFit/>
          </a:bodyPr>
          <a:lstStyle/>
          <a:p>
            <a:r>
              <a:rPr lang="vi-VN" sz="3000" dirty="0">
                <a:latin typeface="Calibri" panose="020F0502020204030204" pitchFamily="34" charset="0"/>
                <a:cs typeface="Calibri" panose="020F0502020204030204" pitchFamily="34" charset="0"/>
              </a:rPr>
              <a:t>Bài thơ, bài văn viết về trải nghiệm ở trường học: học tập, vui chơi, đi thư viện, làm kế hoạch nhỏ, trồng cây,...</a:t>
            </a:r>
          </a:p>
          <a:p>
            <a:r>
              <a:rPr lang="vi-VN" sz="3000" dirty="0">
                <a:latin typeface="Calibri" panose="020F0502020204030204" pitchFamily="34" charset="0"/>
                <a:cs typeface="Calibri" panose="020F0502020204030204" pitchFamily="34" charset="0"/>
              </a:rPr>
              <a:t>(</a:t>
            </a:r>
            <a:r>
              <a:rPr lang="vi-VN" sz="3000" i="1" dirty="0">
                <a:latin typeface="Calibri" panose="020F0502020204030204" pitchFamily="34" charset="0"/>
                <a:cs typeface="Calibri" panose="020F0502020204030204" pitchFamily="34" charset="0"/>
              </a:rPr>
              <a:t>Bài thơ về cây </a:t>
            </a:r>
            <a:r>
              <a:rPr lang="vi-VN" sz="3000" dirty="0">
                <a:latin typeface="Calibri" panose="020F0502020204030204" pitchFamily="34" charset="0"/>
                <a:cs typeface="Calibri" panose="020F0502020204030204" pitchFamily="34" charset="0"/>
              </a:rPr>
              <a:t>của Đinh Xuân Tửu, </a:t>
            </a:r>
            <a:r>
              <a:rPr lang="vi-VN" sz="3000" i="1" dirty="0">
                <a:latin typeface="Calibri" panose="020F0502020204030204" pitchFamily="34" charset="0"/>
                <a:cs typeface="Calibri" panose="020F0502020204030204" pitchFamily="34" charset="0"/>
              </a:rPr>
              <a:t>Ngôi trường mới </a:t>
            </a:r>
            <a:r>
              <a:rPr lang="vi-VN" sz="3000" dirty="0">
                <a:latin typeface="Calibri" panose="020F0502020204030204" pitchFamily="34" charset="0"/>
                <a:cs typeface="Calibri" panose="020F0502020204030204" pitchFamily="34" charset="0"/>
              </a:rPr>
              <a:t>của Ngô Quân Miện)</a:t>
            </a:r>
          </a:p>
        </p:txBody>
      </p:sp>
    </p:spTree>
    <p:extLst>
      <p:ext uri="{BB962C8B-B14F-4D97-AF65-F5344CB8AC3E}">
        <p14:creationId xmlns:p14="http://schemas.microsoft.com/office/powerpoint/2010/main" val="277013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Đọc mở rộng - Olm">
            <a:extLst>
              <a:ext uri="{FF2B5EF4-FFF2-40B4-BE49-F238E27FC236}">
                <a16:creationId xmlns:a16="http://schemas.microsoft.com/office/drawing/2014/main" id="{B1FFE9A0-4A73-70BD-CFF8-1DD3F36FD0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2532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077702"/>
      </p:ext>
    </p:extLst>
  </p:cSld>
  <p:clrMapOvr>
    <a:masterClrMapping/>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4886D97-40FF-A4AC-03BE-40005F6A7236}"/>
              </a:ext>
            </a:extLst>
          </p:cNvPr>
          <p:cNvSpPr/>
          <p:nvPr/>
        </p:nvSpPr>
        <p:spPr>
          <a:xfrm>
            <a:off x="200025" y="333375"/>
            <a:ext cx="11677650" cy="63722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26" name="Picture 2" descr="Đọc thơ: Về Quê - YouTube">
            <a:extLst>
              <a:ext uri="{FF2B5EF4-FFF2-40B4-BE49-F238E27FC236}">
                <a16:creationId xmlns:a16="http://schemas.microsoft.com/office/drawing/2014/main" id="{41617E10-1EAF-8BF7-B0BB-F5E808FD21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6443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510258E-1478-4820-8630-12DB980A41AC}"/>
              </a:ext>
            </a:extLst>
          </p:cNvPr>
          <p:cNvSpPr/>
          <p:nvPr/>
        </p:nvSpPr>
        <p:spPr>
          <a:xfrm>
            <a:off x="219075" y="546538"/>
            <a:ext cx="11605063" cy="5812221"/>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3" name="TextBox 2">
            <a:extLst>
              <a:ext uri="{FF2B5EF4-FFF2-40B4-BE49-F238E27FC236}">
                <a16:creationId xmlns:a16="http://schemas.microsoft.com/office/drawing/2014/main" id="{2DCBEB94-8B3A-5277-D1B7-1A8D5B6B736E}"/>
              </a:ext>
            </a:extLst>
          </p:cNvPr>
          <p:cNvSpPr txBox="1"/>
          <p:nvPr/>
        </p:nvSpPr>
        <p:spPr>
          <a:xfrm>
            <a:off x="904876" y="1447800"/>
            <a:ext cx="3371850" cy="4401205"/>
          </a:xfrm>
          <a:prstGeom prst="rect">
            <a:avLst/>
          </a:prstGeom>
          <a:noFill/>
        </p:spPr>
        <p:txBody>
          <a:bodyPr wrap="square" rtlCol="0">
            <a:spAutoFit/>
          </a:bodyPr>
          <a:lstStyle/>
          <a:p>
            <a:r>
              <a:rPr lang="vi-VN" sz="2000" b="0" i="0" dirty="0">
                <a:solidFill>
                  <a:srgbClr val="00264D"/>
                </a:solidFill>
                <a:effectLst/>
                <a:latin typeface="Calibri" panose="020F0502020204030204" pitchFamily="34" charset="0"/>
                <a:cs typeface="Calibri" panose="020F0502020204030204" pitchFamily="34" charset="0"/>
              </a:rPr>
              <a:t>Hôm nay học loài cây,</a:t>
            </a:r>
            <a:r>
              <a:rPr lang="vi-VN" sz="2000" dirty="0">
                <a:latin typeface="Calibri" panose="020F0502020204030204" pitchFamily="34" charset="0"/>
                <a:cs typeface="Calibri" panose="020F0502020204030204" pitchFamily="34" charset="0"/>
              </a:rPr>
              <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Bài cô giảng thật hay:</a:t>
            </a:r>
            <a:r>
              <a:rPr lang="vi-VN" sz="2000" dirty="0">
                <a:latin typeface="Calibri" panose="020F0502020204030204" pitchFamily="34" charset="0"/>
                <a:cs typeface="Calibri" panose="020F0502020204030204" pitchFamily="34" charset="0"/>
              </a:rPr>
              <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Rễ cây hút nhựa đất</a:t>
            </a:r>
            <a:r>
              <a:rPr lang="vi-VN" sz="2000" dirty="0">
                <a:latin typeface="Calibri" panose="020F0502020204030204" pitchFamily="34" charset="0"/>
                <a:cs typeface="Calibri" panose="020F0502020204030204" pitchFamily="34" charset="0"/>
              </a:rPr>
              <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Như ta ăn hàng ngày.</a:t>
            </a:r>
            <a:endParaRPr lang="en-US" sz="2000" b="0" i="0" dirty="0">
              <a:solidFill>
                <a:srgbClr val="00264D"/>
              </a:solidFill>
              <a:effectLst/>
              <a:latin typeface="Calibri" panose="020F0502020204030204" pitchFamily="34" charset="0"/>
              <a:cs typeface="Calibri" panose="020F0502020204030204" pitchFamily="34" charset="0"/>
            </a:endParaRPr>
          </a:p>
          <a:p>
            <a:endParaRPr lang="en-US" sz="2000" dirty="0">
              <a:solidFill>
                <a:srgbClr val="00264D"/>
              </a:solidFill>
              <a:latin typeface="Calibri" panose="020F0502020204030204" pitchFamily="34" charset="0"/>
              <a:cs typeface="Calibri" panose="020F0502020204030204" pitchFamily="34" charset="0"/>
            </a:endParaRPr>
          </a:p>
          <a:p>
            <a:r>
              <a:rPr lang="vi-VN" sz="2000" b="0" i="0" dirty="0">
                <a:solidFill>
                  <a:srgbClr val="00264D"/>
                </a:solidFill>
                <a:effectLst/>
                <a:latin typeface="Calibri" panose="020F0502020204030204" pitchFamily="34" charset="0"/>
                <a:cs typeface="Calibri" panose="020F0502020204030204" pitchFamily="34" charset="0"/>
              </a:rPr>
              <a:t>Cây không hề biết đi,</a:t>
            </a:r>
            <a:r>
              <a:rPr lang="vi-VN" sz="2000" dirty="0">
                <a:latin typeface="Calibri" panose="020F0502020204030204" pitchFamily="34" charset="0"/>
                <a:cs typeface="Calibri" panose="020F0502020204030204" pitchFamily="34" charset="0"/>
              </a:rPr>
              <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Chưa bao giờ cây nói,</a:t>
            </a:r>
            <a:r>
              <a:rPr lang="vi-VN" sz="2000" dirty="0">
                <a:latin typeface="Calibri" panose="020F0502020204030204" pitchFamily="34" charset="0"/>
                <a:cs typeface="Calibri" panose="020F0502020204030204" pitchFamily="34" charset="0"/>
              </a:rPr>
              <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Cây chỉ biết thầm thì</a:t>
            </a:r>
            <a:r>
              <a:rPr lang="vi-VN" sz="2000" dirty="0">
                <a:latin typeface="Calibri" panose="020F0502020204030204" pitchFamily="34" charset="0"/>
                <a:cs typeface="Calibri" panose="020F0502020204030204" pitchFamily="34" charset="0"/>
              </a:rPr>
              <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Khi trăng lên gió thổi.</a:t>
            </a:r>
            <a:endParaRPr lang="en-US" sz="2000" b="0" i="0" dirty="0">
              <a:solidFill>
                <a:srgbClr val="00264D"/>
              </a:solidFill>
              <a:effectLst/>
              <a:latin typeface="Calibri" panose="020F0502020204030204" pitchFamily="34" charset="0"/>
              <a:cs typeface="Calibri" panose="020F0502020204030204" pitchFamily="34" charset="0"/>
            </a:endParaRPr>
          </a:p>
          <a:p>
            <a:endParaRPr lang="en-US" sz="2000" b="0" i="0" dirty="0">
              <a:solidFill>
                <a:srgbClr val="00264D"/>
              </a:solidFill>
              <a:effectLst/>
              <a:latin typeface="Calibri" panose="020F0502020204030204" pitchFamily="34" charset="0"/>
              <a:cs typeface="Calibri" panose="020F0502020204030204" pitchFamily="34" charset="0"/>
            </a:endParaRPr>
          </a:p>
          <a:p>
            <a:r>
              <a:rPr lang="vi-VN" sz="2000" b="0" i="0" dirty="0">
                <a:solidFill>
                  <a:srgbClr val="00264D"/>
                </a:solidFill>
                <a:effectLst/>
                <a:latin typeface="Calibri" panose="020F0502020204030204" pitchFamily="34" charset="0"/>
                <a:cs typeface="Calibri" panose="020F0502020204030204" pitchFamily="34" charset="0"/>
              </a:rPr>
              <a:t>Lá cây làm lá phổi</a:t>
            </a:r>
            <a:r>
              <a:rPr lang="vi-VN" sz="2000" dirty="0">
                <a:latin typeface="Calibri" panose="020F0502020204030204" pitchFamily="34" charset="0"/>
                <a:cs typeface="Calibri" panose="020F0502020204030204" pitchFamily="34" charset="0"/>
              </a:rPr>
              <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Cũng hít vào, thở ra.</a:t>
            </a:r>
            <a:r>
              <a:rPr lang="vi-VN" sz="2000" dirty="0">
                <a:latin typeface="Calibri" panose="020F0502020204030204" pitchFamily="34" charset="0"/>
                <a:cs typeface="Calibri" panose="020F0502020204030204" pitchFamily="34" charset="0"/>
              </a:rPr>
              <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Cành cây thường vẫy gọi</a:t>
            </a:r>
            <a:r>
              <a:rPr lang="vi-VN" sz="2000" dirty="0">
                <a:latin typeface="Calibri" panose="020F0502020204030204" pitchFamily="34" charset="0"/>
                <a:cs typeface="Calibri" panose="020F0502020204030204" pitchFamily="34" charset="0"/>
              </a:rPr>
              <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Như tay người chúng ta.</a:t>
            </a:r>
            <a:endParaRPr lang="en-US" sz="20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8376441-B1E1-3E64-F9DD-3AFFA44D407E}"/>
              </a:ext>
            </a:extLst>
          </p:cNvPr>
          <p:cNvSpPr txBox="1"/>
          <p:nvPr/>
        </p:nvSpPr>
        <p:spPr>
          <a:xfrm>
            <a:off x="7343776" y="1352550"/>
            <a:ext cx="3371850" cy="4678204"/>
          </a:xfrm>
          <a:prstGeom prst="rect">
            <a:avLst/>
          </a:prstGeom>
          <a:noFill/>
        </p:spPr>
        <p:txBody>
          <a:bodyPr wrap="square" rtlCol="0">
            <a:spAutoFit/>
          </a:bodyPr>
          <a:lstStyle/>
          <a:p>
            <a:r>
              <a:rPr lang="vi-VN" sz="2000" b="0" i="0" dirty="0">
                <a:solidFill>
                  <a:srgbClr val="00264D"/>
                </a:solidFill>
                <a:effectLst/>
                <a:latin typeface="Calibri" panose="020F0502020204030204" pitchFamily="34" charset="0"/>
                <a:cs typeface="Calibri" panose="020F0502020204030204" pitchFamily="34" charset="0"/>
              </a:rPr>
              <a:t>Khi vui cây nở hoa</a:t>
            </a:r>
          </a:p>
          <a:p>
            <a:r>
              <a:rPr lang="vi-VN" sz="2000" b="0" i="0" dirty="0">
                <a:solidFill>
                  <a:srgbClr val="00264D"/>
                </a:solidFill>
                <a:effectLst/>
                <a:latin typeface="Calibri" panose="020F0502020204030204" pitchFamily="34" charset="0"/>
                <a:cs typeface="Calibri" panose="020F0502020204030204" pitchFamily="34" charset="0"/>
              </a:rPr>
              <a:t>Khi buồn cây héo lá.</a:t>
            </a:r>
          </a:p>
          <a:p>
            <a:r>
              <a:rPr lang="vi-VN" sz="2000" b="0" i="0" dirty="0">
                <a:solidFill>
                  <a:srgbClr val="00264D"/>
                </a:solidFill>
                <a:effectLst/>
                <a:latin typeface="Calibri" panose="020F0502020204030204" pitchFamily="34" charset="0"/>
                <a:cs typeface="Calibri" panose="020F0502020204030204" pitchFamily="34" charset="0"/>
              </a:rPr>
              <a:t>Ai bẻ cành vặt hoa</a:t>
            </a:r>
          </a:p>
          <a:p>
            <a:r>
              <a:rPr lang="vi-VN" sz="2000" b="0" i="0" dirty="0">
                <a:solidFill>
                  <a:srgbClr val="00264D"/>
                </a:solidFill>
                <a:effectLst/>
                <a:latin typeface="Calibri" panose="020F0502020204030204" pitchFamily="34" charset="0"/>
                <a:cs typeface="Calibri" panose="020F0502020204030204" pitchFamily="34" charset="0"/>
              </a:rPr>
              <a:t>Nhựa tuôn như máu ứa.</a:t>
            </a:r>
            <a:endParaRPr lang="en-US" sz="2000" b="0" i="0" dirty="0">
              <a:solidFill>
                <a:srgbClr val="00264D"/>
              </a:solidFill>
              <a:effectLst/>
              <a:latin typeface="Calibri" panose="020F0502020204030204" pitchFamily="34" charset="0"/>
              <a:cs typeface="Calibri" panose="020F0502020204030204" pitchFamily="34" charset="0"/>
            </a:endParaRPr>
          </a:p>
          <a:p>
            <a:endParaRPr lang="en-US" sz="2000" dirty="0">
              <a:solidFill>
                <a:srgbClr val="00264D"/>
              </a:solidFill>
              <a:latin typeface="Calibri" panose="020F0502020204030204" pitchFamily="34" charset="0"/>
              <a:cs typeface="Calibri" panose="020F0502020204030204" pitchFamily="34" charset="0"/>
            </a:endParaRPr>
          </a:p>
          <a:p>
            <a:r>
              <a:rPr lang="vi-VN" sz="2000" b="0" i="0" dirty="0">
                <a:solidFill>
                  <a:srgbClr val="00264D"/>
                </a:solidFill>
                <a:effectLst/>
                <a:latin typeface="Calibri" panose="020F0502020204030204" pitchFamily="34" charset="0"/>
                <a:cs typeface="Calibri" panose="020F0502020204030204" pitchFamily="34" charset="0"/>
              </a:rPr>
              <a:t>Xanh, cây làm bức tranh</a:t>
            </a:r>
            <a:r>
              <a:rPr lang="vi-VN" sz="2000" dirty="0">
                <a:latin typeface="Calibri" panose="020F0502020204030204" pitchFamily="34" charset="0"/>
                <a:cs typeface="Calibri" panose="020F0502020204030204" pitchFamily="34" charset="0"/>
              </a:rPr>
              <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Cho vườn ta thêm xinh,</a:t>
            </a:r>
            <a:r>
              <a:rPr lang="vi-VN" sz="2000" dirty="0">
                <a:latin typeface="Calibri" panose="020F0502020204030204" pitchFamily="34" charset="0"/>
                <a:cs typeface="Calibri" panose="020F0502020204030204" pitchFamily="34" charset="0"/>
              </a:rPr>
              <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Già, cây làm chiếc ghế</a:t>
            </a:r>
            <a:r>
              <a:rPr lang="vi-VN" sz="2000" dirty="0">
                <a:latin typeface="Calibri" panose="020F0502020204030204" pitchFamily="34" charset="0"/>
                <a:cs typeface="Calibri" panose="020F0502020204030204" pitchFamily="34" charset="0"/>
              </a:rPr>
              <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Chúng ta ngồi học hành.</a:t>
            </a:r>
            <a:endParaRPr lang="en-US" sz="2000" b="0" i="0" dirty="0">
              <a:solidFill>
                <a:srgbClr val="00264D"/>
              </a:solidFill>
              <a:effectLst/>
              <a:latin typeface="Calibri" panose="020F0502020204030204" pitchFamily="34" charset="0"/>
              <a:cs typeface="Calibri" panose="020F0502020204030204" pitchFamily="34" charset="0"/>
            </a:endParaRPr>
          </a:p>
          <a:p>
            <a:endParaRPr lang="en-US" sz="2000" dirty="0">
              <a:solidFill>
                <a:srgbClr val="00264D"/>
              </a:solidFill>
              <a:latin typeface="Calibri" panose="020F0502020204030204" pitchFamily="34" charset="0"/>
              <a:cs typeface="Calibri" panose="020F0502020204030204" pitchFamily="34" charset="0"/>
            </a:endParaRPr>
          </a:p>
          <a:p>
            <a:r>
              <a:rPr lang="en-US" sz="2000" b="0" i="0" dirty="0" err="1">
                <a:solidFill>
                  <a:srgbClr val="00264D"/>
                </a:solidFill>
                <a:effectLst/>
                <a:latin typeface="Calibri" panose="020F0502020204030204" pitchFamily="34" charset="0"/>
                <a:cs typeface="Calibri" panose="020F0502020204030204" pitchFamily="34" charset="0"/>
              </a:rPr>
              <a:t>Còn</a:t>
            </a:r>
            <a:r>
              <a:rPr lang="en-US" sz="2000" b="0" i="0" dirty="0">
                <a:solidFill>
                  <a:srgbClr val="00264D"/>
                </a:solidFill>
                <a:effectLst/>
                <a:latin typeface="Calibri" panose="020F0502020204030204" pitchFamily="34" charset="0"/>
                <a:cs typeface="Calibri" panose="020F0502020204030204" pitchFamily="34" charset="0"/>
              </a:rPr>
              <a:t> bao </a:t>
            </a:r>
            <a:r>
              <a:rPr lang="en-US" sz="2000" b="0" i="0" dirty="0" err="1">
                <a:solidFill>
                  <a:srgbClr val="00264D"/>
                </a:solidFill>
                <a:effectLst/>
                <a:latin typeface="Calibri" panose="020F0502020204030204" pitchFamily="34" charset="0"/>
                <a:cs typeface="Calibri" panose="020F0502020204030204" pitchFamily="34" charset="0"/>
              </a:rPr>
              <a:t>điều</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thú</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vị</a:t>
            </a:r>
            <a:r>
              <a:rPr lang="en-US" sz="2000" dirty="0">
                <a:latin typeface="Calibri" panose="020F0502020204030204" pitchFamily="34" charset="0"/>
                <a:cs typeface="Calibri" panose="020F0502020204030204" pitchFamily="34" charset="0"/>
              </a:rPr>
              <a:t/>
            </a:r>
            <a:br>
              <a:rPr lang="en-US" sz="2000" dirty="0">
                <a:latin typeface="Calibri" panose="020F0502020204030204" pitchFamily="34" charset="0"/>
                <a:cs typeface="Calibri" panose="020F0502020204030204" pitchFamily="34" charset="0"/>
              </a:rPr>
            </a:br>
            <a:r>
              <a:rPr lang="en-US" sz="2000" b="0" i="0" dirty="0" err="1">
                <a:solidFill>
                  <a:srgbClr val="00264D"/>
                </a:solidFill>
                <a:effectLst/>
                <a:latin typeface="Calibri" panose="020F0502020204030204" pitchFamily="34" charset="0"/>
                <a:cs typeface="Calibri" panose="020F0502020204030204" pitchFamily="34" charset="0"/>
              </a:rPr>
              <a:t>Cây</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giúp</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đời</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chúng</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mình</a:t>
            </a:r>
            <a:r>
              <a:rPr lang="en-US" sz="2000" b="0" i="0" dirty="0">
                <a:solidFill>
                  <a:srgbClr val="00264D"/>
                </a:solidFill>
                <a:effectLst/>
                <a:latin typeface="Calibri" panose="020F0502020204030204" pitchFamily="34" charset="0"/>
                <a:cs typeface="Calibri" panose="020F0502020204030204" pitchFamily="34" charset="0"/>
              </a:rPr>
              <a:t>.</a:t>
            </a:r>
            <a:r>
              <a:rPr lang="en-US" sz="2000" dirty="0">
                <a:latin typeface="Calibri" panose="020F0502020204030204" pitchFamily="34" charset="0"/>
                <a:cs typeface="Calibri" panose="020F0502020204030204" pitchFamily="34" charset="0"/>
              </a:rPr>
              <a:t/>
            </a:r>
            <a:br>
              <a:rPr lang="en-US" sz="2000" dirty="0">
                <a:latin typeface="Calibri" panose="020F0502020204030204" pitchFamily="34" charset="0"/>
                <a:cs typeface="Calibri" panose="020F0502020204030204" pitchFamily="34" charset="0"/>
              </a:rPr>
            </a:br>
            <a:r>
              <a:rPr lang="en-US" sz="2000" b="0" i="0" dirty="0" err="1">
                <a:solidFill>
                  <a:srgbClr val="00264D"/>
                </a:solidFill>
                <a:effectLst/>
                <a:latin typeface="Calibri" panose="020F0502020204030204" pitchFamily="34" charset="0"/>
                <a:cs typeface="Calibri" panose="020F0502020204030204" pitchFamily="34" charset="0"/>
              </a:rPr>
              <a:t>Loài</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cây</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cũng</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có</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nghĩa</a:t>
            </a:r>
            <a:r>
              <a:rPr lang="en-US" sz="2000" dirty="0">
                <a:latin typeface="Calibri" panose="020F0502020204030204" pitchFamily="34" charset="0"/>
                <a:cs typeface="Calibri" panose="020F0502020204030204" pitchFamily="34" charset="0"/>
              </a:rPr>
              <a:t/>
            </a:r>
            <a:br>
              <a:rPr lang="en-US" sz="2000" dirty="0">
                <a:latin typeface="Calibri" panose="020F0502020204030204" pitchFamily="34" charset="0"/>
                <a:cs typeface="Calibri" panose="020F0502020204030204" pitchFamily="34" charset="0"/>
              </a:rPr>
            </a:br>
            <a:r>
              <a:rPr lang="en-US" sz="2000" b="0" i="0" dirty="0" err="1">
                <a:solidFill>
                  <a:srgbClr val="00264D"/>
                </a:solidFill>
                <a:effectLst/>
                <a:latin typeface="Calibri" panose="020F0502020204030204" pitchFamily="34" charset="0"/>
                <a:cs typeface="Calibri" panose="020F0502020204030204" pitchFamily="34" charset="0"/>
              </a:rPr>
              <a:t>Loài</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cây</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cũng</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có</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tình</a:t>
            </a:r>
            <a:r>
              <a:rPr lang="en-US" sz="2000" b="0" i="0" dirty="0">
                <a:solidFill>
                  <a:srgbClr val="00264D"/>
                </a:solidFill>
                <a:effectLst/>
                <a:latin typeface="Calibri" panose="020F0502020204030204" pitchFamily="34" charset="0"/>
                <a:cs typeface="Calibri" panose="020F0502020204030204" pitchFamily="34" charset="0"/>
              </a:rPr>
              <a:t>.</a:t>
            </a:r>
          </a:p>
          <a:p>
            <a:pPr algn="r"/>
            <a:r>
              <a:rPr lang="en-US" sz="2000" dirty="0">
                <a:solidFill>
                  <a:srgbClr val="00264D"/>
                </a:solidFill>
                <a:latin typeface="Calibri" panose="020F0502020204030204" pitchFamily="34" charset="0"/>
                <a:cs typeface="Calibri" panose="020F0502020204030204" pitchFamily="34" charset="0"/>
              </a:rPr>
              <a:t>(</a:t>
            </a:r>
            <a:r>
              <a:rPr lang="en-US" sz="2000" dirty="0" err="1">
                <a:solidFill>
                  <a:srgbClr val="00264D"/>
                </a:solidFill>
                <a:latin typeface="Calibri" panose="020F0502020204030204" pitchFamily="34" charset="0"/>
                <a:cs typeface="Calibri" panose="020F0502020204030204" pitchFamily="34" charset="0"/>
              </a:rPr>
              <a:t>Đinh</a:t>
            </a:r>
            <a:r>
              <a:rPr lang="en-US" sz="2000" dirty="0">
                <a:solidFill>
                  <a:srgbClr val="00264D"/>
                </a:solidFill>
                <a:latin typeface="Calibri" panose="020F0502020204030204" pitchFamily="34" charset="0"/>
                <a:cs typeface="Calibri" panose="020F0502020204030204" pitchFamily="34" charset="0"/>
              </a:rPr>
              <a:t> Xuân </a:t>
            </a:r>
            <a:r>
              <a:rPr lang="en-US" sz="2000" dirty="0" err="1">
                <a:solidFill>
                  <a:srgbClr val="00264D"/>
                </a:solidFill>
                <a:latin typeface="Calibri" panose="020F0502020204030204" pitchFamily="34" charset="0"/>
                <a:cs typeface="Calibri" panose="020F0502020204030204" pitchFamily="34" charset="0"/>
              </a:rPr>
              <a:t>Tửu</a:t>
            </a:r>
            <a:r>
              <a:rPr lang="en-US" sz="2000" dirty="0">
                <a:solidFill>
                  <a:srgbClr val="00264D"/>
                </a:solidFill>
                <a:latin typeface="Calibri" panose="020F0502020204030204" pitchFamily="34" charset="0"/>
                <a:cs typeface="Calibri" panose="020F0502020204030204" pitchFamily="34" charset="0"/>
              </a:rPr>
              <a:t>)</a:t>
            </a:r>
            <a:endParaRPr lang="en-US" sz="2000" dirty="0">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75FDEA74-DC00-F042-32E1-DB5BBB2539D0}"/>
              </a:ext>
            </a:extLst>
          </p:cNvPr>
          <p:cNvPicPr>
            <a:picLocks noChangeAspect="1"/>
          </p:cNvPicPr>
          <p:nvPr/>
        </p:nvPicPr>
        <p:blipFill>
          <a:blip r:embed="rId2"/>
          <a:stretch>
            <a:fillRect/>
          </a:stretch>
        </p:blipFill>
        <p:spPr>
          <a:xfrm>
            <a:off x="4071192" y="377905"/>
            <a:ext cx="4011516" cy="1072989"/>
          </a:xfrm>
          <a:prstGeom prst="rect">
            <a:avLst/>
          </a:prstGeom>
        </p:spPr>
      </p:pic>
      <p:pic>
        <p:nvPicPr>
          <p:cNvPr id="13" name="Picture 12" descr="A tree with green leaves&#10;&#10;Description automatically generated">
            <a:extLst>
              <a:ext uri="{FF2B5EF4-FFF2-40B4-BE49-F238E27FC236}">
                <a16:creationId xmlns:a16="http://schemas.microsoft.com/office/drawing/2014/main" id="{C0427F23-E070-593A-527C-6528651348C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95650" y="1560555"/>
            <a:ext cx="4125002" cy="4392570"/>
          </a:xfrm>
          <a:prstGeom prst="rect">
            <a:avLst/>
          </a:prstGeom>
        </p:spPr>
      </p:pic>
    </p:spTree>
    <p:extLst>
      <p:ext uri="{BB962C8B-B14F-4D97-AF65-F5344CB8AC3E}">
        <p14:creationId xmlns:p14="http://schemas.microsoft.com/office/powerpoint/2010/main" val="17682909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2A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3" name="Rectangle 3080">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Luyện tập trang 49, 50 Tiếng Việt lớp 3 Tập 1 - Kết nối tri thức">
            <a:extLst>
              <a:ext uri="{FF2B5EF4-FFF2-40B4-BE49-F238E27FC236}">
                <a16:creationId xmlns:a16="http://schemas.microsoft.com/office/drawing/2014/main" id="{29429C92-E175-447C-027E-E2D4186E12B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bwMode="auto">
          <a:xfrm>
            <a:off x="2344441" y="643467"/>
            <a:ext cx="7503118"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8799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6" y="0"/>
            <a:ext cx="12188388" cy="6858000"/>
          </a:xfrm>
          <a:prstGeom prst="rect">
            <a:avLst/>
          </a:prstGeom>
          <a:ln>
            <a:noFill/>
          </a:ln>
          <a:effectLst>
            <a:softEdge rad="112500"/>
          </a:effectLst>
        </p:spPr>
      </p:pic>
      <p:sp>
        <p:nvSpPr>
          <p:cNvPr id="26" name="云形 12">
            <a:extLst>
              <a:ext uri="{FF2B5EF4-FFF2-40B4-BE49-F238E27FC236}">
                <a16:creationId xmlns:a16="http://schemas.microsoft.com/office/drawing/2014/main" id="{89721C0D-2BF3-4574-9000-DCFD07419F87}"/>
              </a:ext>
            </a:extLst>
          </p:cNvPr>
          <p:cNvSpPr/>
          <p:nvPr/>
        </p:nvSpPr>
        <p:spPr>
          <a:xfrm rot="150597">
            <a:off x="-8233" y="69007"/>
            <a:ext cx="12079311" cy="5787077"/>
          </a:xfrm>
          <a:prstGeom prst="cloud">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grpSp>
        <p:nvGrpSpPr>
          <p:cNvPr id="27" name="Group 26">
            <a:extLst>
              <a:ext uri="{FF2B5EF4-FFF2-40B4-BE49-F238E27FC236}">
                <a16:creationId xmlns:a16="http://schemas.microsoft.com/office/drawing/2014/main" id="{76725D16-6C51-4CB6-A3DF-7BBCE1789137}"/>
              </a:ext>
            </a:extLst>
          </p:cNvPr>
          <p:cNvGrpSpPr/>
          <p:nvPr/>
        </p:nvGrpSpPr>
        <p:grpSpPr>
          <a:xfrm>
            <a:off x="1981200" y="1743075"/>
            <a:ext cx="9639300" cy="1352550"/>
            <a:chOff x="76504" y="514663"/>
            <a:chExt cx="7485060" cy="5687287"/>
          </a:xfrm>
          <a:solidFill>
            <a:schemeClr val="bg1"/>
          </a:solidFill>
        </p:grpSpPr>
        <p:sp>
          <p:nvSpPr>
            <p:cNvPr id="28" name="Rectangle: Rounded Corners 27">
              <a:extLst>
                <a:ext uri="{FF2B5EF4-FFF2-40B4-BE49-F238E27FC236}">
                  <a16:creationId xmlns:a16="http://schemas.microsoft.com/office/drawing/2014/main" id="{17D395F6-ACE8-47B5-84AE-FD3E4A01B400}"/>
                </a:ext>
              </a:extLst>
            </p:cNvPr>
            <p:cNvSpPr/>
            <p:nvPr/>
          </p:nvSpPr>
          <p:spPr>
            <a:xfrm>
              <a:off x="139597" y="56470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xmln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5CE48478-646E-4643-9EE7-3FFE1F73CD8F}"/>
                </a:ext>
              </a:extLst>
            </p:cNvPr>
            <p:cNvSpPr/>
            <p:nvPr/>
          </p:nvSpPr>
          <p:spPr>
            <a:xfrm>
              <a:off x="112903" y="51466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xmln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Rounded Corners 29">
              <a:extLst>
                <a:ext uri="{FF2B5EF4-FFF2-40B4-BE49-F238E27FC236}">
                  <a16:creationId xmlns:a16="http://schemas.microsoft.com/office/drawing/2014/main" id="{04E513D1-5159-4D5D-8721-7A97C57F6A71}"/>
                </a:ext>
              </a:extLst>
            </p:cNvPr>
            <p:cNvSpPr/>
            <p:nvPr/>
          </p:nvSpPr>
          <p:spPr>
            <a:xfrm>
              <a:off x="197063" y="557879"/>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xmln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Rectangle: Rounded Corners 30">
              <a:extLst>
                <a:ext uri="{FF2B5EF4-FFF2-40B4-BE49-F238E27FC236}">
                  <a16:creationId xmlns:a16="http://schemas.microsoft.com/office/drawing/2014/main" id="{7C718C2F-EE0A-4B52-837D-5D008F6AB76E}"/>
                </a:ext>
              </a:extLst>
            </p:cNvPr>
            <p:cNvSpPr/>
            <p:nvPr/>
          </p:nvSpPr>
          <p:spPr>
            <a:xfrm>
              <a:off x="76504" y="614743"/>
              <a:ext cx="7364501" cy="5587207"/>
            </a:xfrm>
            <a:custGeom>
              <a:avLst/>
              <a:gdLst>
                <a:gd name="connsiteX0" fmla="*/ 0 w 7364501"/>
                <a:gd name="connsiteY0" fmla="*/ 726505 h 5587207"/>
                <a:gd name="connsiteX1" fmla="*/ 726505 w 7364501"/>
                <a:gd name="connsiteY1" fmla="*/ 0 h 5587207"/>
                <a:gd name="connsiteX2" fmla="*/ 1435884 w 7364501"/>
                <a:gd name="connsiteY2" fmla="*/ 0 h 5587207"/>
                <a:gd name="connsiteX3" fmla="*/ 2027033 w 7364501"/>
                <a:gd name="connsiteY3" fmla="*/ 0 h 5587207"/>
                <a:gd name="connsiteX4" fmla="*/ 2499952 w 7364501"/>
                <a:gd name="connsiteY4" fmla="*/ 0 h 5587207"/>
                <a:gd name="connsiteX5" fmla="*/ 3091101 w 7364501"/>
                <a:gd name="connsiteY5" fmla="*/ 0 h 5587207"/>
                <a:gd name="connsiteX6" fmla="*/ 3504906 w 7364501"/>
                <a:gd name="connsiteY6" fmla="*/ 0 h 5587207"/>
                <a:gd name="connsiteX7" fmla="*/ 4036940 w 7364501"/>
                <a:gd name="connsiteY7" fmla="*/ 0 h 5587207"/>
                <a:gd name="connsiteX8" fmla="*/ 4628089 w 7364501"/>
                <a:gd name="connsiteY8" fmla="*/ 0 h 5587207"/>
                <a:gd name="connsiteX9" fmla="*/ 5219238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58447 h 5587207"/>
                <a:gd name="connsiteX14" fmla="*/ 7364501 w 7364501"/>
                <a:gd name="connsiteY14" fmla="*/ 1907704 h 5587207"/>
                <a:gd name="connsiteX15" fmla="*/ 7364501 w 7364501"/>
                <a:gd name="connsiteY15" fmla="*/ 2580988 h 5587207"/>
                <a:gd name="connsiteX16" fmla="*/ 7364501 w 7364501"/>
                <a:gd name="connsiteY16" fmla="*/ 3254271 h 5587207"/>
                <a:gd name="connsiteX17" fmla="*/ 7364501 w 7364501"/>
                <a:gd name="connsiteY17" fmla="*/ 3927555 h 5587207"/>
                <a:gd name="connsiteX18" fmla="*/ 7364501 w 7364501"/>
                <a:gd name="connsiteY18" fmla="*/ 4860702 h 5587207"/>
                <a:gd name="connsiteX19" fmla="*/ 6637996 w 7364501"/>
                <a:gd name="connsiteY19" fmla="*/ 5587207 h 5587207"/>
                <a:gd name="connsiteX20" fmla="*/ 6046847 w 7364501"/>
                <a:gd name="connsiteY20" fmla="*/ 5587207 h 5587207"/>
                <a:gd name="connsiteX21" fmla="*/ 5455698 w 7364501"/>
                <a:gd name="connsiteY21" fmla="*/ 5587207 h 5587207"/>
                <a:gd name="connsiteX22" fmla="*/ 4805434 w 7364501"/>
                <a:gd name="connsiteY22" fmla="*/ 5587207 h 5587207"/>
                <a:gd name="connsiteX23" fmla="*/ 4155170 w 7364501"/>
                <a:gd name="connsiteY23" fmla="*/ 5587207 h 5587207"/>
                <a:gd name="connsiteX24" fmla="*/ 3623136 w 7364501"/>
                <a:gd name="connsiteY24" fmla="*/ 5587207 h 5587207"/>
                <a:gd name="connsiteX25" fmla="*/ 3209331 w 7364501"/>
                <a:gd name="connsiteY25" fmla="*/ 5587207 h 5587207"/>
                <a:gd name="connsiteX26" fmla="*/ 2795527 w 7364501"/>
                <a:gd name="connsiteY26" fmla="*/ 5587207 h 5587207"/>
                <a:gd name="connsiteX27" fmla="*/ 2322608 w 7364501"/>
                <a:gd name="connsiteY27" fmla="*/ 5587207 h 5587207"/>
                <a:gd name="connsiteX28" fmla="*/ 1908803 w 7364501"/>
                <a:gd name="connsiteY28" fmla="*/ 5587207 h 5587207"/>
                <a:gd name="connsiteX29" fmla="*/ 726505 w 7364501"/>
                <a:gd name="connsiteY29" fmla="*/ 5587207 h 5587207"/>
                <a:gd name="connsiteX30" fmla="*/ 0 w 7364501"/>
                <a:gd name="connsiteY30" fmla="*/ 4860702 h 5587207"/>
                <a:gd name="connsiteX31" fmla="*/ 0 w 7364501"/>
                <a:gd name="connsiteY31" fmla="*/ 4228760 h 5587207"/>
                <a:gd name="connsiteX32" fmla="*/ 0 w 7364501"/>
                <a:gd name="connsiteY32" fmla="*/ 3638161 h 5587207"/>
                <a:gd name="connsiteX33" fmla="*/ 0 w 7364501"/>
                <a:gd name="connsiteY33" fmla="*/ 3006219 h 5587207"/>
                <a:gd name="connsiteX34" fmla="*/ 0 w 7364501"/>
                <a:gd name="connsiteY34" fmla="*/ 2415620 h 5587207"/>
                <a:gd name="connsiteX35" fmla="*/ 0 w 7364501"/>
                <a:gd name="connsiteY35" fmla="*/ 1825020 h 5587207"/>
                <a:gd name="connsiteX36" fmla="*/ 0 w 7364501"/>
                <a:gd name="connsiteY36"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364501" h="5587207"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noFill/>
            <a:ln w="28575" cap="flat">
              <a:solidFill>
                <a:schemeClr val="accent6"/>
              </a:solidFill>
              <a:extLst>
                <a:ext uri="{C807C97D-BFC1-408E-A445-0C87EB9F89A2}">
                  <ask:lineSketchStyleProps xmlns:ask="http://schemas.microsoft.com/office/drawing/2018/sketchyshapes" xmln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2" name="TextBox 11">
            <a:extLst>
              <a:ext uri="{FF2B5EF4-FFF2-40B4-BE49-F238E27FC236}">
                <a16:creationId xmlns:a16="http://schemas.microsoft.com/office/drawing/2014/main" id="{8ECA842E-50B4-49C2-8ECD-DD913E6B8392}"/>
              </a:ext>
            </a:extLst>
          </p:cNvPr>
          <p:cNvSpPr txBox="1"/>
          <p:nvPr/>
        </p:nvSpPr>
        <p:spPr>
          <a:xfrm>
            <a:off x="2581275" y="1986455"/>
            <a:ext cx="8658225"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800" dirty="0">
                <a:ln>
                  <a:solidFill>
                    <a:sysClr val="windowText" lastClr="000000"/>
                  </a:solidFill>
                </a:ln>
                <a:solidFill>
                  <a:srgbClr val="00B050"/>
                </a:solidFill>
              </a:rPr>
              <a:t>2. </a:t>
            </a:r>
            <a:r>
              <a:rPr lang="en-US" sz="4800" dirty="0" err="1">
                <a:ln>
                  <a:solidFill>
                    <a:sysClr val="windowText" lastClr="000000"/>
                  </a:solidFill>
                </a:ln>
                <a:solidFill>
                  <a:srgbClr val="00B050"/>
                </a:solidFill>
              </a:rPr>
              <a:t>Viết</a:t>
            </a:r>
            <a:r>
              <a:rPr lang="en-US" sz="4800" dirty="0">
                <a:ln>
                  <a:solidFill>
                    <a:sysClr val="windowText" lastClr="000000"/>
                  </a:solidFill>
                </a:ln>
                <a:solidFill>
                  <a:srgbClr val="00B050"/>
                </a:solidFill>
              </a:rPr>
              <a:t> </a:t>
            </a:r>
            <a:r>
              <a:rPr lang="en-US" sz="4800" dirty="0" err="1">
                <a:ln>
                  <a:solidFill>
                    <a:sysClr val="windowText" lastClr="000000"/>
                  </a:solidFill>
                </a:ln>
                <a:solidFill>
                  <a:srgbClr val="00B050"/>
                </a:solidFill>
              </a:rPr>
              <a:t>phiếu</a:t>
            </a:r>
            <a:r>
              <a:rPr lang="en-US" sz="4800" dirty="0">
                <a:ln>
                  <a:solidFill>
                    <a:sysClr val="windowText" lastClr="000000"/>
                  </a:solidFill>
                </a:ln>
                <a:solidFill>
                  <a:srgbClr val="00B050"/>
                </a:solidFill>
              </a:rPr>
              <a:t> </a:t>
            </a:r>
            <a:r>
              <a:rPr lang="en-US" sz="4800" dirty="0" err="1">
                <a:ln>
                  <a:solidFill>
                    <a:sysClr val="windowText" lastClr="000000"/>
                  </a:solidFill>
                </a:ln>
                <a:solidFill>
                  <a:srgbClr val="00B050"/>
                </a:solidFill>
              </a:rPr>
              <a:t>đọc</a:t>
            </a:r>
            <a:r>
              <a:rPr lang="en-US" sz="4800" dirty="0">
                <a:ln>
                  <a:solidFill>
                    <a:sysClr val="windowText" lastClr="000000"/>
                  </a:solidFill>
                </a:ln>
                <a:solidFill>
                  <a:srgbClr val="00B050"/>
                </a:solidFill>
              </a:rPr>
              <a:t> </a:t>
            </a:r>
            <a:r>
              <a:rPr lang="en-US" sz="4800" dirty="0" err="1">
                <a:ln>
                  <a:solidFill>
                    <a:sysClr val="windowText" lastClr="000000"/>
                  </a:solidFill>
                </a:ln>
                <a:solidFill>
                  <a:srgbClr val="00B050"/>
                </a:solidFill>
              </a:rPr>
              <a:t>sách</a:t>
            </a:r>
            <a:r>
              <a:rPr lang="en-US" sz="4800" dirty="0">
                <a:ln>
                  <a:solidFill>
                    <a:sysClr val="windowText" lastClr="000000"/>
                  </a:solidFill>
                </a:ln>
                <a:solidFill>
                  <a:srgbClr val="00B050"/>
                </a:solidFill>
              </a:rPr>
              <a:t> (</a:t>
            </a:r>
            <a:r>
              <a:rPr lang="en-US" sz="4800" dirty="0" err="1">
                <a:ln>
                  <a:solidFill>
                    <a:sysClr val="windowText" lastClr="000000"/>
                  </a:solidFill>
                </a:ln>
                <a:solidFill>
                  <a:srgbClr val="00B050"/>
                </a:solidFill>
              </a:rPr>
              <a:t>theo</a:t>
            </a:r>
            <a:r>
              <a:rPr lang="en-US" sz="4800" dirty="0">
                <a:ln>
                  <a:solidFill>
                    <a:sysClr val="windowText" lastClr="000000"/>
                  </a:solidFill>
                </a:ln>
                <a:solidFill>
                  <a:srgbClr val="00B050"/>
                </a:solidFill>
              </a:rPr>
              <a:t> </a:t>
            </a:r>
            <a:r>
              <a:rPr lang="en-US" sz="4800" dirty="0" err="1">
                <a:ln>
                  <a:solidFill>
                    <a:sysClr val="windowText" lastClr="000000"/>
                  </a:solidFill>
                </a:ln>
                <a:solidFill>
                  <a:srgbClr val="00B050"/>
                </a:solidFill>
              </a:rPr>
              <a:t>mẫu</a:t>
            </a:r>
            <a:r>
              <a:rPr lang="en-US" sz="4800" dirty="0">
                <a:ln>
                  <a:solidFill>
                    <a:sysClr val="windowText" lastClr="000000"/>
                  </a:solidFill>
                </a:ln>
                <a:solidFill>
                  <a:srgbClr val="00B050"/>
                </a:solidFill>
              </a:rPr>
              <a:t>)</a:t>
            </a:r>
            <a:endParaRPr kumimoji="0" lang="vi-VN" sz="4800" b="0" i="0" u="none" strike="noStrike" kern="1200" cap="none" spc="0" normalizeH="0" baseline="0" noProof="0" dirty="0">
              <a:ln>
                <a:solidFill>
                  <a:sysClr val="windowText" lastClr="000000"/>
                </a:solidFill>
              </a:ln>
              <a:solidFill>
                <a:srgbClr val="00B050"/>
              </a:solidFill>
              <a:effectLst/>
              <a:uLnTx/>
              <a:uFillTx/>
            </a:endParaRPr>
          </a:p>
        </p:txBody>
      </p:sp>
    </p:spTree>
    <p:extLst>
      <p:ext uri="{BB962C8B-B14F-4D97-AF65-F5344CB8AC3E}">
        <p14:creationId xmlns:p14="http://schemas.microsoft.com/office/powerpoint/2010/main" val="4680106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1399">
      <a:dk1>
        <a:sysClr val="windowText" lastClr="000000"/>
      </a:dk1>
      <a:lt1>
        <a:sysClr val="window" lastClr="FFFFFF"/>
      </a:lt1>
      <a:dk2>
        <a:srgbClr val="FFC000"/>
      </a:dk2>
      <a:lt2>
        <a:srgbClr val="2AADDA"/>
      </a:lt2>
      <a:accent1>
        <a:srgbClr val="2AADDA"/>
      </a:accent1>
      <a:accent2>
        <a:srgbClr val="F3706D"/>
      </a:accent2>
      <a:accent3>
        <a:srgbClr val="2AADDA"/>
      </a:accent3>
      <a:accent4>
        <a:srgbClr val="FFC000"/>
      </a:accent4>
      <a:accent5>
        <a:srgbClr val="2AADDA"/>
      </a:accent5>
      <a:accent6>
        <a:srgbClr val="F3706D"/>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ww.33ppt.com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245</Words>
  <Application>Microsoft Office PowerPoint</Application>
  <PresentationFormat>Widescreen</PresentationFormat>
  <Paragraphs>38</Paragraphs>
  <Slides>13</Slides>
  <Notes>7</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13</vt:i4>
      </vt:variant>
    </vt:vector>
  </HeadingPairs>
  <TitlesOfParts>
    <vt:vector size="27" baseType="lpstr">
      <vt:lpstr>微软雅黑</vt:lpstr>
      <vt:lpstr>宋体</vt:lpstr>
      <vt:lpstr>Arial</vt:lpstr>
      <vt:lpstr>Arial Black</vt:lpstr>
      <vt:lpstr>Calibri</vt:lpstr>
      <vt:lpstr>Calibri Light</vt:lpstr>
      <vt:lpstr>等线</vt:lpstr>
      <vt:lpstr>等线 Light</vt:lpstr>
      <vt:lpstr>Nunito</vt:lpstr>
      <vt:lpstr>Nunito Black</vt:lpstr>
      <vt:lpstr>字魂59号-创粗黑</vt:lpstr>
      <vt:lpstr>Office 主题​​</vt:lpstr>
      <vt:lpstr>Office 主题</vt:lpstr>
      <vt:lpstr>www.33ppt.com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14</cp:revision>
  <dcterms:created xsi:type="dcterms:W3CDTF">2023-08-05T02:23:03Z</dcterms:created>
  <dcterms:modified xsi:type="dcterms:W3CDTF">2025-02-07T01:10:44Z</dcterms:modified>
</cp:coreProperties>
</file>