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8" r:id="rId2"/>
    <p:sldMasterId id="2147483681" r:id="rId3"/>
    <p:sldMasterId id="2147483695" r:id="rId4"/>
  </p:sldMasterIdLst>
  <p:notesMasterIdLst>
    <p:notesMasterId r:id="rId16"/>
  </p:notesMasterIdLst>
  <p:sldIdLst>
    <p:sldId id="256" r:id="rId5"/>
    <p:sldId id="275" r:id="rId6"/>
    <p:sldId id="306" r:id="rId7"/>
    <p:sldId id="300" r:id="rId8"/>
    <p:sldId id="311" r:id="rId9"/>
    <p:sldId id="307" r:id="rId10"/>
    <p:sldId id="277" r:id="rId11"/>
    <p:sldId id="317" r:id="rId12"/>
    <p:sldId id="308" r:id="rId13"/>
    <p:sldId id="289" r:id="rId14"/>
    <p:sldId id="290" r:id="rId15"/>
  </p:sldIdLst>
  <p:sldSz cx="12192000" cy="6858000"/>
  <p:notesSz cx="6858000" cy="9144000"/>
  <p:embeddedFontLst>
    <p:embeddedFont>
      <p:font typeface="宋体" panose="02010600030101010101" pitchFamily="2" charset="-122"/>
      <p:regular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等线 Light" panose="020B0604020202020204" charset="-122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Microsoft YaHei" panose="020B0503020204020204" pitchFamily="34" charset="-122"/>
      <p:regular r:id="rId29"/>
      <p:bold r:id="rId30"/>
    </p:embeddedFont>
    <p:embeddedFont>
      <p:font typeface="仓耳羽辰体-谷力 W05" panose="020B0604020202020204" charset="-122"/>
      <p:regular r:id="rId31"/>
    </p:embeddedFont>
    <p:embeddedFont>
      <p:font typeface="VNI-Avo" pitchFamily="2" charset="0"/>
      <p:regular r:id="rId32"/>
      <p:bold r:id="rId33"/>
      <p:italic r:id="rId34"/>
      <p:boldItalic r:id="rId35"/>
    </p:embeddedFont>
    <p:embeddedFont>
      <p:font typeface="等线" panose="020B0604020202020204" charset="-122"/>
      <p:regular r:id="rId36"/>
      <p:bold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74A"/>
    <a:srgbClr val="FFC38B"/>
    <a:srgbClr val="FFC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8" autoAdjust="0"/>
    <p:restoredTop sz="94660"/>
  </p:normalViewPr>
  <p:slideViewPr>
    <p:cSldViewPr snapToGrid="0">
      <p:cViewPr varScale="1">
        <p:scale>
          <a:sx n="86" d="100"/>
          <a:sy n="86" d="100"/>
        </p:scale>
        <p:origin x="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presProps" Target="pres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14181-9786-470E-ABF7-F2E4446A2803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7DE55-BD7B-401C-AA40-53BBCE2CBC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18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453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48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712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869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00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7DE55-BD7B-401C-AA40-53BBCE2CBCE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85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89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62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04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83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66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63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86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22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60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97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87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41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3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51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2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99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5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37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68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84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92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62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98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78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81BED-1250-414E-AD6E-EF230AEEC2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224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98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26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364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56358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779040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89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12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452217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9585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93483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531300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8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4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2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0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2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98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6" r:id="rId3"/>
    <p:sldLayoutId id="2147483667" r:id="rId4"/>
    <p:sldLayoutId id="2147483665" r:id="rId5"/>
    <p:sldLayoutId id="2147483664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6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65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3" name="5c1f48ed1e1b1">
            <a:hlinkClick r:id="" action="ppaction://media"/>
            <a:extLst>
              <a:ext uri="{FF2B5EF4-FFF2-40B4-BE49-F238E27FC236}">
                <a16:creationId xmlns:a16="http://schemas.microsoft.com/office/drawing/2014/main" id="{2FE61C76-D1DC-4B6A-8F4E-19F33BD9CA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93680" y="380001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C4F92F-AA61-4833-AC40-91AEBCFC79AC}"/>
              </a:ext>
            </a:extLst>
          </p:cNvPr>
          <p:cNvSpPr/>
          <p:nvPr/>
        </p:nvSpPr>
        <p:spPr>
          <a:xfrm>
            <a:off x="1055668" y="2174612"/>
            <a:ext cx="6522298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</a:t>
            </a:r>
            <a:r>
              <a:rPr lang="en-US" sz="36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</a:p>
          <a:p>
            <a:pPr algn="ctr"/>
            <a:r>
              <a:rPr lang="en-US" sz="4800" b="1" cap="none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13: </a:t>
            </a:r>
            <a:r>
              <a:rPr lang="en-US" sz="48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8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4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5940" y="3771900"/>
            <a:ext cx="5212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GV</a:t>
            </a:r>
            <a:r>
              <a:rPr lang="en-US" sz="2800"/>
              <a:t>: Nguyễn Thị </a:t>
            </a:r>
            <a:r>
              <a:rPr lang="en-US" sz="2800" smtClean="0"/>
              <a:t>Phúc</a:t>
            </a:r>
          </a:p>
          <a:p>
            <a:r>
              <a:rPr lang="en-US" sz="2800" smtClean="0"/>
              <a:t>Lớp 1A2</a:t>
            </a:r>
            <a:endParaRPr lang="en-US" sz="28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84278"/>
            <a:ext cx="11626969" cy="71188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CD3933B-208F-4445-88F1-4FF0DEF8483A}"/>
              </a:ext>
            </a:extLst>
          </p:cNvPr>
          <p:cNvSpPr txBox="1"/>
          <p:nvPr/>
        </p:nvSpPr>
        <p:spPr>
          <a:xfrm>
            <a:off x="2533135" y="2351780"/>
            <a:ext cx="6614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8D2BB5-B485-4FA3-BA28-43A8B2C68CA1}"/>
              </a:ext>
            </a:extLst>
          </p:cNvPr>
          <p:cNvSpPr txBox="1"/>
          <p:nvPr/>
        </p:nvSpPr>
        <p:spPr>
          <a:xfrm>
            <a:off x="2373638" y="3754730"/>
            <a:ext cx="7727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873A32-2D6B-4D3E-B73E-B711A1019D7E}"/>
              </a:ext>
            </a:extLst>
          </p:cNvPr>
          <p:cNvSpPr txBox="1"/>
          <p:nvPr/>
        </p:nvSpPr>
        <p:spPr>
          <a:xfrm>
            <a:off x="5035534" y="1318162"/>
            <a:ext cx="2994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8138F5-B793-413A-A6A2-A001DCC33473}"/>
              </a:ext>
            </a:extLst>
          </p:cNvPr>
          <p:cNvSpPr txBox="1"/>
          <p:nvPr/>
        </p:nvSpPr>
        <p:spPr>
          <a:xfrm>
            <a:off x="1636690" y="1831995"/>
            <a:ext cx="40903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Củng cố</a:t>
            </a:r>
          </a:p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Nhận xét tiết học</a:t>
            </a:r>
          </a:p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Chuẩn bị bài sau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81DB4E-C89A-410D-8DAF-8A4B0D039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951"/>
            <a:ext cx="1219727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5B5271-0C43-49B8-A443-A980033C7C0F}"/>
              </a:ext>
            </a:extLst>
          </p:cNvPr>
          <p:cNvSpPr txBox="1"/>
          <p:nvPr/>
        </p:nvSpPr>
        <p:spPr>
          <a:xfrm>
            <a:off x="4383597" y="0"/>
            <a:ext cx="3818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Khởi động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7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7D52F63-5322-49C7-B27D-88983038E231}"/>
              </a:ext>
            </a:extLst>
          </p:cNvPr>
          <p:cNvSpPr txBox="1"/>
          <p:nvPr/>
        </p:nvSpPr>
        <p:spPr>
          <a:xfrm>
            <a:off x="1509477" y="4400569"/>
            <a:ext cx="2029321" cy="704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点击文本框即可进行编辑输入相关内容点击</a:t>
            </a:r>
          </a:p>
        </p:txBody>
      </p:sp>
      <p:pic>
        <p:nvPicPr>
          <p:cNvPr id="5" name="图片 4" descr="31f7217a017c2d9a8a7bcbd9844c1629">
            <a:extLst>
              <a:ext uri="{FF2B5EF4-FFF2-40B4-BE49-F238E27FC236}">
                <a16:creationId xmlns:a16="http://schemas.microsoft.com/office/drawing/2014/main" id="{73396DA0-A339-4008-8FC3-EABBE2A0E4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3589179" y="177151"/>
            <a:ext cx="4867285" cy="1160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1579CC-A5FA-403D-9023-9B3332A95BA6}"/>
              </a:ext>
            </a:extLst>
          </p:cNvPr>
          <p:cNvSpPr txBox="1"/>
          <p:nvPr/>
        </p:nvSpPr>
        <p:spPr>
          <a:xfrm>
            <a:off x="4636147" y="309468"/>
            <a:ext cx="2902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endParaRPr lang="en-US" sz="360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D23D4B7-2283-4721-885A-01B72552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7177" y="2071452"/>
            <a:ext cx="455640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A2292FC-5321-4E20-98DF-4E047C8BD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43514" y="1989079"/>
            <a:ext cx="408516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Smiley Face 10">
            <a:extLst>
              <a:ext uri="{FF2B5EF4-FFF2-40B4-BE49-F238E27FC236}">
                <a16:creationId xmlns:a16="http://schemas.microsoft.com/office/drawing/2014/main" id="{6F2BAB1E-BEAF-4780-A94F-B18435661326}"/>
              </a:ext>
            </a:extLst>
          </p:cNvPr>
          <p:cNvSpPr/>
          <p:nvPr/>
        </p:nvSpPr>
        <p:spPr>
          <a:xfrm>
            <a:off x="10773833" y="5763126"/>
            <a:ext cx="762000" cy="914400"/>
          </a:xfrm>
          <a:prstGeom prst="smileyFace">
            <a:avLst>
              <a:gd name="adj" fmla="val -46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>
            <a:extLst>
              <a:ext uri="{FF2B5EF4-FFF2-40B4-BE49-F238E27FC236}">
                <a16:creationId xmlns:a16="http://schemas.microsoft.com/office/drawing/2014/main" id="{5236B3F1-CAB6-44D9-A868-9A2C2B9C180B}"/>
              </a:ext>
            </a:extLst>
          </p:cNvPr>
          <p:cNvSpPr/>
          <p:nvPr/>
        </p:nvSpPr>
        <p:spPr>
          <a:xfrm>
            <a:off x="427567" y="5799221"/>
            <a:ext cx="762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7FB6D04-127E-4E68-B982-96A1AC1C3B75}"/>
              </a:ext>
            </a:extLst>
          </p:cNvPr>
          <p:cNvSpPr txBox="1">
            <a:spLocks/>
          </p:cNvSpPr>
          <p:nvPr/>
        </p:nvSpPr>
        <p:spPr>
          <a:xfrm>
            <a:off x="490964" y="1350879"/>
            <a:ext cx="11581973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Xác định việc ăn uống hợp lí và không hợp lí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FA6D09-A61F-405C-A5AC-FD95943430B8}"/>
              </a:ext>
            </a:extLst>
          </p:cNvPr>
          <p:cNvSpPr/>
          <p:nvPr/>
        </p:nvSpPr>
        <p:spPr>
          <a:xfrm>
            <a:off x="1905334" y="5936589"/>
            <a:ext cx="2717577" cy="5674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E6F65C-6C94-464C-B430-1BF8DAEF443A}"/>
              </a:ext>
            </a:extLst>
          </p:cNvPr>
          <p:cNvSpPr txBox="1"/>
          <p:nvPr/>
        </p:nvSpPr>
        <p:spPr>
          <a:xfrm>
            <a:off x="1956542" y="5994811"/>
            <a:ext cx="254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bữa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620AC9-7018-4179-A22A-0A26E7E0F791}"/>
              </a:ext>
            </a:extLst>
          </p:cNvPr>
          <p:cNvSpPr/>
          <p:nvPr/>
        </p:nvSpPr>
        <p:spPr>
          <a:xfrm>
            <a:off x="7868648" y="5913817"/>
            <a:ext cx="2570078" cy="6226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F3CC8F-0635-438D-9CCC-835125226FF6}"/>
              </a:ext>
            </a:extLst>
          </p:cNvPr>
          <p:cNvSpPr txBox="1"/>
          <p:nvPr/>
        </p:nvSpPr>
        <p:spPr>
          <a:xfrm>
            <a:off x="7701773" y="5936589"/>
            <a:ext cx="2903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thịt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627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 animBg="1"/>
      <p:bldP spid="15" grpId="0"/>
      <p:bldP spid="3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7D52F63-5322-49C7-B27D-88983038E231}"/>
              </a:ext>
            </a:extLst>
          </p:cNvPr>
          <p:cNvSpPr txBox="1"/>
          <p:nvPr/>
        </p:nvSpPr>
        <p:spPr>
          <a:xfrm>
            <a:off x="1509477" y="4400569"/>
            <a:ext cx="2029321" cy="704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点击文本框即可进行编辑输入相关内容点击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0B0A702F-5FDA-459B-AC66-A38E2614B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9477" y="228968"/>
            <a:ext cx="4267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C5F3FEA2-DC69-4A57-8B4E-9A2F23F35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5277" y="228968"/>
            <a:ext cx="4648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29312BBF-9B32-43F5-896E-1C7D2C2B7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05484" y="3561271"/>
            <a:ext cx="44196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2EC30638-8ECF-4680-AA31-9A93734B2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0056" y="3476106"/>
            <a:ext cx="4114800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Smiley Face 22">
            <a:extLst>
              <a:ext uri="{FF2B5EF4-FFF2-40B4-BE49-F238E27FC236}">
                <a16:creationId xmlns:a16="http://schemas.microsoft.com/office/drawing/2014/main" id="{6FB7BD2F-B582-4001-AAA1-93830AFB8EAA}"/>
              </a:ext>
            </a:extLst>
          </p:cNvPr>
          <p:cNvSpPr/>
          <p:nvPr/>
        </p:nvSpPr>
        <p:spPr>
          <a:xfrm>
            <a:off x="747477" y="1863215"/>
            <a:ext cx="762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miley Face 23">
            <a:extLst>
              <a:ext uri="{FF2B5EF4-FFF2-40B4-BE49-F238E27FC236}">
                <a16:creationId xmlns:a16="http://schemas.microsoft.com/office/drawing/2014/main" id="{5B000D0D-56E3-4672-8633-3C9353CD35D7}"/>
              </a:ext>
            </a:extLst>
          </p:cNvPr>
          <p:cNvSpPr/>
          <p:nvPr/>
        </p:nvSpPr>
        <p:spPr>
          <a:xfrm>
            <a:off x="10490993" y="5445127"/>
            <a:ext cx="762000" cy="914400"/>
          </a:xfrm>
          <a:prstGeom prst="smileyFace">
            <a:avLst>
              <a:gd name="adj" fmla="val -465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miley Face 38">
            <a:extLst>
              <a:ext uri="{FF2B5EF4-FFF2-40B4-BE49-F238E27FC236}">
                <a16:creationId xmlns:a16="http://schemas.microsoft.com/office/drawing/2014/main" id="{6261656A-C997-44A3-A4F5-E88D93348B88}"/>
              </a:ext>
            </a:extLst>
          </p:cNvPr>
          <p:cNvSpPr/>
          <p:nvPr/>
        </p:nvSpPr>
        <p:spPr>
          <a:xfrm>
            <a:off x="10653477" y="1860706"/>
            <a:ext cx="762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miley Face 41">
            <a:extLst>
              <a:ext uri="{FF2B5EF4-FFF2-40B4-BE49-F238E27FC236}">
                <a16:creationId xmlns:a16="http://schemas.microsoft.com/office/drawing/2014/main" id="{88AF849B-0638-4299-AF42-3D1460E9DF36}"/>
              </a:ext>
            </a:extLst>
          </p:cNvPr>
          <p:cNvSpPr/>
          <p:nvPr/>
        </p:nvSpPr>
        <p:spPr>
          <a:xfrm>
            <a:off x="685565" y="5445127"/>
            <a:ext cx="762000" cy="914400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D00606-2223-499F-9C83-CECD2727D523}"/>
              </a:ext>
            </a:extLst>
          </p:cNvPr>
          <p:cNvSpPr/>
          <p:nvPr/>
        </p:nvSpPr>
        <p:spPr>
          <a:xfrm>
            <a:off x="2075935" y="2819768"/>
            <a:ext cx="2953265" cy="609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14326BE-E8E5-4321-853B-4A2565E8045B}"/>
              </a:ext>
            </a:extLst>
          </p:cNvPr>
          <p:cNvSpPr/>
          <p:nvPr/>
        </p:nvSpPr>
        <p:spPr>
          <a:xfrm>
            <a:off x="7022756" y="6096001"/>
            <a:ext cx="2953265" cy="5878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3FD2562-9EE9-41AF-B907-D32F3E63549A}"/>
              </a:ext>
            </a:extLst>
          </p:cNvPr>
          <p:cNvSpPr/>
          <p:nvPr/>
        </p:nvSpPr>
        <p:spPr>
          <a:xfrm>
            <a:off x="6824084" y="2841136"/>
            <a:ext cx="2953265" cy="5878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9E7EAC1-75C1-41AF-9503-1B30A3ADEF63}"/>
              </a:ext>
            </a:extLst>
          </p:cNvPr>
          <p:cNvSpPr/>
          <p:nvPr/>
        </p:nvSpPr>
        <p:spPr>
          <a:xfrm>
            <a:off x="2264722" y="6133277"/>
            <a:ext cx="2953265" cy="581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114823-4FDF-4BC2-B5D8-E456E013EC84}"/>
              </a:ext>
            </a:extLst>
          </p:cNvPr>
          <p:cNvSpPr txBox="1"/>
          <p:nvPr/>
        </p:nvSpPr>
        <p:spPr>
          <a:xfrm>
            <a:off x="2264722" y="2750755"/>
            <a:ext cx="2764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trùng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8ADA68-0321-4506-B19B-6ED66D3C5203}"/>
              </a:ext>
            </a:extLst>
          </p:cNvPr>
          <p:cNvSpPr txBox="1"/>
          <p:nvPr/>
        </p:nvSpPr>
        <p:spPr>
          <a:xfrm>
            <a:off x="6824084" y="2935013"/>
            <a:ext cx="285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3C78B75-52AD-4724-A6AF-5965D830C0C1}"/>
              </a:ext>
            </a:extLst>
          </p:cNvPr>
          <p:cNvSpPr txBox="1"/>
          <p:nvPr/>
        </p:nvSpPr>
        <p:spPr>
          <a:xfrm>
            <a:off x="2553409" y="6228922"/>
            <a:ext cx="2475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69E2AC-6076-461A-8A70-F3FF638B3776}"/>
              </a:ext>
            </a:extLst>
          </p:cNvPr>
          <p:cNvSpPr txBox="1"/>
          <p:nvPr/>
        </p:nvSpPr>
        <p:spPr>
          <a:xfrm>
            <a:off x="6824084" y="6189878"/>
            <a:ext cx="3109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ngọt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9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7D52F63-5322-49C7-B27D-88983038E231}"/>
              </a:ext>
            </a:extLst>
          </p:cNvPr>
          <p:cNvSpPr txBox="1"/>
          <p:nvPr/>
        </p:nvSpPr>
        <p:spPr>
          <a:xfrm>
            <a:off x="1509477" y="4400569"/>
            <a:ext cx="2029321" cy="704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点击文本框即可进行编辑输入相关内容点击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D00606-2223-499F-9C83-CECD2727D523}"/>
              </a:ext>
            </a:extLst>
          </p:cNvPr>
          <p:cNvSpPr/>
          <p:nvPr/>
        </p:nvSpPr>
        <p:spPr>
          <a:xfrm>
            <a:off x="2075933" y="3464307"/>
            <a:ext cx="2771461" cy="486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14326BE-E8E5-4321-853B-4A2565E8045B}"/>
              </a:ext>
            </a:extLst>
          </p:cNvPr>
          <p:cNvSpPr/>
          <p:nvPr/>
        </p:nvSpPr>
        <p:spPr>
          <a:xfrm>
            <a:off x="7022756" y="6319839"/>
            <a:ext cx="2771461" cy="400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3FD2562-9EE9-41AF-B907-D32F3E63549A}"/>
              </a:ext>
            </a:extLst>
          </p:cNvPr>
          <p:cNvSpPr/>
          <p:nvPr/>
        </p:nvSpPr>
        <p:spPr>
          <a:xfrm>
            <a:off x="6824084" y="3183986"/>
            <a:ext cx="2953265" cy="6692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9E7EAC1-75C1-41AF-9503-1B30A3ADEF63}"/>
              </a:ext>
            </a:extLst>
          </p:cNvPr>
          <p:cNvSpPr/>
          <p:nvPr/>
        </p:nvSpPr>
        <p:spPr>
          <a:xfrm>
            <a:off x="2264720" y="6169865"/>
            <a:ext cx="2771461" cy="5500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D379AB9-E773-43AA-B27D-4FB904BB0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8197" y="1190524"/>
            <a:ext cx="4004509" cy="214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DF7DB6F9-2AC6-402D-A4CA-1EF43FE7E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46505" y="1117391"/>
            <a:ext cx="4004509" cy="221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18D0D9E9-AA0C-4C1C-AB71-E9774C074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9477" y="4011062"/>
            <a:ext cx="4362055" cy="215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CF3A05A0-5769-454B-A9B4-0D7DC678B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42679" y="3917185"/>
            <a:ext cx="4147527" cy="221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D52A56-798A-4B65-98E4-5A966BF65EF9}"/>
              </a:ext>
            </a:extLst>
          </p:cNvPr>
          <p:cNvSpPr txBox="1"/>
          <p:nvPr/>
        </p:nvSpPr>
        <p:spPr>
          <a:xfrm>
            <a:off x="2350171" y="3491762"/>
            <a:ext cx="2222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bữa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84E315-5678-4E37-B8A4-ABB54D99E418}"/>
              </a:ext>
            </a:extLst>
          </p:cNvPr>
          <p:cNvSpPr txBox="1"/>
          <p:nvPr/>
        </p:nvSpPr>
        <p:spPr>
          <a:xfrm>
            <a:off x="7022756" y="3183986"/>
            <a:ext cx="3012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trùng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E99E12-5C07-472E-9602-2FA7106A72F4}"/>
              </a:ext>
            </a:extLst>
          </p:cNvPr>
          <p:cNvSpPr txBox="1"/>
          <p:nvPr/>
        </p:nvSpPr>
        <p:spPr>
          <a:xfrm>
            <a:off x="2594543" y="6195444"/>
            <a:ext cx="2100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BBFDAA-CB07-462B-993F-29739977E916}"/>
              </a:ext>
            </a:extLst>
          </p:cNvPr>
          <p:cNvSpPr txBox="1"/>
          <p:nvPr/>
        </p:nvSpPr>
        <p:spPr>
          <a:xfrm>
            <a:off x="7611762" y="6333069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8BCFB0-5236-4E86-82D9-2109D9900C92}"/>
              </a:ext>
            </a:extLst>
          </p:cNvPr>
          <p:cNvSpPr/>
          <p:nvPr/>
        </p:nvSpPr>
        <p:spPr>
          <a:xfrm>
            <a:off x="4114800" y="223633"/>
            <a:ext cx="33185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Ăn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uống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hợp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lí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912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7D52F63-5322-49C7-B27D-88983038E231}"/>
              </a:ext>
            </a:extLst>
          </p:cNvPr>
          <p:cNvSpPr txBox="1"/>
          <p:nvPr/>
        </p:nvSpPr>
        <p:spPr>
          <a:xfrm>
            <a:off x="1509477" y="4400569"/>
            <a:ext cx="2029321" cy="704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点击文本框即可进行编辑输入相关内容点击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ED8C2E-FE9F-4E13-A852-82A64C93DD64}"/>
              </a:ext>
            </a:extLst>
          </p:cNvPr>
          <p:cNvSpPr/>
          <p:nvPr/>
        </p:nvSpPr>
        <p:spPr>
          <a:xfrm>
            <a:off x="3538798" y="242888"/>
            <a:ext cx="47516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Ăn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uống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không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hợp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lí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40FD9ED-10E3-41BB-ADFA-44CFE3AD5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9477" y="876300"/>
            <a:ext cx="424857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74B41053-A27C-43E6-A94C-FB4AEA10E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8955" y="1066800"/>
            <a:ext cx="470698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518D66-DDE0-4A93-A14C-1CC2B27761BE}"/>
              </a:ext>
            </a:extLst>
          </p:cNvPr>
          <p:cNvSpPr/>
          <p:nvPr/>
        </p:nvSpPr>
        <p:spPr>
          <a:xfrm>
            <a:off x="2273968" y="4838700"/>
            <a:ext cx="3128211" cy="704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0B1A1E-2F55-4F3B-878A-5D69EF17A50E}"/>
              </a:ext>
            </a:extLst>
          </p:cNvPr>
          <p:cNvSpPr/>
          <p:nvPr/>
        </p:nvSpPr>
        <p:spPr>
          <a:xfrm>
            <a:off x="7554312" y="4838700"/>
            <a:ext cx="3128211" cy="704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48C047-F9DD-489D-B1BC-08D8B48A36A9}"/>
              </a:ext>
            </a:extLst>
          </p:cNvPr>
          <p:cNvSpPr txBox="1"/>
          <p:nvPr/>
        </p:nvSpPr>
        <p:spPr>
          <a:xfrm>
            <a:off x="2574758" y="4922664"/>
            <a:ext cx="2298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40BC5C-C0A1-4E58-86CF-59DBDFD4C98A}"/>
              </a:ext>
            </a:extLst>
          </p:cNvPr>
          <p:cNvSpPr txBox="1"/>
          <p:nvPr/>
        </p:nvSpPr>
        <p:spPr>
          <a:xfrm>
            <a:off x="7137217" y="5007114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ngọt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009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638458" y="1736736"/>
            <a:ext cx="6363281" cy="1015664"/>
            <a:chOff x="2425700" y="305050"/>
            <a:chExt cx="4772460" cy="761749"/>
          </a:xfrm>
        </p:grpSpPr>
        <p:sp>
          <p:nvSpPr>
            <p:cNvPr id="4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595276" y="305050"/>
              <a:ext cx="4433308" cy="7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Nghæ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giöõa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giôø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Arial" charset="0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3539067" y="2633133"/>
            <a:ext cx="636328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0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6304" y="0"/>
            <a:ext cx="11207496" cy="61769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Baby Shark Dance - Sing and Dance!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75EFDD61-C7E9-4DA5-8501-4B5E638363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17" end="30362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04" y="-60255"/>
            <a:ext cx="10902696" cy="623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1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7D52F63-5322-49C7-B27D-88983038E231}"/>
              </a:ext>
            </a:extLst>
          </p:cNvPr>
          <p:cNvSpPr txBox="1"/>
          <p:nvPr/>
        </p:nvSpPr>
        <p:spPr>
          <a:xfrm>
            <a:off x="1509477" y="4400569"/>
            <a:ext cx="2029321" cy="704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400" dirty="0">
                <a:solidFill>
                  <a:prstClr val="white"/>
                </a:solidFill>
                <a:latin typeface="仓耳羽辰体-谷力 W05" panose="02020400000000000000" pitchFamily="18" charset="-122"/>
                <a:ea typeface="仓耳羽辰体-谷力 W05" panose="02020400000000000000" pitchFamily="18" charset="-122"/>
              </a:rPr>
              <a:t>点击文本框即可进行编辑输入相关内容点击</a:t>
            </a:r>
          </a:p>
        </p:txBody>
      </p:sp>
      <p:pic>
        <p:nvPicPr>
          <p:cNvPr id="5" name="图片 4" descr="31f7217a017c2d9a8a7bcbd9844c1629">
            <a:extLst>
              <a:ext uri="{FF2B5EF4-FFF2-40B4-BE49-F238E27FC236}">
                <a16:creationId xmlns:a16="http://schemas.microsoft.com/office/drawing/2014/main" id="{2CBA38DF-BAD7-472D-A30A-D3067AB720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3701876" y="177150"/>
            <a:ext cx="4660071" cy="1160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87AC54-83D8-4CE9-A991-0C3748833086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6976E0A-7B85-4CA0-918C-049E1ED8E108}"/>
              </a:ext>
            </a:extLst>
          </p:cNvPr>
          <p:cNvSpPr txBox="1">
            <a:spLocks/>
          </p:cNvSpPr>
          <p:nvPr/>
        </p:nvSpPr>
        <p:spPr>
          <a:xfrm>
            <a:off x="1248954" y="1359932"/>
            <a:ext cx="8426388" cy="704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Chọn thực phẩm tốt cho bữa ăn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B47864A-AA07-4ECE-AD86-30B3EBB1A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44788" y="3080400"/>
            <a:ext cx="22002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A6603FD-415D-410F-B903-4A044D586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73788" y="3156600"/>
            <a:ext cx="15240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C8F7ABA2-2D0D-4650-9CEA-5D83E09BA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1188" y="3232800"/>
            <a:ext cx="12287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EFBD49E-04B7-41F8-B22C-2E1FA0B25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02838" y="3080400"/>
            <a:ext cx="188595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01C4CEC7-0982-402E-9B50-3D7C03946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78188" y="5518800"/>
            <a:ext cx="20097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63D092E-E588-4996-91DE-FC073351A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78588" y="5137800"/>
            <a:ext cx="18192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87CC72CD-B344-4A19-8344-ABB2D992C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178988" y="5442600"/>
            <a:ext cx="15525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108ACE-DBEC-48B2-9EE6-09B9F3DC9E7D}"/>
              </a:ext>
            </a:extLst>
          </p:cNvPr>
          <p:cNvSpPr/>
          <p:nvPr/>
        </p:nvSpPr>
        <p:spPr>
          <a:xfrm>
            <a:off x="1575619" y="1861200"/>
            <a:ext cx="8675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Trò</a:t>
            </a:r>
            <a:r>
              <a:rPr lang="en-US" sz="5400" b="1" cap="non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chơi</a:t>
            </a:r>
            <a:r>
              <a:rPr lang="en-US" sz="5400" b="1" cap="non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5400" b="1" cap="none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tôi</a:t>
            </a:r>
            <a:r>
              <a:rPr lang="en-US" sz="5400" b="1" cap="non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cản</a:t>
            </a:r>
            <a:r>
              <a:rPr lang="en-US" sz="5400" b="1" cap="non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  <a:r>
              <a:rPr lang="en-US" sz="5400" b="1" cap="none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tôi</a:t>
            </a:r>
            <a:r>
              <a:rPr lang="en-US" sz="5400" b="1" cap="non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cản</a:t>
            </a:r>
            <a:r>
              <a:rPr lang="en-US" sz="5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</a:t>
            </a:r>
            <a:endParaRPr lang="en-US" sz="54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15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3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12DCE9F-6FA4-4874-B6DD-D84C8739CE63}" vid="{B99F2799-9CEF-42AB-B86A-AC6E2BEEF66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12DCE9F-6FA4-4874-B6DD-D84C8739CE63}" vid="{B99F2799-9CEF-42AB-B86A-AC6E2BEEF66E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</TotalTime>
  <Words>274</Words>
  <Application>Microsoft Office PowerPoint</Application>
  <PresentationFormat>Widescreen</PresentationFormat>
  <Paragraphs>48</Paragraphs>
  <Slides>11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Times New Roman</vt:lpstr>
      <vt:lpstr>Arial</vt:lpstr>
      <vt:lpstr>宋体</vt:lpstr>
      <vt:lpstr>Calibri Light</vt:lpstr>
      <vt:lpstr>Calibri</vt:lpstr>
      <vt:lpstr>等线 Light</vt:lpstr>
      <vt:lpstr>Wingdings</vt:lpstr>
      <vt:lpstr>Cambria</vt:lpstr>
      <vt:lpstr>Microsoft YaHei</vt:lpstr>
      <vt:lpstr>仓耳羽辰体-谷力 W05</vt:lpstr>
      <vt:lpstr>VNI-Avo</vt:lpstr>
      <vt:lpstr>等线</vt:lpstr>
      <vt:lpstr>Office 主题​​</vt:lpstr>
      <vt:lpstr>Theme1</vt:lpstr>
      <vt:lpstr>Office Theme</vt:lpstr>
      <vt:lpstr>3_Theme1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</dc:title>
  <dc:creator>七 七</dc:creator>
  <cp:lastModifiedBy>Nguyen Huu Quang</cp:lastModifiedBy>
  <cp:revision>145</cp:revision>
  <dcterms:created xsi:type="dcterms:W3CDTF">2019-05-18T10:06:56Z</dcterms:created>
  <dcterms:modified xsi:type="dcterms:W3CDTF">2024-07-12T02:17:46Z</dcterms:modified>
</cp:coreProperties>
</file>