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3" r:id="rId2"/>
    <p:sldMasterId id="2147483676" r:id="rId3"/>
    <p:sldMasterId id="2147483703" r:id="rId4"/>
  </p:sldMasterIdLst>
  <p:notesMasterIdLst>
    <p:notesMasterId r:id="rId21"/>
  </p:notesMasterIdLst>
  <p:sldIdLst>
    <p:sldId id="318" r:id="rId5"/>
    <p:sldId id="256" r:id="rId6"/>
    <p:sldId id="282" r:id="rId7"/>
    <p:sldId id="262" r:id="rId8"/>
    <p:sldId id="278" r:id="rId9"/>
    <p:sldId id="291" r:id="rId10"/>
    <p:sldId id="325" r:id="rId11"/>
    <p:sldId id="319" r:id="rId12"/>
    <p:sldId id="320" r:id="rId13"/>
    <p:sldId id="321" r:id="rId14"/>
    <p:sldId id="283" r:id="rId15"/>
    <p:sldId id="290" r:id="rId16"/>
    <p:sldId id="323" r:id="rId17"/>
    <p:sldId id="322" r:id="rId18"/>
    <p:sldId id="281" r:id="rId19"/>
    <p:sldId id="277" r:id="rId20"/>
  </p:sldIdLst>
  <p:sldSz cx="12192000" cy="6858000"/>
  <p:notesSz cx="6858000" cy="9144000"/>
  <p:embeddedFontLst>
    <p:embeddedFont>
      <p:font typeface="Calibri Light" panose="020F0302020204030204" pitchFamily="34" charset="0"/>
      <p:regular r:id="rId22"/>
      <p:italic r:id="rId23"/>
    </p:embeddedFont>
    <p:embeddedFont>
      <p:font typeface="Microsoft YaHei" panose="020B0503020204020204" pitchFamily="34" charset="-122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icrosoft YaHei" panose="020B0503020204020204" pitchFamily="34" charset="-122"/>
      <p:regular r:id="rId24"/>
      <p:bold r:id="rId25"/>
    </p:embeddedFont>
    <p:embeddedFont>
      <p:font typeface="等线" panose="020B0604020202020204" charset="-122"/>
      <p:regular r:id="rId30"/>
      <p:bold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VNI-Avo" pitchFamily="2" charset="0"/>
      <p:regular r:id="rId36"/>
      <p:bold r:id="rId37"/>
      <p:italic r:id="rId38"/>
      <p:boldItalic r:id="rId39"/>
    </p:embeddedFont>
    <p:embeddedFont>
      <p:font typeface="宋体" panose="02010600030101010101" pitchFamily="2" charset="-122"/>
      <p:regular r:id="rId40"/>
    </p:embeddedFont>
    <p:embeddedFont>
      <p:font typeface="Candara" panose="020E0502030303020204" pitchFamily="34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D1B"/>
    <a:srgbClr val="08ACB6"/>
    <a:srgbClr val="A1BF24"/>
    <a:srgbClr val="DF3427"/>
    <a:srgbClr val="F7D294"/>
    <a:srgbClr val="DBFBFD"/>
    <a:srgbClr val="401010"/>
    <a:srgbClr val="BAC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8.fntdata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F8FA-4E2B-4AE8-995E-3CD42975F7E6}" type="datetimeFigureOut">
              <a:rPr lang="zh-CN" altLang="en-US" smtClean="0"/>
              <a:t>2024/7/12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0DCD1-95AB-4626-ABD9-D3784FCC6B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16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0DCD1-95AB-4626-ABD9-D3784FCC6B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683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0DCD1-95AB-4626-ABD9-D3784FCC6B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775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0514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85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302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0DCD1-95AB-4626-ABD9-D3784FCC6B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214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991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73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215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1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0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0DCD1-95AB-4626-ABD9-D3784FCC6B6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350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869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0DCD1-95AB-4626-ABD9-D3784FCC6B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585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0DCD1-95AB-4626-ABD9-D3784FCC6B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9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5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6354413" y="1651001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6354413" y="3829713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509918" y="1651001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1509918" y="3829713"/>
            <a:ext cx="2082899" cy="1451900"/>
          </a:xfrm>
          <a:custGeom>
            <a:avLst/>
            <a:gdLst>
              <a:gd name="connsiteX0" fmla="*/ 0 w 2082899"/>
              <a:gd name="connsiteY0" fmla="*/ 0 h 1451900"/>
              <a:gd name="connsiteX1" fmla="*/ 2082899 w 2082899"/>
              <a:gd name="connsiteY1" fmla="*/ 0 h 1451900"/>
              <a:gd name="connsiteX2" fmla="*/ 2082899 w 2082899"/>
              <a:gd name="connsiteY2" fmla="*/ 1451900 h 1451900"/>
              <a:gd name="connsiteX3" fmla="*/ 0 w 2082899"/>
              <a:gd name="connsiteY3" fmla="*/ 1451900 h 145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899" h="1451900">
                <a:moveTo>
                  <a:pt x="0" y="0"/>
                </a:moveTo>
                <a:lnTo>
                  <a:pt x="2082899" y="0"/>
                </a:lnTo>
                <a:lnTo>
                  <a:pt x="2082899" y="1451900"/>
                </a:lnTo>
                <a:lnTo>
                  <a:pt x="0" y="1451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394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ĐỒ HỌA\VinMC\vinschool\slide 1\TRANG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703186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84DA-4456-4150-A595-AF485C2CBA79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BE35-0540-46F6-9DA4-AA8F05B23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39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ĐỒ HỌA\VinMC\vinschool\slide 1\TRANG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1910"/>
            <a:ext cx="12191999" cy="688089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7341"/>
            <a:ext cx="10515600" cy="4419622"/>
          </a:xfrm>
        </p:spPr>
        <p:txBody>
          <a:bodyPr/>
          <a:lstStyle>
            <a:lvl1pPr marL="457200" indent="-457200" algn="just">
              <a:lnSpc>
                <a:spcPct val="120000"/>
              </a:lnSpc>
              <a:buFont typeface="Wingdings" panose="05000000000000000000" pitchFamily="2" charset="2"/>
              <a:buChar char="ü"/>
              <a:defRPr sz="2800">
                <a:latin typeface="Cambria" pitchFamily="18" charset="0"/>
                <a:ea typeface="Cambria" pitchFamily="18" charset="0"/>
              </a:defRPr>
            </a:lvl1pPr>
            <a:lvl2pPr marL="914400" indent="-457200" algn="just">
              <a:lnSpc>
                <a:spcPct val="120000"/>
              </a:lnSpc>
              <a:buFont typeface="Wingdings" panose="05000000000000000000" pitchFamily="2" charset="2"/>
              <a:buChar char="§"/>
              <a:defRPr sz="2800">
                <a:latin typeface="Cambria" pitchFamily="18" charset="0"/>
                <a:ea typeface="Cambria" pitchFamily="18" charset="0"/>
              </a:defRPr>
            </a:lvl2pPr>
            <a:lvl3pPr algn="just">
              <a:lnSpc>
                <a:spcPct val="120000"/>
              </a:lnSpc>
              <a:defRPr/>
            </a:lvl3pPr>
            <a:lvl4pPr algn="just">
              <a:lnSpc>
                <a:spcPct val="120000"/>
              </a:lnSpc>
              <a:defRPr/>
            </a:lvl4pPr>
            <a:lvl5pPr algn="just">
              <a:lnSpc>
                <a:spcPct val="12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84DA-4456-4150-A595-AF485C2CBA79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BE35-0540-46F6-9DA4-AA8F05B234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24897A-86DA-45A1-8685-7E06DAF3D155}"/>
              </a:ext>
            </a:extLst>
          </p:cNvPr>
          <p:cNvSpPr/>
          <p:nvPr/>
        </p:nvSpPr>
        <p:spPr>
          <a:xfrm>
            <a:off x="2004587" y="548680"/>
            <a:ext cx="129013" cy="64807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04177E-278D-4968-AE32-723676E6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548679"/>
            <a:ext cx="9221788" cy="64807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553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84DA-4456-4150-A595-AF485C2CBA79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BE35-0540-46F6-9DA4-AA8F05B23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14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84DA-4456-4150-A595-AF485C2CBA79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BE35-0540-46F6-9DA4-AA8F05B23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75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3849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84DA-4456-4150-A595-AF485C2CBA79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BE35-0540-46F6-9DA4-AA8F05B23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26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84DA-4456-4150-A595-AF485C2CBA79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BE35-0540-46F6-9DA4-AA8F05B23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35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84DA-4456-4150-A595-AF485C2CBA79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BE35-0540-46F6-9DA4-AA8F05B2344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79768-49EC-4390-8E84-ADB8E0A43A5B}"/>
              </a:ext>
            </a:extLst>
          </p:cNvPr>
          <p:cNvSpPr/>
          <p:nvPr/>
        </p:nvSpPr>
        <p:spPr>
          <a:xfrm>
            <a:off x="1905000" y="1219200"/>
            <a:ext cx="10287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68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84DA-4456-4150-A595-AF485C2CBA79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BE35-0540-46F6-9DA4-AA8F05B23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35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84DA-4456-4150-A595-AF485C2CBA79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BE35-0540-46F6-9DA4-AA8F05B23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333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84DA-4456-4150-A595-AF485C2CBA79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BE35-0540-46F6-9DA4-AA8F05B23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25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84DA-4456-4150-A595-AF485C2CBA79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BE35-0540-46F6-9DA4-AA8F05B23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70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6448-BE5D-44AC-976F-1B3EE397C937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6148-DCA6-4375-ACA4-4BAB2370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27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84DA-4456-4150-A595-AF485C2CBA79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BE35-0540-46F6-9DA4-AA8F05B23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20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84DA-4456-4150-A595-AF485C2CBA79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BE35-0540-46F6-9DA4-AA8F05B23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04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84DA-4456-4150-A595-AF485C2CBA79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BE35-0540-46F6-9DA4-AA8F05B23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3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84DA-4456-4150-A595-AF485C2CBA79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BE35-0540-46F6-9DA4-AA8F05B23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82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84DA-4456-4150-A595-AF485C2CBA79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BE35-0540-46F6-9DA4-AA8F05B23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13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84DA-4456-4150-A595-AF485C2CBA79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BE35-0540-46F6-9DA4-AA8F05B23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41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84DA-4456-4150-A595-AF485C2CBA79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BE35-0540-46F6-9DA4-AA8F05B23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520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84DA-4456-4150-A595-AF485C2CBA79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BE35-0540-46F6-9DA4-AA8F05B23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76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84DA-4456-4150-A595-AF485C2CBA79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BE35-0540-46F6-9DA4-AA8F05B23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3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84DA-4456-4150-A595-AF485C2CBA79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BE35-0540-46F6-9DA4-AA8F05B23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28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F84DA-4456-4150-A595-AF485C2CBA79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BE35-0540-46F6-9DA4-AA8F05B23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40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6448-BE5D-44AC-976F-1B3EE397C937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6148-DCA6-4375-ACA4-4BAB23708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87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69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49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83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974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7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>
            <a:spLocks noGrp="1"/>
          </p:cNvSpPr>
          <p:nvPr>
            <p:ph type="pic" sz="quarter" idx="10"/>
          </p:nvPr>
        </p:nvSpPr>
        <p:spPr>
          <a:xfrm>
            <a:off x="4015586" y="1363664"/>
            <a:ext cx="1945478" cy="1945478"/>
          </a:xfrm>
          <a:custGeom>
            <a:avLst/>
            <a:gdLst>
              <a:gd name="connsiteX0" fmla="*/ 972739 w 1945478"/>
              <a:gd name="connsiteY0" fmla="*/ 0 h 1945478"/>
              <a:gd name="connsiteX1" fmla="*/ 1945478 w 1945478"/>
              <a:gd name="connsiteY1" fmla="*/ 972739 h 1945478"/>
              <a:gd name="connsiteX2" fmla="*/ 972739 w 1945478"/>
              <a:gd name="connsiteY2" fmla="*/ 1945478 h 1945478"/>
              <a:gd name="connsiteX3" fmla="*/ 0 w 1945478"/>
              <a:gd name="connsiteY3" fmla="*/ 972739 h 1945478"/>
              <a:gd name="connsiteX4" fmla="*/ 972739 w 1945478"/>
              <a:gd name="connsiteY4" fmla="*/ 0 h 194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5478" h="1945478">
                <a:moveTo>
                  <a:pt x="972739" y="0"/>
                </a:moveTo>
                <a:cubicBezTo>
                  <a:pt x="1509968" y="0"/>
                  <a:pt x="1945478" y="435510"/>
                  <a:pt x="1945478" y="972739"/>
                </a:cubicBezTo>
                <a:cubicBezTo>
                  <a:pt x="1945478" y="1509968"/>
                  <a:pt x="1509968" y="1945478"/>
                  <a:pt x="972739" y="1945478"/>
                </a:cubicBezTo>
                <a:cubicBezTo>
                  <a:pt x="435510" y="1945478"/>
                  <a:pt x="0" y="1509968"/>
                  <a:pt x="0" y="972739"/>
                </a:cubicBezTo>
                <a:cubicBezTo>
                  <a:pt x="0" y="435510"/>
                  <a:pt x="435510" y="0"/>
                  <a:pt x="972739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1"/>
          </p:nvPr>
        </p:nvSpPr>
        <p:spPr>
          <a:xfrm>
            <a:off x="3228973" y="3834823"/>
            <a:ext cx="2022476" cy="2022476"/>
          </a:xfrm>
          <a:custGeom>
            <a:avLst/>
            <a:gdLst>
              <a:gd name="connsiteX0" fmla="*/ 1011238 w 2022476"/>
              <a:gd name="connsiteY0" fmla="*/ 0 h 2022476"/>
              <a:gd name="connsiteX1" fmla="*/ 2022476 w 2022476"/>
              <a:gd name="connsiteY1" fmla="*/ 1011238 h 2022476"/>
              <a:gd name="connsiteX2" fmla="*/ 1011238 w 2022476"/>
              <a:gd name="connsiteY2" fmla="*/ 2022476 h 2022476"/>
              <a:gd name="connsiteX3" fmla="*/ 0 w 2022476"/>
              <a:gd name="connsiteY3" fmla="*/ 1011238 h 2022476"/>
              <a:gd name="connsiteX4" fmla="*/ 1011238 w 2022476"/>
              <a:gd name="connsiteY4" fmla="*/ 0 h 202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2476" h="2022476">
                <a:moveTo>
                  <a:pt x="1011238" y="0"/>
                </a:moveTo>
                <a:cubicBezTo>
                  <a:pt x="1569729" y="0"/>
                  <a:pt x="2022476" y="452747"/>
                  <a:pt x="2022476" y="1011238"/>
                </a:cubicBezTo>
                <a:cubicBezTo>
                  <a:pt x="2022476" y="1569729"/>
                  <a:pt x="1569729" y="2022476"/>
                  <a:pt x="1011238" y="2022476"/>
                </a:cubicBezTo>
                <a:cubicBezTo>
                  <a:pt x="452747" y="2022476"/>
                  <a:pt x="0" y="1569729"/>
                  <a:pt x="0" y="1011238"/>
                </a:cubicBezTo>
                <a:cubicBezTo>
                  <a:pt x="0" y="452747"/>
                  <a:pt x="452747" y="0"/>
                  <a:pt x="1011238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6453187" y="3045619"/>
            <a:ext cx="2590800" cy="2592388"/>
          </a:xfrm>
          <a:custGeom>
            <a:avLst/>
            <a:gdLst>
              <a:gd name="connsiteX0" fmla="*/ 1295400 w 2590800"/>
              <a:gd name="connsiteY0" fmla="*/ 0 h 2592388"/>
              <a:gd name="connsiteX1" fmla="*/ 2590800 w 2590800"/>
              <a:gd name="connsiteY1" fmla="*/ 1296194 h 2592388"/>
              <a:gd name="connsiteX2" fmla="*/ 1295400 w 2590800"/>
              <a:gd name="connsiteY2" fmla="*/ 2592388 h 2592388"/>
              <a:gd name="connsiteX3" fmla="*/ 0 w 2590800"/>
              <a:gd name="connsiteY3" fmla="*/ 1296194 h 2592388"/>
              <a:gd name="connsiteX4" fmla="*/ 1295400 w 2590800"/>
              <a:gd name="connsiteY4" fmla="*/ 0 h 259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92388">
                <a:moveTo>
                  <a:pt x="1295400" y="0"/>
                </a:moveTo>
                <a:cubicBezTo>
                  <a:pt x="2010830" y="0"/>
                  <a:pt x="2590800" y="580326"/>
                  <a:pt x="2590800" y="1296194"/>
                </a:cubicBezTo>
                <a:cubicBezTo>
                  <a:pt x="2590800" y="2012062"/>
                  <a:pt x="2010830" y="2592388"/>
                  <a:pt x="1295400" y="2592388"/>
                </a:cubicBezTo>
                <a:cubicBezTo>
                  <a:pt x="579970" y="2592388"/>
                  <a:pt x="0" y="2012062"/>
                  <a:pt x="0" y="1296194"/>
                </a:cubicBezTo>
                <a:cubicBezTo>
                  <a:pt x="0" y="580326"/>
                  <a:pt x="579970" y="0"/>
                  <a:pt x="1295400" y="0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rgbClr val="FE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385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85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94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07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46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35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247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796F-4276-4E7E-A422-35F24B65345A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36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48" descr="D:\ĐỒ HỌA\VinMC\vinschool\slide 1\TRANG 4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" y="-11910"/>
            <a:ext cx="12191999" cy="688089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8"/>
          <p:cNvSpPr txBox="1">
            <a:spLocks noGrp="1"/>
          </p:cNvSpPr>
          <p:nvPr>
            <p:ph type="body" idx="1"/>
          </p:nvPr>
        </p:nvSpPr>
        <p:spPr>
          <a:xfrm>
            <a:off x="838201" y="1757340"/>
            <a:ext cx="10515600" cy="4419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95288" lvl="0" indent="-392103" algn="just">
              <a:lnSpc>
                <a:spcPct val="12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✔"/>
              <a:defRPr sz="2275">
                <a:latin typeface="Cambria"/>
                <a:ea typeface="Cambria"/>
                <a:cs typeface="Cambria"/>
                <a:sym typeface="Cambria"/>
              </a:defRPr>
            </a:lvl1pPr>
            <a:lvl2pPr marL="990576" lvl="1" indent="-392103" algn="just">
              <a:lnSpc>
                <a:spcPct val="12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275">
                <a:latin typeface="Cambria"/>
                <a:ea typeface="Cambria"/>
                <a:cs typeface="Cambria"/>
                <a:sym typeface="Cambria"/>
              </a:defRPr>
            </a:lvl2pPr>
            <a:lvl3pPr marL="1485863" lvl="2" indent="-350829" algn="just">
              <a:lnSpc>
                <a:spcPct val="12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981150" lvl="3" indent="-340511" algn="just">
              <a:lnSpc>
                <a:spcPct val="12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4pPr>
            <a:lvl5pPr marL="2476438" lvl="4" indent="-340511" algn="just">
              <a:lnSpc>
                <a:spcPct val="12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5pPr>
            <a:lvl6pPr marL="2971726" lvl="5" indent="-37146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467013" lvl="6" indent="-37146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962301" lvl="7" indent="-37146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457589" lvl="8" indent="-371466" algn="l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48"/>
          <p:cNvSpPr txBox="1">
            <a:spLocks noGrp="1"/>
          </p:cNvSpPr>
          <p:nvPr>
            <p:ph type="dt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8"/>
          <p:cNvSpPr txBox="1">
            <a:spLocks noGrp="1"/>
          </p:cNvSpPr>
          <p:nvPr>
            <p:ph type="ft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8"/>
          <p:cNvSpPr txBox="1">
            <a:spLocks noGrp="1"/>
          </p:cNvSpPr>
          <p:nvPr>
            <p:ph type="sldNum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" name="Google Shape;102;p48"/>
          <p:cNvSpPr/>
          <p:nvPr/>
        </p:nvSpPr>
        <p:spPr>
          <a:xfrm>
            <a:off x="2004589" y="548680"/>
            <a:ext cx="129013" cy="64807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9044" tIns="49508" rIns="99044" bIns="49508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3" b="0" i="0" u="none" strike="noStrike" cap="none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48"/>
          <p:cNvSpPr txBox="1">
            <a:spLocks noGrp="1"/>
          </p:cNvSpPr>
          <p:nvPr>
            <p:ph type="title"/>
          </p:nvPr>
        </p:nvSpPr>
        <p:spPr>
          <a:xfrm>
            <a:off x="2133602" y="548683"/>
            <a:ext cx="9221788" cy="648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000"/>
              <a:buFont typeface="Cambria"/>
              <a:buNone/>
              <a:defRPr sz="3250" b="1">
                <a:solidFill>
                  <a:srgbClr val="2F549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53810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4C138-E577-4B07-AFBB-7BB691AC3BD7}" type="datetime1">
              <a:rPr lang="en-US" smtClean="0"/>
              <a:pPr>
                <a:defRPr/>
              </a:pPr>
              <a:t>12/07/2024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E5F5-0F98-4DD5-B393-6D32E0A2FE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5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2100746" y="2119783"/>
            <a:ext cx="2866542" cy="2720034"/>
          </a:xfrm>
          <a:custGeom>
            <a:avLst/>
            <a:gdLst>
              <a:gd name="connsiteX0" fmla="*/ 1433271 w 2866542"/>
              <a:gd name="connsiteY0" fmla="*/ 0 h 2720034"/>
              <a:gd name="connsiteX1" fmla="*/ 2866542 w 2866542"/>
              <a:gd name="connsiteY1" fmla="*/ 1360017 h 2720034"/>
              <a:gd name="connsiteX2" fmla="*/ 1433271 w 2866542"/>
              <a:gd name="connsiteY2" fmla="*/ 2720034 h 2720034"/>
              <a:gd name="connsiteX3" fmla="*/ 0 w 2866542"/>
              <a:gd name="connsiteY3" fmla="*/ 1360017 h 2720034"/>
              <a:gd name="connsiteX4" fmla="*/ 1433271 w 2866542"/>
              <a:gd name="connsiteY4" fmla="*/ 0 h 272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542" h="2720034">
                <a:moveTo>
                  <a:pt x="1433271" y="0"/>
                </a:moveTo>
                <a:cubicBezTo>
                  <a:pt x="2224845" y="0"/>
                  <a:pt x="2866542" y="608900"/>
                  <a:pt x="2866542" y="1360017"/>
                </a:cubicBezTo>
                <a:cubicBezTo>
                  <a:pt x="2866542" y="2111134"/>
                  <a:pt x="2224845" y="2720034"/>
                  <a:pt x="1433271" y="2720034"/>
                </a:cubicBezTo>
                <a:cubicBezTo>
                  <a:pt x="641697" y="2720034"/>
                  <a:pt x="0" y="2111134"/>
                  <a:pt x="0" y="1360017"/>
                </a:cubicBezTo>
                <a:cubicBezTo>
                  <a:pt x="0" y="608900"/>
                  <a:pt x="641697" y="0"/>
                  <a:pt x="14332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60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1534380" y="1823178"/>
            <a:ext cx="1712665" cy="1744767"/>
          </a:xfrm>
          <a:custGeom>
            <a:avLst/>
            <a:gdLst>
              <a:gd name="connsiteX0" fmla="*/ 0 w 1712665"/>
              <a:gd name="connsiteY0" fmla="*/ 0 h 1744767"/>
              <a:gd name="connsiteX1" fmla="*/ 1712665 w 1712665"/>
              <a:gd name="connsiteY1" fmla="*/ 0 h 1744767"/>
              <a:gd name="connsiteX2" fmla="*/ 1712665 w 1712665"/>
              <a:gd name="connsiteY2" fmla="*/ 1744767 h 1744767"/>
              <a:gd name="connsiteX3" fmla="*/ 0 w 1712665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5" h="1744767">
                <a:moveTo>
                  <a:pt x="0" y="0"/>
                </a:moveTo>
                <a:lnTo>
                  <a:pt x="1712665" y="0"/>
                </a:lnTo>
                <a:lnTo>
                  <a:pt x="1712665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1"/>
          </p:nvPr>
        </p:nvSpPr>
        <p:spPr>
          <a:xfrm>
            <a:off x="4002357" y="1823178"/>
            <a:ext cx="1712667" cy="1744767"/>
          </a:xfrm>
          <a:custGeom>
            <a:avLst/>
            <a:gdLst>
              <a:gd name="connsiteX0" fmla="*/ 0 w 1712667"/>
              <a:gd name="connsiteY0" fmla="*/ 0 h 1744767"/>
              <a:gd name="connsiteX1" fmla="*/ 1712667 w 1712667"/>
              <a:gd name="connsiteY1" fmla="*/ 0 h 1744767"/>
              <a:gd name="connsiteX2" fmla="*/ 1712667 w 1712667"/>
              <a:gd name="connsiteY2" fmla="*/ 1744767 h 1744767"/>
              <a:gd name="connsiteX3" fmla="*/ 0 w 1712667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7" h="1744767">
                <a:moveTo>
                  <a:pt x="0" y="0"/>
                </a:moveTo>
                <a:lnTo>
                  <a:pt x="1712667" y="0"/>
                </a:lnTo>
                <a:lnTo>
                  <a:pt x="1712667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2"/>
          </p:nvPr>
        </p:nvSpPr>
        <p:spPr>
          <a:xfrm>
            <a:off x="6472221" y="1823178"/>
            <a:ext cx="1712667" cy="1744767"/>
          </a:xfrm>
          <a:custGeom>
            <a:avLst/>
            <a:gdLst>
              <a:gd name="connsiteX0" fmla="*/ 0 w 1712667"/>
              <a:gd name="connsiteY0" fmla="*/ 0 h 1744767"/>
              <a:gd name="connsiteX1" fmla="*/ 1712667 w 1712667"/>
              <a:gd name="connsiteY1" fmla="*/ 0 h 1744767"/>
              <a:gd name="connsiteX2" fmla="*/ 1712667 w 1712667"/>
              <a:gd name="connsiteY2" fmla="*/ 1744767 h 1744767"/>
              <a:gd name="connsiteX3" fmla="*/ 0 w 1712667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7" h="1744767">
                <a:moveTo>
                  <a:pt x="0" y="0"/>
                </a:moveTo>
                <a:lnTo>
                  <a:pt x="1712667" y="0"/>
                </a:lnTo>
                <a:lnTo>
                  <a:pt x="1712667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3"/>
          </p:nvPr>
        </p:nvSpPr>
        <p:spPr>
          <a:xfrm>
            <a:off x="8940197" y="1823178"/>
            <a:ext cx="1712665" cy="1744767"/>
          </a:xfrm>
          <a:custGeom>
            <a:avLst/>
            <a:gdLst>
              <a:gd name="connsiteX0" fmla="*/ 0 w 1712665"/>
              <a:gd name="connsiteY0" fmla="*/ 0 h 1744767"/>
              <a:gd name="connsiteX1" fmla="*/ 1712665 w 1712665"/>
              <a:gd name="connsiteY1" fmla="*/ 0 h 1744767"/>
              <a:gd name="connsiteX2" fmla="*/ 1712665 w 1712665"/>
              <a:gd name="connsiteY2" fmla="*/ 1744767 h 1744767"/>
              <a:gd name="connsiteX3" fmla="*/ 0 w 1712665"/>
              <a:gd name="connsiteY3" fmla="*/ 1744767 h 1744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2665" h="1744767">
                <a:moveTo>
                  <a:pt x="0" y="0"/>
                </a:moveTo>
                <a:lnTo>
                  <a:pt x="1712665" y="0"/>
                </a:lnTo>
                <a:lnTo>
                  <a:pt x="1712665" y="1744767"/>
                </a:lnTo>
                <a:lnTo>
                  <a:pt x="0" y="17447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59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1714502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4941904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8171341" y="1857072"/>
            <a:ext cx="2306160" cy="2306158"/>
          </a:xfrm>
          <a:custGeom>
            <a:avLst/>
            <a:gdLst>
              <a:gd name="connsiteX0" fmla="*/ 1153080 w 2306160"/>
              <a:gd name="connsiteY0" fmla="*/ 0 h 2306158"/>
              <a:gd name="connsiteX1" fmla="*/ 2306160 w 2306160"/>
              <a:gd name="connsiteY1" fmla="*/ 1153079 h 2306158"/>
              <a:gd name="connsiteX2" fmla="*/ 1153080 w 2306160"/>
              <a:gd name="connsiteY2" fmla="*/ 2306158 h 2306158"/>
              <a:gd name="connsiteX3" fmla="*/ 0 w 2306160"/>
              <a:gd name="connsiteY3" fmla="*/ 1153079 h 2306158"/>
              <a:gd name="connsiteX4" fmla="*/ 1153080 w 2306160"/>
              <a:gd name="connsiteY4" fmla="*/ 0 h 23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6160" h="2306158">
                <a:moveTo>
                  <a:pt x="1153080" y="0"/>
                </a:moveTo>
                <a:cubicBezTo>
                  <a:pt x="1789908" y="0"/>
                  <a:pt x="2306160" y="516251"/>
                  <a:pt x="2306160" y="1153079"/>
                </a:cubicBezTo>
                <a:cubicBezTo>
                  <a:pt x="2306160" y="1789907"/>
                  <a:pt x="1789908" y="2306158"/>
                  <a:pt x="1153080" y="2306158"/>
                </a:cubicBezTo>
                <a:cubicBezTo>
                  <a:pt x="516252" y="2306158"/>
                  <a:pt x="0" y="1789907"/>
                  <a:pt x="0" y="1153079"/>
                </a:cubicBezTo>
                <a:cubicBezTo>
                  <a:pt x="0" y="516251"/>
                  <a:pt x="516252" y="0"/>
                  <a:pt x="115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122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14"/>
          <p:cNvSpPr>
            <a:spLocks noGrp="1"/>
          </p:cNvSpPr>
          <p:nvPr>
            <p:ph type="pic" sz="quarter" idx="10"/>
          </p:nvPr>
        </p:nvSpPr>
        <p:spPr>
          <a:xfrm>
            <a:off x="8070368" y="1879100"/>
            <a:ext cx="2008714" cy="2313642"/>
          </a:xfrm>
          <a:custGeom>
            <a:avLst/>
            <a:gdLst>
              <a:gd name="connsiteX0" fmla="*/ 298238 w 2008714"/>
              <a:gd name="connsiteY0" fmla="*/ 0 h 2313642"/>
              <a:gd name="connsiteX1" fmla="*/ 2008714 w 2008714"/>
              <a:gd name="connsiteY1" fmla="*/ 246817 h 2313642"/>
              <a:gd name="connsiteX2" fmla="*/ 1710476 w 2008714"/>
              <a:gd name="connsiteY2" fmla="*/ 2313642 h 2313642"/>
              <a:gd name="connsiteX3" fmla="*/ 0 w 2008714"/>
              <a:gd name="connsiteY3" fmla="*/ 2066825 h 231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8714" h="2313642">
                <a:moveTo>
                  <a:pt x="298238" y="0"/>
                </a:moveTo>
                <a:lnTo>
                  <a:pt x="2008714" y="246817"/>
                </a:lnTo>
                <a:lnTo>
                  <a:pt x="1710476" y="2313642"/>
                </a:lnTo>
                <a:lnTo>
                  <a:pt x="0" y="2066825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任意多边形: 形状 18"/>
          <p:cNvSpPr>
            <a:spLocks noGrp="1"/>
          </p:cNvSpPr>
          <p:nvPr>
            <p:ph type="pic" sz="quarter" idx="11"/>
          </p:nvPr>
        </p:nvSpPr>
        <p:spPr>
          <a:xfrm>
            <a:off x="2057063" y="1637557"/>
            <a:ext cx="2301505" cy="2528693"/>
          </a:xfrm>
          <a:custGeom>
            <a:avLst/>
            <a:gdLst>
              <a:gd name="connsiteX0" fmla="*/ 1638879 w 2301505"/>
              <a:gd name="connsiteY0" fmla="*/ 0 h 2528693"/>
              <a:gd name="connsiteX1" fmla="*/ 2301505 w 2301505"/>
              <a:gd name="connsiteY1" fmla="*/ 1980313 h 2528693"/>
              <a:gd name="connsiteX2" fmla="*/ 662625 w 2301505"/>
              <a:gd name="connsiteY2" fmla="*/ 2528693 h 2528693"/>
              <a:gd name="connsiteX3" fmla="*/ 0 w 2301505"/>
              <a:gd name="connsiteY3" fmla="*/ 548379 h 252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1505" h="2528693">
                <a:moveTo>
                  <a:pt x="1638879" y="0"/>
                </a:moveTo>
                <a:lnTo>
                  <a:pt x="2301505" y="1980313"/>
                </a:lnTo>
                <a:lnTo>
                  <a:pt x="662625" y="2528693"/>
                </a:lnTo>
                <a:lnTo>
                  <a:pt x="0" y="548379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任意多边形: 形状 17"/>
          <p:cNvSpPr>
            <a:spLocks noGrp="1"/>
          </p:cNvSpPr>
          <p:nvPr>
            <p:ph type="pic" sz="quarter" idx="12"/>
          </p:nvPr>
        </p:nvSpPr>
        <p:spPr>
          <a:xfrm>
            <a:off x="3563550" y="1782257"/>
            <a:ext cx="2270491" cy="2507331"/>
          </a:xfrm>
          <a:custGeom>
            <a:avLst/>
            <a:gdLst>
              <a:gd name="connsiteX0" fmla="*/ 620305 w 2270491"/>
              <a:gd name="connsiteY0" fmla="*/ 0 h 2507331"/>
              <a:gd name="connsiteX1" fmla="*/ 2270491 w 2270491"/>
              <a:gd name="connsiteY1" fmla="*/ 513356 h 2507331"/>
              <a:gd name="connsiteX2" fmla="*/ 1650185 w 2270491"/>
              <a:gd name="connsiteY2" fmla="*/ 2507331 h 2507331"/>
              <a:gd name="connsiteX3" fmla="*/ 0 w 2270491"/>
              <a:gd name="connsiteY3" fmla="*/ 1993974 h 250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0491" h="2507331">
                <a:moveTo>
                  <a:pt x="620305" y="0"/>
                </a:moveTo>
                <a:lnTo>
                  <a:pt x="2270491" y="513356"/>
                </a:lnTo>
                <a:lnTo>
                  <a:pt x="1650185" y="2507331"/>
                </a:lnTo>
                <a:lnTo>
                  <a:pt x="0" y="199397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任意多边形: 形状 16"/>
          <p:cNvSpPr>
            <a:spLocks noGrp="1"/>
          </p:cNvSpPr>
          <p:nvPr>
            <p:ph type="pic" sz="quarter" idx="13"/>
          </p:nvPr>
        </p:nvSpPr>
        <p:spPr>
          <a:xfrm>
            <a:off x="5197693" y="1637556"/>
            <a:ext cx="2041268" cy="2298056"/>
          </a:xfrm>
          <a:custGeom>
            <a:avLst/>
            <a:gdLst>
              <a:gd name="connsiteX0" fmla="*/ 1777147 w 2041268"/>
              <a:gd name="connsiteY0" fmla="*/ 0 h 2298056"/>
              <a:gd name="connsiteX1" fmla="*/ 2041268 w 2041268"/>
              <a:gd name="connsiteY1" fmla="*/ 2071462 h 2298056"/>
              <a:gd name="connsiteX2" fmla="*/ 264121 w 2041268"/>
              <a:gd name="connsiteY2" fmla="*/ 2298056 h 2298056"/>
              <a:gd name="connsiteX3" fmla="*/ 0 w 2041268"/>
              <a:gd name="connsiteY3" fmla="*/ 226594 h 2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1268" h="2298056">
                <a:moveTo>
                  <a:pt x="1777147" y="0"/>
                </a:moveTo>
                <a:lnTo>
                  <a:pt x="2041268" y="2071462"/>
                </a:lnTo>
                <a:lnTo>
                  <a:pt x="264121" y="2298056"/>
                </a:lnTo>
                <a:lnTo>
                  <a:pt x="0" y="226594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4"/>
          </p:nvPr>
        </p:nvSpPr>
        <p:spPr>
          <a:xfrm>
            <a:off x="6407555" y="1932934"/>
            <a:ext cx="2226294" cy="2476193"/>
          </a:xfrm>
          <a:custGeom>
            <a:avLst/>
            <a:gdLst>
              <a:gd name="connsiteX0" fmla="*/ 1664471 w 2226294"/>
              <a:gd name="connsiteY0" fmla="*/ 0 h 2476193"/>
              <a:gd name="connsiteX1" fmla="*/ 2226294 w 2226294"/>
              <a:gd name="connsiteY1" fmla="*/ 2011235 h 2476193"/>
              <a:gd name="connsiteX2" fmla="*/ 561824 w 2226294"/>
              <a:gd name="connsiteY2" fmla="*/ 2476193 h 2476193"/>
              <a:gd name="connsiteX3" fmla="*/ 0 w 2226294"/>
              <a:gd name="connsiteY3" fmla="*/ 464957 h 247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294" h="2476193">
                <a:moveTo>
                  <a:pt x="1664471" y="0"/>
                </a:moveTo>
                <a:lnTo>
                  <a:pt x="2226294" y="2011235"/>
                </a:lnTo>
                <a:lnTo>
                  <a:pt x="561824" y="2476193"/>
                </a:lnTo>
                <a:lnTo>
                  <a:pt x="0" y="464957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FFFFFF"/>
            </a:solidFill>
          </a:ln>
          <a:effectLst>
            <a:outerShdw blurRad="50800" sx="103000" sy="103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>
            <a:lvl1pPr>
              <a:defRPr lang="zh-CN" altLang="en-US" sz="1800">
                <a:solidFill>
                  <a:srgbClr val="FFFFFF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9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>
            <a:spLocks noGrp="1"/>
          </p:cNvSpPr>
          <p:nvPr>
            <p:ph type="pic" sz="quarter" idx="10"/>
          </p:nvPr>
        </p:nvSpPr>
        <p:spPr>
          <a:xfrm>
            <a:off x="1671835" y="1651705"/>
            <a:ext cx="2624866" cy="2660977"/>
          </a:xfrm>
          <a:custGeom>
            <a:avLst/>
            <a:gdLst>
              <a:gd name="connsiteX0" fmla="*/ 2438996 w 2624866"/>
              <a:gd name="connsiteY0" fmla="*/ 0 h 2660977"/>
              <a:gd name="connsiteX1" fmla="*/ 2624866 w 2624866"/>
              <a:gd name="connsiteY1" fmla="*/ 2478035 h 2660977"/>
              <a:gd name="connsiteX2" fmla="*/ 185870 w 2624866"/>
              <a:gd name="connsiteY2" fmla="*/ 2660977 h 2660977"/>
              <a:gd name="connsiteX3" fmla="*/ 0 w 2624866"/>
              <a:gd name="connsiteY3" fmla="*/ 182941 h 266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4866" h="2660977">
                <a:moveTo>
                  <a:pt x="2438996" y="0"/>
                </a:moveTo>
                <a:lnTo>
                  <a:pt x="2624866" y="2478035"/>
                </a:lnTo>
                <a:lnTo>
                  <a:pt x="185870" y="2660977"/>
                </a:lnTo>
                <a:lnTo>
                  <a:pt x="0" y="1829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1"/>
          </p:nvPr>
        </p:nvSpPr>
        <p:spPr>
          <a:xfrm>
            <a:off x="3388628" y="3444460"/>
            <a:ext cx="2056679" cy="2079556"/>
          </a:xfrm>
          <a:custGeom>
            <a:avLst/>
            <a:gdLst>
              <a:gd name="connsiteX0" fmla="*/ 316250 w 2056679"/>
              <a:gd name="connsiteY0" fmla="*/ 0 h 2079556"/>
              <a:gd name="connsiteX1" fmla="*/ 2056679 w 2056679"/>
              <a:gd name="connsiteY1" fmla="*/ 311268 h 2079556"/>
              <a:gd name="connsiteX2" fmla="*/ 1740428 w 2056679"/>
              <a:gd name="connsiteY2" fmla="*/ 2079556 h 2079556"/>
              <a:gd name="connsiteX3" fmla="*/ 0 w 2056679"/>
              <a:gd name="connsiteY3" fmla="*/ 1768287 h 207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6679" h="2079556">
                <a:moveTo>
                  <a:pt x="316250" y="0"/>
                </a:moveTo>
                <a:lnTo>
                  <a:pt x="2056679" y="311268"/>
                </a:lnTo>
                <a:lnTo>
                  <a:pt x="1740428" y="2079556"/>
                </a:lnTo>
                <a:lnTo>
                  <a:pt x="0" y="17682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Grp="1"/>
          </p:cNvSpPr>
          <p:nvPr>
            <p:ph type="pic" sz="quarter" idx="12"/>
          </p:nvPr>
        </p:nvSpPr>
        <p:spPr>
          <a:xfrm>
            <a:off x="5408084" y="1555682"/>
            <a:ext cx="1906122" cy="1974317"/>
          </a:xfrm>
          <a:custGeom>
            <a:avLst/>
            <a:gdLst>
              <a:gd name="connsiteX0" fmla="*/ 1210675 w 1906122"/>
              <a:gd name="connsiteY0" fmla="*/ 0 h 1974317"/>
              <a:gd name="connsiteX1" fmla="*/ 1906122 w 1906122"/>
              <a:gd name="connsiteY1" fmla="*/ 1351193 h 1974317"/>
              <a:gd name="connsiteX2" fmla="*/ 695447 w 1906122"/>
              <a:gd name="connsiteY2" fmla="*/ 1974317 h 1974317"/>
              <a:gd name="connsiteX3" fmla="*/ 0 w 1906122"/>
              <a:gd name="connsiteY3" fmla="*/ 623124 h 197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22" h="1974317">
                <a:moveTo>
                  <a:pt x="1210675" y="0"/>
                </a:moveTo>
                <a:lnTo>
                  <a:pt x="1906122" y="1351193"/>
                </a:lnTo>
                <a:lnTo>
                  <a:pt x="695447" y="1974317"/>
                </a:lnTo>
                <a:lnTo>
                  <a:pt x="0" y="6231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3"/>
          </p:nvPr>
        </p:nvSpPr>
        <p:spPr>
          <a:xfrm>
            <a:off x="8084639" y="1499621"/>
            <a:ext cx="2192282" cy="2297047"/>
          </a:xfrm>
          <a:custGeom>
            <a:avLst/>
            <a:gdLst>
              <a:gd name="connsiteX0" fmla="*/ 810445 w 2192282"/>
              <a:gd name="connsiteY0" fmla="*/ 0 h 2297047"/>
              <a:gd name="connsiteX1" fmla="*/ 2192282 w 2192282"/>
              <a:gd name="connsiteY1" fmla="*/ 702202 h 2297047"/>
              <a:gd name="connsiteX2" fmla="*/ 1381837 w 2192282"/>
              <a:gd name="connsiteY2" fmla="*/ 2297047 h 2297047"/>
              <a:gd name="connsiteX3" fmla="*/ 0 w 2192282"/>
              <a:gd name="connsiteY3" fmla="*/ 1594845 h 229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282" h="2297047">
                <a:moveTo>
                  <a:pt x="810445" y="0"/>
                </a:moveTo>
                <a:lnTo>
                  <a:pt x="2192282" y="702202"/>
                </a:lnTo>
                <a:lnTo>
                  <a:pt x="1381837" y="2297047"/>
                </a:lnTo>
                <a:lnTo>
                  <a:pt x="0" y="15948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17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BFB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A1B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093200" y="5970960"/>
            <a:ext cx="2815661" cy="7473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90533" y="216861"/>
            <a:ext cx="1425567" cy="6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5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84DA-4456-4150-A595-AF485C2CBA79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8BE35-0540-46F6-9DA4-AA8F05B23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9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F84DA-4456-4150-A595-AF485C2CBA79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8BE35-0540-46F6-9DA4-AA8F05B23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1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5796F-4276-4E7E-A422-35F24B65345A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C1BB2-729E-4132-A9DF-123D6B78D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5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05119" y="1616927"/>
            <a:ext cx="5896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TỰ NHIÊN VÀ XÃ HỘI - </a:t>
            </a:r>
            <a:r>
              <a:rPr lang="en-US" sz="3200" smtClean="0"/>
              <a:t>LỚP 1</a:t>
            </a:r>
            <a:endParaRPr lang="en-US" sz="3200"/>
          </a:p>
        </p:txBody>
      </p:sp>
      <p:sp>
        <p:nvSpPr>
          <p:cNvPr id="4" name="TextBox 3"/>
          <p:cNvSpPr txBox="1"/>
          <p:nvPr/>
        </p:nvSpPr>
        <p:spPr>
          <a:xfrm>
            <a:off x="4708408" y="2642839"/>
            <a:ext cx="2775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GV: NGUYỄN THỊ </a:t>
            </a:r>
            <a:r>
              <a:rPr lang="en-US" smtClean="0"/>
              <a:t>PHÚC</a:t>
            </a:r>
          </a:p>
          <a:p>
            <a:r>
              <a:rPr lang="en-US" smtClean="0"/>
              <a:t>LỚP: 1A2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00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30FACC-B913-43BC-827F-533C72A07F6A}"/>
              </a:ext>
            </a:extLst>
          </p:cNvPr>
          <p:cNvSpPr txBox="1"/>
          <p:nvPr/>
        </p:nvSpPr>
        <p:spPr>
          <a:xfrm>
            <a:off x="4050807" y="2311366"/>
            <a:ext cx="40903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Tiết 2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74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DCE7979-E650-48B2-A97C-93B5FD286488}"/>
              </a:ext>
            </a:extLst>
          </p:cNvPr>
          <p:cNvSpPr txBox="1">
            <a:spLocks/>
          </p:cNvSpPr>
          <p:nvPr/>
        </p:nvSpPr>
        <p:spPr>
          <a:xfrm>
            <a:off x="2121569" y="402566"/>
            <a:ext cx="9240252" cy="584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Tham gia trò chơi sắp xếp nhà cửa gọn gàng</a:t>
            </a:r>
          </a:p>
          <a:p>
            <a:pPr marL="0" indent="0" algn="ctr">
              <a:buNone/>
            </a:pP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C915431-8935-4FC9-87E5-36A2AE847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732" y="1014821"/>
            <a:ext cx="9144000" cy="544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2073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77A9DF-697C-48AE-A568-173C83869B45}"/>
              </a:ext>
            </a:extLst>
          </p:cNvPr>
          <p:cNvSpPr txBox="1">
            <a:spLocks/>
          </p:cNvSpPr>
          <p:nvPr/>
        </p:nvSpPr>
        <p:spPr>
          <a:xfrm>
            <a:off x="2121569" y="402566"/>
            <a:ext cx="9240252" cy="584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Sắp xếp gọn gàng đồ dùng cá nhân</a:t>
            </a:r>
          </a:p>
          <a:p>
            <a:pPr marL="0" indent="0" algn="ctr"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gia đình dọn dẹp, trang trí nhà cửa để đón Tết.</a:t>
            </a:r>
          </a:p>
          <a:p>
            <a:pPr marL="0" indent="0" algn="ctr">
              <a:buNone/>
            </a:pP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A8F8DAD-3BAF-4C64-95D2-AD6E56F3A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1544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3564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638458" y="1736736"/>
            <a:ext cx="6363281" cy="1015664"/>
            <a:chOff x="2425700" y="305050"/>
            <a:chExt cx="4772460" cy="761749"/>
          </a:xfrm>
        </p:grpSpPr>
        <p:sp>
          <p:nvSpPr>
            <p:cNvPr id="4" name="矩形 3"/>
            <p:cNvSpPr/>
            <p:nvPr/>
          </p:nvSpPr>
          <p:spPr>
            <a:xfrm>
              <a:off x="2425700" y="395068"/>
              <a:ext cx="4772460" cy="671731"/>
            </a:xfrm>
            <a:prstGeom prst="rect">
              <a:avLst/>
            </a:prstGeom>
            <a:solidFill>
              <a:srgbClr val="77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595276" y="305050"/>
              <a:ext cx="4433308" cy="761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Arial" charset="0"/>
                </a:rPr>
                <a:t>Nghæ</a:t>
              </a:r>
              <a:r>
                <a:rPr kumimoji="0" lang="en-US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Arial" charset="0"/>
                </a:rPr>
                <a:t> </a:t>
              </a:r>
              <a:r>
                <a:rPr kumimoji="0" lang="en-US" alt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Arial" charset="0"/>
                </a:rPr>
                <a:t>giöõa</a:t>
              </a:r>
              <a:r>
                <a:rPr kumimoji="0" lang="en-US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Arial" charset="0"/>
                </a:rPr>
                <a:t> </a:t>
              </a:r>
              <a:r>
                <a:rPr kumimoji="0" lang="en-US" alt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Arial" charset="0"/>
                </a:rPr>
                <a:t>giôø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NI-Avo" pitchFamily="2" charset="0"/>
                <a:ea typeface="+mn-ea"/>
                <a:cs typeface="Arial" charset="0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 flipV="1">
            <a:off x="3539067" y="2633133"/>
            <a:ext cx="6363280" cy="1"/>
          </a:xfrm>
          <a:prstGeom prst="line">
            <a:avLst/>
          </a:prstGeom>
          <a:ln>
            <a:solidFill>
              <a:srgbClr val="77B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80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31f7217a017c2d9a8a7bcbd9844c1629">
            <a:extLst>
              <a:ext uri="{FF2B5EF4-FFF2-40B4-BE49-F238E27FC236}">
                <a16:creationId xmlns:a16="http://schemas.microsoft.com/office/drawing/2014/main" id="{170BD6C1-C648-41E5-BA2C-45BEF37135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551540" y="22225"/>
            <a:ext cx="6851650" cy="11601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F7EC5C-2D7B-43F8-8DF8-F1279687CB5F}"/>
              </a:ext>
            </a:extLst>
          </p:cNvPr>
          <p:cNvSpPr txBox="1"/>
          <p:nvPr/>
        </p:nvSpPr>
        <p:spPr>
          <a:xfrm>
            <a:off x="4399722" y="154541"/>
            <a:ext cx="4085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VẬN DỤNG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90E0DF31-2441-4E17-8AE5-7ABA18C5495F}"/>
              </a:ext>
            </a:extLst>
          </p:cNvPr>
          <p:cNvSpPr/>
          <p:nvPr/>
        </p:nvSpPr>
        <p:spPr>
          <a:xfrm>
            <a:off x="7987664" y="1182398"/>
            <a:ext cx="4085203" cy="224660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Kể về những việc em đã làm và cảm xúc khi tham gia Hội chợ Xuân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99621-C09D-4C63-B13B-D558FFA7C7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" t="4103" r="6077"/>
          <a:stretch/>
        </p:blipFill>
        <p:spPr>
          <a:xfrm>
            <a:off x="1914862" y="1276794"/>
            <a:ext cx="4181138" cy="26378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0964BD-91FC-4D70-B734-7099685669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8" t="5504" r="14394" b="7914"/>
          <a:stretch/>
        </p:blipFill>
        <p:spPr>
          <a:xfrm>
            <a:off x="107853" y="4009087"/>
            <a:ext cx="3971778" cy="26378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44FF47-3ADC-40A6-85EE-6AF18FD63D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9"/>
          <a:stretch/>
        </p:blipFill>
        <p:spPr>
          <a:xfrm>
            <a:off x="4610979" y="4009086"/>
            <a:ext cx="4181138" cy="26378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84298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1">
            <a:extLst>
              <a:ext uri="{FF2B5EF4-FFF2-40B4-BE49-F238E27FC236}">
                <a16:creationId xmlns:a16="http://schemas.microsoft.com/office/drawing/2014/main" id="{2D1430F6-5F8D-441D-879C-87AEFD191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017" y="2652571"/>
            <a:ext cx="3720406" cy="36530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DFC51084-3559-49F7-870E-8B47AB183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9601"/>
            <a:ext cx="6670967" cy="4935897"/>
          </a:xfrm>
          <a:prstGeom prst="rect">
            <a:avLst/>
          </a:prstGeom>
        </p:spPr>
      </p:pic>
      <p:pic>
        <p:nvPicPr>
          <p:cNvPr id="12" name="图片 4" descr="31f7217a017c2d9a8a7bcbd9844c1629">
            <a:extLst>
              <a:ext uri="{FF2B5EF4-FFF2-40B4-BE49-F238E27FC236}">
                <a16:creationId xmlns:a16="http://schemas.microsoft.com/office/drawing/2014/main" id="{5CF6EFCC-9374-444E-A14C-6123616FE7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3089317" y="-1"/>
            <a:ext cx="5832609" cy="9001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C2994D-1550-484A-9DDE-039EAA7054B3}"/>
              </a:ext>
            </a:extLst>
          </p:cNvPr>
          <p:cNvSpPr txBox="1"/>
          <p:nvPr/>
        </p:nvSpPr>
        <p:spPr>
          <a:xfrm>
            <a:off x="697832" y="2532810"/>
            <a:ext cx="5398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sắp xếp nhà cửa gọn gang để đón Tết theo các mức độ</a:t>
            </a:r>
          </a:p>
          <a:p>
            <a:pPr marL="285750" indent="-285750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 descr="Sách điện tử">
            <a:extLst>
              <a:ext uri="{FF2B5EF4-FFF2-40B4-BE49-F238E27FC236}">
                <a16:creationId xmlns:a16="http://schemas.microsoft.com/office/drawing/2014/main" id="{384D585C-564F-4F4E-A18E-4973C8DCB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36416" t="14572" r="47788" b="81281"/>
          <a:stretch/>
        </p:blipFill>
        <p:spPr bwMode="auto">
          <a:xfrm>
            <a:off x="2325062" y="3410459"/>
            <a:ext cx="2020842" cy="556588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409EE33-F29A-43F5-8C5F-3090B2CABD02}"/>
              </a:ext>
            </a:extLst>
          </p:cNvPr>
          <p:cNvSpPr txBox="1"/>
          <p:nvPr/>
        </p:nvSpPr>
        <p:spPr>
          <a:xfrm>
            <a:off x="4395991" y="87553"/>
            <a:ext cx="2994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giá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090259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30FACC-B913-43BC-827F-533C72A07F6A}"/>
              </a:ext>
            </a:extLst>
          </p:cNvPr>
          <p:cNvSpPr txBox="1"/>
          <p:nvPr/>
        </p:nvSpPr>
        <p:spPr>
          <a:xfrm>
            <a:off x="4050807" y="1847132"/>
            <a:ext cx="40903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Củng cố</a:t>
            </a:r>
          </a:p>
          <a:p>
            <a:pPr algn="ctr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Nhận xét tiết học</a:t>
            </a:r>
          </a:p>
          <a:p>
            <a:pPr algn="ctr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Chuẩn bị bài sau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48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786" r="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欢快卡通背景音乐伴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304800" y="-987425"/>
            <a:ext cx="609600" cy="609600"/>
          </a:xfrm>
          <a:prstGeom prst="rect">
            <a:avLst/>
          </a:prstGeom>
        </p:spPr>
      </p:pic>
      <p:sp>
        <p:nvSpPr>
          <p:cNvPr id="10" name="文本框 32">
            <a:extLst>
              <a:ext uri="{FF2B5EF4-FFF2-40B4-BE49-F238E27FC236}">
                <a16:creationId xmlns:a16="http://schemas.microsoft.com/office/drawing/2014/main" id="{2F959DC6-795C-40BB-AE5D-82D006D87395}"/>
              </a:ext>
            </a:extLst>
          </p:cNvPr>
          <p:cNvSpPr txBox="1"/>
          <p:nvPr/>
        </p:nvSpPr>
        <p:spPr>
          <a:xfrm>
            <a:off x="2334126" y="1506728"/>
            <a:ext cx="6930190" cy="1646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800">
              <a:defRPr/>
            </a:pPr>
            <a:r>
              <a:rPr lang="en-US" altLang="zh-CN" sz="4400" b="1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</a:t>
            </a:r>
            <a:r>
              <a:rPr lang="en-US" altLang="zh-CN" sz="4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 15: 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Sắp xếp nhà cửa gọn gàng để đón Tết</a:t>
            </a:r>
            <a:endParaRPr lang="en-US" altLang="zh-CN" sz="44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0FACC-B913-43BC-827F-533C72A07F6A}"/>
              </a:ext>
            </a:extLst>
          </p:cNvPr>
          <p:cNvSpPr txBox="1"/>
          <p:nvPr/>
        </p:nvSpPr>
        <p:spPr>
          <a:xfrm>
            <a:off x="4151168" y="3736667"/>
            <a:ext cx="40903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ea"/>
              </a:rPr>
              <a:t>Tiết 1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4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81DB4E-C89A-410D-8DAF-8A4B0D039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727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5B5271-0C43-49B8-A443-A980033C7C0F}"/>
              </a:ext>
            </a:extLst>
          </p:cNvPr>
          <p:cNvSpPr txBox="1"/>
          <p:nvPr/>
        </p:nvSpPr>
        <p:spPr>
          <a:xfrm>
            <a:off x="4383597" y="0"/>
            <a:ext cx="38185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Khởi động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70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">
            <a:extLst>
              <a:ext uri="{FF2B5EF4-FFF2-40B4-BE49-F238E27FC236}">
                <a16:creationId xmlns:a16="http://schemas.microsoft.com/office/drawing/2014/main" id="{601ECB0E-9EB2-4181-A20D-88F6E4E34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19" y="4235116"/>
            <a:ext cx="1482963" cy="2194785"/>
          </a:xfrm>
          <a:prstGeom prst="rect">
            <a:avLst/>
          </a:prstGeom>
        </p:spPr>
      </p:pic>
      <p:pic>
        <p:nvPicPr>
          <p:cNvPr id="15" name="图片 4" descr="31f7217a017c2d9a8a7bcbd9844c1629">
            <a:extLst>
              <a:ext uri="{FF2B5EF4-FFF2-40B4-BE49-F238E27FC236}">
                <a16:creationId xmlns:a16="http://schemas.microsoft.com/office/drawing/2014/main" id="{7E62DE08-6954-4604-BA08-8DDE688F083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3140242" y="22223"/>
            <a:ext cx="6262948" cy="10846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076552-F7F3-488B-AF0B-C4E7A3901964}"/>
              </a:ext>
            </a:extLst>
          </p:cNvPr>
          <p:cNvSpPr txBox="1"/>
          <p:nvPr/>
        </p:nvSpPr>
        <p:spPr>
          <a:xfrm>
            <a:off x="4399722" y="154541"/>
            <a:ext cx="4085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</a:t>
            </a:r>
            <a:endParaRPr lang="en-US" sz="360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DE782F0-5989-4BB7-BCBB-4BE4B29EF224}"/>
              </a:ext>
            </a:extLst>
          </p:cNvPr>
          <p:cNvSpPr txBox="1">
            <a:spLocks/>
          </p:cNvSpPr>
          <p:nvPr/>
        </p:nvSpPr>
        <p:spPr>
          <a:xfrm>
            <a:off x="1613982" y="1239222"/>
            <a:ext cx="8443472" cy="604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Em thích căn phòng nào dưới đây?</a:t>
            </a:r>
          </a:p>
          <a:p>
            <a:pPr marL="0" indent="0" algn="ctr">
              <a:buNone/>
            </a:pP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2A56FAC-4A70-47DE-A016-22AE882A4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8011" y="1928899"/>
            <a:ext cx="4005709" cy="4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25B53C9-1E94-4111-9A5D-A1E0F1134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7750" y="1976070"/>
            <a:ext cx="3674352" cy="395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7055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415EF7D-3735-4662-968F-AAA3F2C3D620}"/>
              </a:ext>
            </a:extLst>
          </p:cNvPr>
          <p:cNvSpPr txBox="1">
            <a:spLocks/>
          </p:cNvSpPr>
          <p:nvPr/>
        </p:nvSpPr>
        <p:spPr>
          <a:xfrm>
            <a:off x="2040371" y="286137"/>
            <a:ext cx="9537340" cy="584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Xác định những việc nên làm để nhà cửa luôn gọn gàng.</a:t>
            </a:r>
          </a:p>
          <a:p>
            <a:pPr marL="0" indent="0" algn="ctr">
              <a:buNone/>
            </a:pP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A92500C-5D48-4F80-AD00-4490F54B8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8011" y="1407469"/>
            <a:ext cx="311426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4C86055-3D0B-4255-8712-C041A9F6B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7988" y="1556822"/>
            <a:ext cx="3200400" cy="236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F5D234D-45A3-4C1C-888D-EE5954207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69349" y="1175822"/>
            <a:ext cx="283464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695238A4-4494-45FD-A019-75169D22E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38773" y="4104862"/>
            <a:ext cx="2944838" cy="255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460EBB90-9914-49F1-97D4-0A4FDF05D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31788" y="4203997"/>
            <a:ext cx="3124200" cy="245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7EB7D2F0-CDF5-4826-8012-863303945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70287" y="4155195"/>
            <a:ext cx="3177631" cy="250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miley Face 14">
            <a:extLst>
              <a:ext uri="{FF2B5EF4-FFF2-40B4-BE49-F238E27FC236}">
                <a16:creationId xmlns:a16="http://schemas.microsoft.com/office/drawing/2014/main" id="{C38258CB-4F9A-4436-8937-C9ED99A5FEB8}"/>
              </a:ext>
            </a:extLst>
          </p:cNvPr>
          <p:cNvSpPr/>
          <p:nvPr/>
        </p:nvSpPr>
        <p:spPr>
          <a:xfrm>
            <a:off x="1327050" y="1350609"/>
            <a:ext cx="762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2AC90C45-7935-4BA0-9BD6-53F9A48DFCBE}"/>
              </a:ext>
            </a:extLst>
          </p:cNvPr>
          <p:cNvSpPr/>
          <p:nvPr/>
        </p:nvSpPr>
        <p:spPr>
          <a:xfrm>
            <a:off x="4631788" y="1244449"/>
            <a:ext cx="762000" cy="91440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A593B215-291A-404A-B863-F05E997E196F}"/>
              </a:ext>
            </a:extLst>
          </p:cNvPr>
          <p:cNvSpPr/>
          <p:nvPr/>
        </p:nvSpPr>
        <p:spPr>
          <a:xfrm>
            <a:off x="4661246" y="3932151"/>
            <a:ext cx="762000" cy="914400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iley Face 17">
            <a:extLst>
              <a:ext uri="{FF2B5EF4-FFF2-40B4-BE49-F238E27FC236}">
                <a16:creationId xmlns:a16="http://schemas.microsoft.com/office/drawing/2014/main" id="{85116B8C-D97F-4D89-AD0A-EC5CC2F0823F}"/>
              </a:ext>
            </a:extLst>
          </p:cNvPr>
          <p:cNvSpPr/>
          <p:nvPr/>
        </p:nvSpPr>
        <p:spPr>
          <a:xfrm>
            <a:off x="8136988" y="1023422"/>
            <a:ext cx="762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miley Face 18">
            <a:extLst>
              <a:ext uri="{FF2B5EF4-FFF2-40B4-BE49-F238E27FC236}">
                <a16:creationId xmlns:a16="http://schemas.microsoft.com/office/drawing/2014/main" id="{5065A0AC-80FA-4B47-8A20-8CDC7221B5A9}"/>
              </a:ext>
            </a:extLst>
          </p:cNvPr>
          <p:cNvSpPr/>
          <p:nvPr/>
        </p:nvSpPr>
        <p:spPr>
          <a:xfrm>
            <a:off x="7755988" y="3890447"/>
            <a:ext cx="762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miley Face 19">
            <a:extLst>
              <a:ext uri="{FF2B5EF4-FFF2-40B4-BE49-F238E27FC236}">
                <a16:creationId xmlns:a16="http://schemas.microsoft.com/office/drawing/2014/main" id="{0F7E4208-C1CE-45CD-9906-C4216AE5256A}"/>
              </a:ext>
            </a:extLst>
          </p:cNvPr>
          <p:cNvSpPr/>
          <p:nvPr/>
        </p:nvSpPr>
        <p:spPr>
          <a:xfrm>
            <a:off x="1404730" y="3974118"/>
            <a:ext cx="762000" cy="9144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58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638458" y="1736736"/>
            <a:ext cx="6363281" cy="1015664"/>
            <a:chOff x="2425700" y="305050"/>
            <a:chExt cx="4772460" cy="761749"/>
          </a:xfrm>
        </p:grpSpPr>
        <p:sp>
          <p:nvSpPr>
            <p:cNvPr id="4" name="矩形 3"/>
            <p:cNvSpPr/>
            <p:nvPr/>
          </p:nvSpPr>
          <p:spPr>
            <a:xfrm>
              <a:off x="2425700" y="395068"/>
              <a:ext cx="4772460" cy="671731"/>
            </a:xfrm>
            <a:prstGeom prst="rect">
              <a:avLst/>
            </a:prstGeom>
            <a:solidFill>
              <a:srgbClr val="77B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595276" y="305050"/>
              <a:ext cx="4433308" cy="761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Arial" charset="0"/>
                </a:rPr>
                <a:t>Nghæ</a:t>
              </a:r>
              <a:r>
                <a:rPr kumimoji="0" lang="en-US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Arial" charset="0"/>
                </a:rPr>
                <a:t> </a:t>
              </a:r>
              <a:r>
                <a:rPr kumimoji="0" lang="en-US" alt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Arial" charset="0"/>
                </a:rPr>
                <a:t>giöõa</a:t>
              </a:r>
              <a:r>
                <a:rPr kumimoji="0" lang="en-US" alt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Arial" charset="0"/>
                </a:rPr>
                <a:t> </a:t>
              </a:r>
              <a:r>
                <a:rPr kumimoji="0" lang="en-US" alt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VNI-Avo" pitchFamily="2" charset="0"/>
                  <a:ea typeface="+mn-ea"/>
                  <a:cs typeface="Arial" charset="0"/>
                </a:rPr>
                <a:t>giôø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NI-Avo" pitchFamily="2" charset="0"/>
                <a:ea typeface="+mn-ea"/>
                <a:cs typeface="Arial" charset="0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 flipV="1">
            <a:off x="3539067" y="2633133"/>
            <a:ext cx="6363280" cy="1"/>
          </a:xfrm>
          <a:prstGeom prst="line">
            <a:avLst/>
          </a:prstGeom>
          <a:ln>
            <a:solidFill>
              <a:srgbClr val="77BE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05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777568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8"/>
          <p:cNvSpPr txBox="1"/>
          <p:nvPr/>
        </p:nvSpPr>
        <p:spPr>
          <a:xfrm>
            <a:off x="3019776" y="273447"/>
            <a:ext cx="77216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D6E3BC"/>
                </a:solidFill>
                <a:effectLst/>
                <a:uLnTx/>
                <a:uFillTx/>
                <a:latin typeface="Candara"/>
                <a:ea typeface="Candara"/>
                <a:cs typeface="Candara"/>
                <a:sym typeface="Candara"/>
              </a:rPr>
              <a:t>Nghỉ giải lao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31f7217a017c2d9a8a7bcbd9844c1629">
            <a:extLst>
              <a:ext uri="{FF2B5EF4-FFF2-40B4-BE49-F238E27FC236}">
                <a16:creationId xmlns:a16="http://schemas.microsoft.com/office/drawing/2014/main" id="{170BD6C1-C648-41E5-BA2C-45BEF37135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551540" y="22225"/>
            <a:ext cx="6851650" cy="11601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F7EC5C-2D7B-43F8-8DF8-F1279687CB5F}"/>
              </a:ext>
            </a:extLst>
          </p:cNvPr>
          <p:cNvSpPr txBox="1"/>
          <p:nvPr/>
        </p:nvSpPr>
        <p:spPr>
          <a:xfrm>
            <a:off x="4399722" y="154541"/>
            <a:ext cx="4085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VẬN DỤNG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90E0DF31-2441-4E17-8AE5-7ABA18C5495F}"/>
              </a:ext>
            </a:extLst>
          </p:cNvPr>
          <p:cNvSpPr/>
          <p:nvPr/>
        </p:nvSpPr>
        <p:spPr>
          <a:xfrm>
            <a:off x="6442324" y="2518117"/>
            <a:ext cx="5079116" cy="23915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Kể về những việc em đã làm để đón Tết: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Trang tr</a:t>
            </a:r>
            <a:r>
              <a:rPr lang="en-US" sz="2000">
                <a:solidFill>
                  <a:prstClr val="black"/>
                </a:solidFill>
                <a:latin typeface="Arial"/>
                <a:ea typeface="微软雅黑"/>
              </a:rPr>
              <a:t>í nhà cửa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Lau dọn đồ đạc.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9B8B37-6310-49D1-9ED0-56B4F10C3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" y="2096086"/>
            <a:ext cx="5719375" cy="378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77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1">
            <a:extLst>
              <a:ext uri="{FF2B5EF4-FFF2-40B4-BE49-F238E27FC236}">
                <a16:creationId xmlns:a16="http://schemas.microsoft.com/office/drawing/2014/main" id="{2D1430F6-5F8D-441D-879C-87AEFD191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3017" y="2652571"/>
            <a:ext cx="3720406" cy="3653042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DFC51084-3559-49F7-870E-8B47AB183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9601"/>
            <a:ext cx="6670967" cy="4935897"/>
          </a:xfrm>
          <a:prstGeom prst="rect">
            <a:avLst/>
          </a:prstGeom>
        </p:spPr>
      </p:pic>
      <p:pic>
        <p:nvPicPr>
          <p:cNvPr id="12" name="图片 4" descr="31f7217a017c2d9a8a7bcbd9844c1629">
            <a:extLst>
              <a:ext uri="{FF2B5EF4-FFF2-40B4-BE49-F238E27FC236}">
                <a16:creationId xmlns:a16="http://schemas.microsoft.com/office/drawing/2014/main" id="{5CF6EFCC-9374-444E-A14C-6123616FE7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3089317" y="-1"/>
            <a:ext cx="5832609" cy="90015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C2994D-1550-484A-9DDE-039EAA7054B3}"/>
              </a:ext>
            </a:extLst>
          </p:cNvPr>
          <p:cNvSpPr txBox="1"/>
          <p:nvPr/>
        </p:nvSpPr>
        <p:spPr>
          <a:xfrm>
            <a:off x="697832" y="2532810"/>
            <a:ext cx="5398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Biết được những việc nên làm để nhà cửa gọn gàng, ngăn nắp theo các mức độ.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0" name="Picture 4" descr="Sách điện tử">
            <a:extLst>
              <a:ext uri="{FF2B5EF4-FFF2-40B4-BE49-F238E27FC236}">
                <a16:creationId xmlns:a16="http://schemas.microsoft.com/office/drawing/2014/main" id="{384D585C-564F-4F4E-A18E-4973C8DCB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36416" t="14572" r="47788" b="81281"/>
          <a:stretch/>
        </p:blipFill>
        <p:spPr bwMode="auto">
          <a:xfrm>
            <a:off x="2325062" y="3668993"/>
            <a:ext cx="2020842" cy="556588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409EE33-F29A-43F5-8C5F-3090B2CABD02}"/>
              </a:ext>
            </a:extLst>
          </p:cNvPr>
          <p:cNvSpPr txBox="1"/>
          <p:nvPr/>
        </p:nvSpPr>
        <p:spPr>
          <a:xfrm>
            <a:off x="4395991" y="87553"/>
            <a:ext cx="2994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Đánh giá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629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78"/>
  <p:tag name="MH_SECTIONID" val="279,280,281,282,"/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自定义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F3427"/>
      </a:accent1>
      <a:accent2>
        <a:srgbClr val="A1BF24"/>
      </a:accent2>
      <a:accent3>
        <a:srgbClr val="08ACB6"/>
      </a:accent3>
      <a:accent4>
        <a:srgbClr val="EEAD1B"/>
      </a:accent4>
      <a:accent5>
        <a:srgbClr val="DF3427"/>
      </a:accent5>
      <a:accent6>
        <a:srgbClr val="08ACB6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12DCE9F-6FA4-4874-B6DD-D84C8739CE63}" vid="{B99F2799-9CEF-42AB-B86A-AC6E2BEEF66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219</Words>
  <Application>Microsoft Office PowerPoint</Application>
  <PresentationFormat>Widescreen</PresentationFormat>
  <Paragraphs>45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Calibri Light</vt:lpstr>
      <vt:lpstr>Times New Roman</vt:lpstr>
      <vt:lpstr>Wingdings</vt:lpstr>
      <vt:lpstr>Microsoft YaHei</vt:lpstr>
      <vt:lpstr>汉仪小麦体简</vt:lpstr>
      <vt:lpstr>Calibri</vt:lpstr>
      <vt:lpstr>Microsoft YaHei</vt:lpstr>
      <vt:lpstr>等线</vt:lpstr>
      <vt:lpstr>Arial</vt:lpstr>
      <vt:lpstr>Cambria</vt:lpstr>
      <vt:lpstr>VNI-Avo</vt:lpstr>
      <vt:lpstr>宋体</vt:lpstr>
      <vt:lpstr>Noto Sans Symbols</vt:lpstr>
      <vt:lpstr>Candara</vt:lpstr>
      <vt:lpstr>Office 主题​​</vt:lpstr>
      <vt:lpstr>Theme1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Nguyen Huu Quang</cp:lastModifiedBy>
  <cp:revision>48</cp:revision>
  <dcterms:created xsi:type="dcterms:W3CDTF">2017-06-13T00:50:55Z</dcterms:created>
  <dcterms:modified xsi:type="dcterms:W3CDTF">2024-07-12T02:17:13Z</dcterms:modified>
</cp:coreProperties>
</file>