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63" r:id="rId2"/>
    <p:sldId id="322" r:id="rId3"/>
    <p:sldId id="288" r:id="rId4"/>
    <p:sldId id="290" r:id="rId5"/>
    <p:sldId id="292" r:id="rId6"/>
    <p:sldId id="291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4" r:id="rId25"/>
    <p:sldId id="315" r:id="rId26"/>
    <p:sldId id="316" r:id="rId27"/>
    <p:sldId id="317" r:id="rId28"/>
    <p:sldId id="310" r:id="rId29"/>
    <p:sldId id="319" r:id="rId30"/>
    <p:sldId id="320" r:id="rId31"/>
    <p:sldId id="321" r:id="rId32"/>
    <p:sldId id="287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97" autoAdjust="0"/>
  </p:normalViewPr>
  <p:slideViewPr>
    <p:cSldViewPr>
      <p:cViewPr varScale="1">
        <p:scale>
          <a:sx n="110" d="100"/>
          <a:sy n="110" d="100"/>
        </p:scale>
        <p:origin x="43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8DED3-7A71-44B5-A23F-04BD276A6A04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DE49A-6AED-46BF-8EFD-A3F7DE595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8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B99C5D-967B-49F0-8FAE-B3707F5FC772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369469"/>
            <a:ext cx="16764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102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389351" y="2171700"/>
            <a:ext cx="838200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BÀI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24 </a:t>
            </a:r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T</a:t>
            </a:r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ự </a:t>
            </a:r>
            <a:r>
              <a:rPr lang="en-US" sz="3600" kern="10" dirty="0" err="1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bảo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vệ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mình</a:t>
            </a:r>
            <a:endParaRPr lang="en-US" sz="3600" kern="10" dirty="0" smtClean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4087177"/>
            <a:ext cx="3896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UtM-AWO"/>
              </a:rPr>
              <a:t>Giáo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UtM-AWO"/>
              </a:rPr>
              <a:t> </a:t>
            </a:r>
            <a:r>
              <a:rPr lang="en-US" err="1" smtClean="0">
                <a:solidFill>
                  <a:schemeClr val="accent4">
                    <a:lumMod val="75000"/>
                  </a:schemeClr>
                </a:solidFill>
                <a:latin typeface="UtM-AWO"/>
              </a:rPr>
              <a:t>viên</a:t>
            </a:r>
            <a:r>
              <a:rPr lang="en-US" smtClean="0">
                <a:solidFill>
                  <a:schemeClr val="accent4">
                    <a:lumMod val="75000"/>
                  </a:schemeClr>
                </a:solidFill>
                <a:latin typeface="UtM-AWO"/>
              </a:rPr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UtM-AWO"/>
              </a:rPr>
              <a:t>: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UtM-AWO"/>
              </a:rPr>
              <a:t>NGUYỄN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UtM-AWO"/>
              </a:rPr>
              <a:t>THỊ </a:t>
            </a:r>
            <a:r>
              <a:rPr lang="en-US" smtClean="0">
                <a:solidFill>
                  <a:schemeClr val="accent4">
                    <a:lumMod val="75000"/>
                  </a:schemeClr>
                </a:solidFill>
                <a:latin typeface="UtM-AWO"/>
              </a:rPr>
              <a:t>PH</a:t>
            </a:r>
            <a:r>
              <a:rPr lang="vi-VN" smtClean="0">
                <a:solidFill>
                  <a:schemeClr val="accent4">
                    <a:lumMod val="75000"/>
                  </a:schemeClr>
                </a:solidFill>
                <a:latin typeface="UtM-AWO"/>
              </a:rPr>
              <a:t>ƯƠ</a:t>
            </a:r>
            <a:r>
              <a:rPr lang="en-US" smtClean="0">
                <a:solidFill>
                  <a:schemeClr val="accent4">
                    <a:lumMod val="75000"/>
                  </a:schemeClr>
                </a:solidFill>
                <a:latin typeface="UtM-AWO"/>
              </a:rPr>
              <a:t>NG</a:t>
            </a:r>
          </a:p>
          <a:p>
            <a:r>
              <a:rPr lang="en-US" smtClean="0">
                <a:solidFill>
                  <a:schemeClr val="accent4">
                    <a:lumMod val="75000"/>
                  </a:schemeClr>
                </a:solidFill>
                <a:latin typeface="UtM-AWO"/>
              </a:rPr>
              <a:t>LỚP 1A5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UtM-AW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2004" y="1227773"/>
            <a:ext cx="383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228634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nimBg="1"/>
      <p:bldP spid="1075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7150"/>
            <a:ext cx="5791199" cy="38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4476750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Ban </a:t>
            </a:r>
            <a:r>
              <a:rPr lang="en-US" dirty="0" err="1" smtClean="0"/>
              <a:t>trai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nạt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4495799" y="4540258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19748" y="4470916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UtM-AWO"/>
              </a:rPr>
              <a:t>Không</a:t>
            </a:r>
            <a:r>
              <a:rPr lang="en-US" dirty="0" smtClean="0">
                <a:solidFill>
                  <a:srgbClr val="FF0000"/>
                </a:solidFill>
                <a:latin typeface="UtM-AWO"/>
              </a:rPr>
              <a:t> an </a:t>
            </a:r>
            <a:r>
              <a:rPr lang="en-US" dirty="0" err="1" smtClean="0">
                <a:solidFill>
                  <a:srgbClr val="FF0000"/>
                </a:solidFill>
                <a:latin typeface="UtM-AWO"/>
              </a:rPr>
              <a:t>toàn</a:t>
            </a:r>
            <a:endParaRPr lang="en-US" dirty="0">
              <a:solidFill>
                <a:srgbClr val="FF0000"/>
              </a:solidFill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62684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55626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171950"/>
            <a:ext cx="465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UtM-AWO"/>
              </a:rPr>
              <a:t>Bác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sĩ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khám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bệnh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cho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bạn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gái,có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bố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và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mẹ</a:t>
            </a:r>
            <a:r>
              <a:rPr lang="en-US" dirty="0" smtClean="0">
                <a:latin typeface="UtM-AWO"/>
              </a:rPr>
              <a:t> </a:t>
            </a:r>
            <a:endParaRPr lang="en-US" dirty="0">
              <a:latin typeface="UtM-AWO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105400" y="4289441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77000" y="422593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UtM-AWO"/>
              </a:rPr>
              <a:t>Đụng</a:t>
            </a:r>
            <a:r>
              <a:rPr lang="en-US" dirty="0" smtClean="0">
                <a:solidFill>
                  <a:srgbClr val="FF0000"/>
                </a:solidFill>
                <a:latin typeface="UtM-AWO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UtM-AWO"/>
              </a:rPr>
              <a:t>chạm</a:t>
            </a:r>
            <a:r>
              <a:rPr lang="en-US" dirty="0" smtClean="0">
                <a:solidFill>
                  <a:srgbClr val="FF0000"/>
                </a:solidFill>
                <a:latin typeface="UtM-AWO"/>
              </a:rPr>
              <a:t> an </a:t>
            </a:r>
            <a:r>
              <a:rPr lang="en-US" dirty="0" err="1" smtClean="0">
                <a:solidFill>
                  <a:srgbClr val="FF0000"/>
                </a:solidFill>
                <a:latin typeface="UtM-AWO"/>
              </a:rPr>
              <a:t>toàn</a:t>
            </a:r>
            <a:endParaRPr lang="en-US" dirty="0">
              <a:solidFill>
                <a:srgbClr val="FF0000"/>
              </a:solidFill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35610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"/>
            <a:ext cx="5105400" cy="381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4324350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trai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đá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3657600" y="4416683"/>
            <a:ext cx="978408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86400" y="432435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UtM-AWO"/>
              </a:rPr>
              <a:t>Không</a:t>
            </a:r>
            <a:r>
              <a:rPr lang="en-US" dirty="0" smtClean="0">
                <a:solidFill>
                  <a:srgbClr val="FF0000"/>
                </a:solidFill>
                <a:latin typeface="UtM-AWO"/>
              </a:rPr>
              <a:t> an </a:t>
            </a:r>
            <a:r>
              <a:rPr lang="en-US" dirty="0" err="1" smtClean="0">
                <a:solidFill>
                  <a:srgbClr val="FF0000"/>
                </a:solidFill>
                <a:latin typeface="UtM-AWO"/>
              </a:rPr>
              <a:t>toàn</a:t>
            </a:r>
            <a:endParaRPr lang="en-US" dirty="0">
              <a:solidFill>
                <a:srgbClr val="FF0000"/>
              </a:solidFill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406939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9550"/>
            <a:ext cx="7696200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3959" y="1934259"/>
            <a:ext cx="3281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-</a:t>
            </a:r>
            <a:r>
              <a:rPr lang="en-US" sz="3600" b="1" dirty="0" err="1" smtClean="0"/>
              <a:t>chạy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kêu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cứu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14840" y="3028950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- </a:t>
            </a:r>
            <a:r>
              <a:rPr lang="en-US" sz="3600" dirty="0" err="1" smtClean="0">
                <a:solidFill>
                  <a:srgbClr val="FF0000"/>
                </a:solidFill>
              </a:rPr>
              <a:t>Báo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cảnh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sát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3959" y="4324350"/>
            <a:ext cx="449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- </a:t>
            </a:r>
            <a:r>
              <a:rPr lang="en-US" sz="3600" dirty="0" err="1" smtClean="0">
                <a:solidFill>
                  <a:srgbClr val="FFFF00"/>
                </a:solidFill>
                <a:latin typeface="UtM-AWO"/>
              </a:rPr>
              <a:t>Kể</a:t>
            </a:r>
            <a:r>
              <a:rPr lang="en-US" sz="3600" dirty="0" smtClean="0">
                <a:solidFill>
                  <a:srgbClr val="FFFF00"/>
                </a:solidFill>
                <a:latin typeface="UtM-AWO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UtM-AWO"/>
              </a:rPr>
              <a:t>cho</a:t>
            </a:r>
            <a:r>
              <a:rPr lang="en-US" sz="3600" dirty="0" smtClean="0">
                <a:solidFill>
                  <a:srgbClr val="FFFF00"/>
                </a:solidFill>
                <a:latin typeface="UtM-AWO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UtM-AWO"/>
              </a:rPr>
              <a:t>bố</a:t>
            </a:r>
            <a:r>
              <a:rPr lang="en-US" sz="3600" dirty="0" smtClean="0">
                <a:solidFill>
                  <a:srgbClr val="FFFF00"/>
                </a:solidFill>
                <a:latin typeface="UtM-AWO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UtM-AWO"/>
              </a:rPr>
              <a:t>mẹ</a:t>
            </a:r>
            <a:r>
              <a:rPr lang="en-US" sz="3600" dirty="0" smtClean="0">
                <a:solidFill>
                  <a:srgbClr val="FFFF00"/>
                </a:solidFill>
                <a:latin typeface="UtM-AWO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UtM-AWO"/>
              </a:rPr>
              <a:t>nghe</a:t>
            </a:r>
            <a:endParaRPr lang="en-US" sz="3600" dirty="0">
              <a:solidFill>
                <a:srgbClr val="FFFF00"/>
              </a:solidFill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10003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55403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74700"/>
            <a:ext cx="5867400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12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0"/>
            <a:ext cx="54864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3916918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UtM-AWO"/>
              </a:rPr>
              <a:t>Cac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bạn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học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sinh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đi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học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về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cùng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nhau</a:t>
            </a:r>
            <a:endParaRPr lang="en-US" dirty="0"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6158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5999" cy="439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84117" y="4394716"/>
            <a:ext cx="397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UtM-AWO"/>
              </a:rPr>
              <a:t>Gọi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cảnh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sát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khi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bị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người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khác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dụ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dỗ</a:t>
            </a:r>
            <a:endParaRPr lang="en-US" dirty="0"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15960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59436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4400550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UtM-AWO"/>
              </a:rPr>
              <a:t>Từ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chối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nhận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quà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từ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người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lạ</a:t>
            </a:r>
            <a:endParaRPr lang="en-US" dirty="0"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157629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0"/>
            <a:ext cx="533400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4552950"/>
            <a:ext cx="559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UtM-AWO"/>
              </a:rPr>
              <a:t>Báo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cho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người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lớn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biết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khi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có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hiện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tượng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bất</a:t>
            </a:r>
            <a:r>
              <a:rPr lang="en-US" dirty="0" smtClean="0">
                <a:latin typeface="UtM-AWO"/>
              </a:rPr>
              <a:t> </a:t>
            </a:r>
            <a:r>
              <a:rPr lang="en-US" dirty="0" err="1" smtClean="0">
                <a:latin typeface="UtM-AWO"/>
              </a:rPr>
              <a:t>thường</a:t>
            </a:r>
            <a:endParaRPr lang="en-US" dirty="0"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188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4876799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4248150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Lý Cây Xanh, Âm nhạc lớp 1, Chủ đề 2 Thiên nhiên sách giáo khoa mới bộ sách Cánh Diều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741581"/>
            <a:ext cx="6858000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2685" y="57150"/>
            <a:ext cx="2513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-AWO"/>
              </a:rPr>
              <a:t>Khởi</a:t>
            </a:r>
            <a:r>
              <a:rPr lang="en-US" sz="3600" b="1" dirty="0" smtClean="0">
                <a:solidFill>
                  <a:srgbClr val="FF0000"/>
                </a:solidFill>
                <a:latin typeface="UtM-AWO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-AWO"/>
              </a:rPr>
              <a:t>động</a:t>
            </a:r>
            <a:endParaRPr lang="en-US" sz="3600" b="1" dirty="0">
              <a:solidFill>
                <a:srgbClr val="FF0000"/>
              </a:solidFill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23307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5334000" cy="373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4248150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Chạy</a:t>
            </a:r>
            <a:r>
              <a:rPr lang="en-US" dirty="0" smtClean="0"/>
              <a:t> </a:t>
            </a:r>
            <a:r>
              <a:rPr lang="en-US" dirty="0" err="1" smtClean="0"/>
              <a:t>kêu</a:t>
            </a:r>
            <a:r>
              <a:rPr lang="en-US" dirty="0" smtClean="0"/>
              <a:t> </a:t>
            </a:r>
            <a:r>
              <a:rPr lang="en-US" dirty="0" err="1" smtClean="0"/>
              <a:t>cứu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6831"/>
            <a:ext cx="57118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686594"/>
            <a:ext cx="4343400" cy="371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2502"/>
            <a:ext cx="1468437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1412478"/>
            <a:ext cx="15668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70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8575"/>
            <a:ext cx="47847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9150"/>
            <a:ext cx="5715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31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4876800" cy="380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0" y="440055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Kêu</a:t>
            </a:r>
            <a:r>
              <a:rPr lang="en-US" dirty="0" smtClean="0"/>
              <a:t> </a:t>
            </a:r>
            <a:r>
              <a:rPr lang="en-US" dirty="0" err="1" smtClean="0"/>
              <a:t>cứu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5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0"/>
            <a:ext cx="4572000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4171950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chối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5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0960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4774168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01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1722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4774168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Kêu</a:t>
            </a:r>
            <a:r>
              <a:rPr lang="en-US" dirty="0" smtClean="0"/>
              <a:t> </a:t>
            </a:r>
            <a:r>
              <a:rPr lang="en-US" dirty="0" err="1" smtClean="0"/>
              <a:t>cứu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2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781799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4629150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2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4" y="1428750"/>
            <a:ext cx="433387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6" y="758825"/>
            <a:ext cx="2743201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" y="2038350"/>
            <a:ext cx="266382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0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93144"/>
            <a:ext cx="8229600" cy="1208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endParaRPr lang="en-US" sz="5400" smtClean="0">
              <a:solidFill>
                <a:srgbClr val="00FF00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FF00"/>
                </a:solidFill>
                <a:latin typeface="Times New Roman" pitchFamily="18" charset="0"/>
              </a:rPr>
              <a:t>                           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5363" name="Picture 4" descr="hinh_rungchuôngva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895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457200" y="2286000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5400">
                <a:solidFill>
                  <a:schemeClr val="accent2"/>
                </a:solidFill>
                <a:latin typeface="Times New Roman" pitchFamily="18" charset="0"/>
              </a:rPr>
              <a:t>Rung chuông vàng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>
                <a:solidFill>
                  <a:srgbClr val="FFFF00"/>
                </a:solidFill>
                <a:latin typeface="Times New Roman" pitchFamily="18" charset="0"/>
              </a:rPr>
              <a:t>                          </a:t>
            </a:r>
          </a:p>
        </p:txBody>
      </p:sp>
      <p:pic>
        <p:nvPicPr>
          <p:cNvPr id="23558" name="Picture 6" descr="hinh_rungchuôngva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0050"/>
            <a:ext cx="2895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 descr="whit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1315641"/>
            <a:ext cx="1820863" cy="102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 descr="3d 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8499">
            <a:off x="7742238" y="747713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Bauernb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92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65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 rot="10800000" flipV="1">
            <a:off x="3200400" y="374541"/>
            <a:ext cx="2057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u="sng">
                <a:solidFill>
                  <a:schemeClr val="accent2"/>
                </a:solidFill>
                <a:latin typeface="Times New Roman" pitchFamily="18" charset="0"/>
              </a:rPr>
              <a:t>Câu 1: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3400" y="1771650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err="1" smtClean="0">
                <a:latin typeface="Arial Unicode MS" pitchFamily="34" charset="-128"/>
              </a:rPr>
              <a:t>Em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sẽ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làm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gì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khi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người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lạ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cho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quà</a:t>
            </a:r>
            <a:r>
              <a:rPr lang="en-US" sz="3600" dirty="0" smtClean="0">
                <a:latin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 flipV="1">
            <a:off x="304800" y="2526507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.VnArial" pitchFamily="34" charset="0"/>
              </a:rPr>
              <a:t> </a:t>
            </a:r>
            <a:endParaRPr lang="en-US" sz="2800" b="1">
              <a:latin typeface="Arial Unicode MS" pitchFamily="34" charset="-128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46125" y="3028950"/>
            <a:ext cx="640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CC0099"/>
                </a:solidFill>
                <a:latin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C0099"/>
                </a:solidFill>
                <a:latin typeface="Times New Roman" pitchFamily="18" charset="0"/>
              </a:rPr>
              <a:t>sẽ</a:t>
            </a:r>
            <a:r>
              <a:rPr lang="en-US" sz="3600" b="1" dirty="0" smtClean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C0099"/>
                </a:solidFill>
                <a:latin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C0099"/>
                </a:solidFill>
                <a:latin typeface="Times New Roman" pitchFamily="18" charset="0"/>
              </a:rPr>
              <a:t>chối</a:t>
            </a:r>
            <a:r>
              <a:rPr lang="en-US" sz="3600" b="1" dirty="0" smtClean="0">
                <a:solidFill>
                  <a:srgbClr val="CC0099"/>
                </a:solidFill>
              </a:rPr>
              <a:t>.</a:t>
            </a:r>
            <a:endParaRPr lang="en-US" sz="3600" b="1" dirty="0">
              <a:solidFill>
                <a:srgbClr val="CC0099"/>
              </a:solidFill>
            </a:endParaRPr>
          </a:p>
        </p:txBody>
      </p:sp>
      <p:sp>
        <p:nvSpPr>
          <p:cNvPr id="16390" name="Text Box 12"/>
          <p:cNvSpPr txBox="1">
            <a:spLocks noChangeArrowheads="1"/>
          </p:cNvSpPr>
          <p:nvPr/>
        </p:nvSpPr>
        <p:spPr bwMode="auto">
          <a:xfrm>
            <a:off x="746125" y="48458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/>
          </a:p>
        </p:txBody>
      </p:sp>
      <p:pic>
        <p:nvPicPr>
          <p:cNvPr id="16391" name="Picture 13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28600"/>
            <a:ext cx="1389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4"/>
          <p:cNvSpPr txBox="1">
            <a:spLocks noChangeArrowheads="1"/>
          </p:cNvSpPr>
          <p:nvPr/>
        </p:nvSpPr>
        <p:spPr bwMode="auto">
          <a:xfrm>
            <a:off x="1508125" y="54173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/>
          </a:p>
        </p:txBody>
      </p:sp>
      <p:pic>
        <p:nvPicPr>
          <p:cNvPr id="16393" name="Picture 15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85750"/>
            <a:ext cx="1389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3" descr="ag00373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6" y="2969419"/>
            <a:ext cx="1000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824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  <p:bldP spid="2458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 rot="10800000" flipV="1">
            <a:off x="3200400" y="374541"/>
            <a:ext cx="2057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u="sng" dirty="0" err="1">
                <a:solidFill>
                  <a:schemeClr val="accent2"/>
                </a:solidFill>
                <a:latin typeface="Times New Roman" pitchFamily="18" charset="0"/>
              </a:rPr>
              <a:t>Câu</a:t>
            </a:r>
            <a:r>
              <a:rPr lang="en-US" sz="3600" u="sng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u="sng" dirty="0" smtClean="0">
                <a:solidFill>
                  <a:schemeClr val="accent2"/>
                </a:solidFill>
                <a:latin typeface="Times New Roman" pitchFamily="18" charset="0"/>
              </a:rPr>
              <a:t>2:</a:t>
            </a:r>
            <a:endParaRPr lang="en-US" sz="3600" u="sng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3400" y="1771650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err="1" smtClean="0">
                <a:latin typeface="Arial Unicode MS" pitchFamily="34" charset="-128"/>
              </a:rPr>
              <a:t>Khi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n</a:t>
            </a:r>
            <a:r>
              <a:rPr lang="en-US" sz="2800" b="1" dirty="0" err="1" smtClean="0">
                <a:latin typeface="Arial Unicode MS" pitchFamily="34" charset="-128"/>
              </a:rPr>
              <a:t>gười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lạ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sờ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vào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người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em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có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phản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ứng</a:t>
            </a:r>
            <a:r>
              <a:rPr lang="en-US" sz="2800" b="1" dirty="0" smtClean="0">
                <a:latin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</a:rPr>
              <a:t>gì</a:t>
            </a:r>
            <a:r>
              <a:rPr lang="en-US" sz="3600" dirty="0" smtClean="0">
                <a:latin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 flipV="1">
            <a:off x="304800" y="2526507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.VnArial" pitchFamily="34" charset="0"/>
              </a:rPr>
              <a:t> </a:t>
            </a:r>
            <a:endParaRPr lang="en-US" sz="2800" b="1">
              <a:latin typeface="Arial Unicode MS" pitchFamily="34" charset="-128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46125" y="3028950"/>
            <a:ext cx="640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CC0099"/>
                </a:solidFill>
                <a:latin typeface="Times New Roman" pitchFamily="18" charset="0"/>
              </a:rPr>
              <a:t>Chạy</a:t>
            </a:r>
            <a:r>
              <a:rPr lang="en-US" sz="3600" b="1" dirty="0" smtClean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C0099"/>
                </a:solidFill>
                <a:latin typeface="Times New Roman" pitchFamily="18" charset="0"/>
              </a:rPr>
              <a:t>kêu</a:t>
            </a:r>
            <a:r>
              <a:rPr lang="en-US" sz="3600" b="1" dirty="0" smtClean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C0099"/>
                </a:solidFill>
                <a:latin typeface="Times New Roman" pitchFamily="18" charset="0"/>
              </a:rPr>
              <a:t>cứu</a:t>
            </a:r>
            <a:r>
              <a:rPr lang="en-US" sz="3600" b="1" dirty="0" smtClean="0">
                <a:solidFill>
                  <a:srgbClr val="CC0099"/>
                </a:solidFill>
              </a:rPr>
              <a:t>.</a:t>
            </a:r>
            <a:endParaRPr lang="en-US" sz="3600" b="1" dirty="0">
              <a:solidFill>
                <a:srgbClr val="CC0099"/>
              </a:solidFill>
            </a:endParaRPr>
          </a:p>
        </p:txBody>
      </p:sp>
      <p:sp>
        <p:nvSpPr>
          <p:cNvPr id="16390" name="Text Box 12"/>
          <p:cNvSpPr txBox="1">
            <a:spLocks noChangeArrowheads="1"/>
          </p:cNvSpPr>
          <p:nvPr/>
        </p:nvSpPr>
        <p:spPr bwMode="auto">
          <a:xfrm>
            <a:off x="746125" y="48458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/>
          </a:p>
        </p:txBody>
      </p:sp>
      <p:pic>
        <p:nvPicPr>
          <p:cNvPr id="16391" name="Picture 13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28600"/>
            <a:ext cx="1389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4"/>
          <p:cNvSpPr txBox="1">
            <a:spLocks noChangeArrowheads="1"/>
          </p:cNvSpPr>
          <p:nvPr/>
        </p:nvSpPr>
        <p:spPr bwMode="auto">
          <a:xfrm>
            <a:off x="1508125" y="54173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/>
          </a:p>
        </p:txBody>
      </p:sp>
      <p:pic>
        <p:nvPicPr>
          <p:cNvPr id="16393" name="Picture 15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85750"/>
            <a:ext cx="1389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3" descr="ag00373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6" y="2969419"/>
            <a:ext cx="1000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789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  <p:bldP spid="2458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há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phá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0"/>
            <a:ext cx="647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phá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15621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7" name="Group 8"/>
          <p:cNvGrpSpPr>
            <a:grpSpLocks noChangeAspect="1"/>
          </p:cNvGrpSpPr>
          <p:nvPr/>
        </p:nvGrpSpPr>
        <p:grpSpPr bwMode="auto">
          <a:xfrm>
            <a:off x="1676400" y="457200"/>
            <a:ext cx="2514600" cy="3592116"/>
            <a:chOff x="2527" y="6427"/>
            <a:chExt cx="11443" cy="8645"/>
          </a:xfrm>
        </p:grpSpPr>
        <p:sp>
          <p:nvSpPr>
            <p:cNvPr id="33800" name="AutoShape 9"/>
            <p:cNvSpPr>
              <a:spLocks noChangeAspect="1" noChangeArrowheads="1"/>
            </p:cNvSpPr>
            <p:nvPr/>
          </p:nvSpPr>
          <p:spPr bwMode="auto">
            <a:xfrm>
              <a:off x="2527" y="6427"/>
              <a:ext cx="11443" cy="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vi-VN">
                <a:cs typeface="Arial" charset="0"/>
              </a:endParaRPr>
            </a:p>
          </p:txBody>
        </p:sp>
        <p:grpSp>
          <p:nvGrpSpPr>
            <p:cNvPr id="33801" name="Group 10"/>
            <p:cNvGrpSpPr>
              <a:grpSpLocks/>
            </p:cNvGrpSpPr>
            <p:nvPr/>
          </p:nvGrpSpPr>
          <p:grpSpPr bwMode="auto">
            <a:xfrm>
              <a:off x="2535" y="6428"/>
              <a:ext cx="11435" cy="8124"/>
              <a:chOff x="2535" y="6428"/>
              <a:chExt cx="11435" cy="8124"/>
            </a:xfrm>
          </p:grpSpPr>
          <p:sp>
            <p:nvSpPr>
              <p:cNvPr id="33802" name="AutoShape 11"/>
              <p:cNvSpPr>
                <a:spLocks noChangeArrowheads="1"/>
              </p:cNvSpPr>
              <p:nvPr/>
            </p:nvSpPr>
            <p:spPr bwMode="auto">
              <a:xfrm>
                <a:off x="11735" y="12709"/>
                <a:ext cx="528" cy="537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84" name="AutoShape 12"/>
              <p:cNvSpPr>
                <a:spLocks noChangeArrowheads="1"/>
              </p:cNvSpPr>
              <p:nvPr/>
            </p:nvSpPr>
            <p:spPr bwMode="auto">
              <a:xfrm>
                <a:off x="2599" y="9413"/>
                <a:ext cx="665" cy="817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04" name="AutoShape 13"/>
              <p:cNvSpPr>
                <a:spLocks noChangeArrowheads="1"/>
              </p:cNvSpPr>
              <p:nvPr/>
            </p:nvSpPr>
            <p:spPr bwMode="auto">
              <a:xfrm>
                <a:off x="11701" y="8074"/>
                <a:ext cx="615" cy="538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05" name="AutoShape 14"/>
              <p:cNvSpPr>
                <a:spLocks noChangeArrowheads="1"/>
              </p:cNvSpPr>
              <p:nvPr/>
            </p:nvSpPr>
            <p:spPr bwMode="auto">
              <a:xfrm>
                <a:off x="6118" y="6839"/>
                <a:ext cx="527" cy="578"/>
              </a:xfrm>
              <a:prstGeom prst="irregularSeal1">
                <a:avLst/>
              </a:prstGeom>
              <a:gradFill rotWithShape="1">
                <a:gsLst>
                  <a:gs pos="0">
                    <a:srgbClr val="FF0066"/>
                  </a:gs>
                  <a:gs pos="100000">
                    <a:srgbClr val="FF0000">
                      <a:alpha val="3998"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87" name="AutoShape 15"/>
              <p:cNvSpPr>
                <a:spLocks noChangeArrowheads="1"/>
              </p:cNvSpPr>
              <p:nvPr/>
            </p:nvSpPr>
            <p:spPr bwMode="auto">
              <a:xfrm>
                <a:off x="13175" y="8794"/>
                <a:ext cx="672" cy="593"/>
              </a:xfrm>
              <a:prstGeom prst="star5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FF00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88" name="AutoShape 16"/>
              <p:cNvSpPr>
                <a:spLocks noChangeArrowheads="1"/>
              </p:cNvSpPr>
              <p:nvPr/>
            </p:nvSpPr>
            <p:spPr bwMode="auto">
              <a:xfrm>
                <a:off x="6869" y="12911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1907FD"/>
                  </a:gs>
                  <a:gs pos="100000">
                    <a:srgbClr val="000099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08" name="AutoShape 17"/>
              <p:cNvSpPr>
                <a:spLocks noChangeArrowheads="1"/>
              </p:cNvSpPr>
              <p:nvPr/>
            </p:nvSpPr>
            <p:spPr bwMode="auto">
              <a:xfrm>
                <a:off x="9380" y="14038"/>
                <a:ext cx="528" cy="514"/>
              </a:xfrm>
              <a:prstGeom prst="irregularSeal1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90" name="AutoShape 18"/>
              <p:cNvSpPr>
                <a:spLocks noChangeArrowheads="1"/>
              </p:cNvSpPr>
              <p:nvPr/>
            </p:nvSpPr>
            <p:spPr bwMode="auto">
              <a:xfrm>
                <a:off x="9383" y="8075"/>
                <a:ext cx="672" cy="527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91" name="AutoShape 19"/>
              <p:cNvSpPr>
                <a:spLocks noChangeArrowheads="1"/>
              </p:cNvSpPr>
              <p:nvPr/>
            </p:nvSpPr>
            <p:spPr bwMode="auto">
              <a:xfrm>
                <a:off x="7172" y="8590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CC00CC">
                      <a:gamma/>
                      <a:shade val="46275"/>
                      <a:invGamma/>
                    </a:srgbClr>
                  </a:gs>
                  <a:gs pos="100000">
                    <a:srgbClr val="CC00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11" name="AutoShape 20"/>
              <p:cNvSpPr>
                <a:spLocks noChangeArrowheads="1"/>
              </p:cNvSpPr>
              <p:nvPr/>
            </p:nvSpPr>
            <p:spPr bwMode="auto">
              <a:xfrm>
                <a:off x="9334" y="12806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2" name="AutoShape 21"/>
              <p:cNvSpPr>
                <a:spLocks noChangeArrowheads="1"/>
              </p:cNvSpPr>
              <p:nvPr/>
            </p:nvSpPr>
            <p:spPr bwMode="auto">
              <a:xfrm>
                <a:off x="9421" y="694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00082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94" name="AutoShape 22"/>
              <p:cNvSpPr>
                <a:spLocks noChangeArrowheads="1"/>
              </p:cNvSpPr>
              <p:nvPr/>
            </p:nvSpPr>
            <p:spPr bwMode="auto">
              <a:xfrm>
                <a:off x="8689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95" name="AutoShape 23"/>
              <p:cNvSpPr>
                <a:spLocks noChangeArrowheads="1"/>
              </p:cNvSpPr>
              <p:nvPr/>
            </p:nvSpPr>
            <p:spPr bwMode="auto">
              <a:xfrm>
                <a:off x="11088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15" name="AutoShape 24"/>
              <p:cNvSpPr>
                <a:spLocks noChangeArrowheads="1"/>
              </p:cNvSpPr>
              <p:nvPr/>
            </p:nvSpPr>
            <p:spPr bwMode="auto">
              <a:xfrm>
                <a:off x="3021" y="6946"/>
                <a:ext cx="1150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6" name="AutoShape 25"/>
              <p:cNvSpPr>
                <a:spLocks noChangeArrowheads="1"/>
              </p:cNvSpPr>
              <p:nvPr/>
            </p:nvSpPr>
            <p:spPr bwMode="auto">
              <a:xfrm>
                <a:off x="12821" y="1198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7" name="AutoShape 26"/>
              <p:cNvSpPr>
                <a:spLocks noChangeArrowheads="1"/>
              </p:cNvSpPr>
              <p:nvPr/>
            </p:nvSpPr>
            <p:spPr bwMode="auto">
              <a:xfrm>
                <a:off x="5302" y="12395"/>
                <a:ext cx="614" cy="537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8" name="AutoShape 27"/>
              <p:cNvSpPr>
                <a:spLocks noChangeArrowheads="1"/>
              </p:cNvSpPr>
              <p:nvPr/>
            </p:nvSpPr>
            <p:spPr bwMode="auto">
              <a:xfrm>
                <a:off x="2535" y="797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9" name="AutoShape 28"/>
              <p:cNvSpPr>
                <a:spLocks noChangeArrowheads="1"/>
              </p:cNvSpPr>
              <p:nvPr/>
            </p:nvSpPr>
            <p:spPr bwMode="auto">
              <a:xfrm>
                <a:off x="12735" y="766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20" name="AutoShape 29"/>
              <p:cNvSpPr>
                <a:spLocks noChangeArrowheads="1"/>
              </p:cNvSpPr>
              <p:nvPr/>
            </p:nvSpPr>
            <p:spPr bwMode="auto">
              <a:xfrm>
                <a:off x="4535" y="13423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902" name="AutoShape 30"/>
              <p:cNvSpPr>
                <a:spLocks noChangeArrowheads="1"/>
              </p:cNvSpPr>
              <p:nvPr/>
            </p:nvSpPr>
            <p:spPr bwMode="auto">
              <a:xfrm>
                <a:off x="4239" y="6427"/>
                <a:ext cx="665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903" name="AutoShape 31"/>
              <p:cNvSpPr>
                <a:spLocks noChangeArrowheads="1"/>
              </p:cNvSpPr>
              <p:nvPr/>
            </p:nvSpPr>
            <p:spPr bwMode="auto">
              <a:xfrm>
                <a:off x="10235" y="13424"/>
                <a:ext cx="672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</p:grpSp>
      </p:grpSp>
      <p:sp>
        <p:nvSpPr>
          <p:cNvPr id="33798" name="Text Box 38"/>
          <p:cNvSpPr txBox="1">
            <a:spLocks noChangeArrowheads="1"/>
          </p:cNvSpPr>
          <p:nvPr/>
        </p:nvSpPr>
        <p:spPr bwMode="auto">
          <a:xfrm>
            <a:off x="1676400" y="2057400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b="1">
              <a:cs typeface="Arial" charset="0"/>
            </a:endParaRPr>
          </a:p>
        </p:txBody>
      </p:sp>
      <p:sp>
        <p:nvSpPr>
          <p:cNvPr id="33799" name="WordArt 39"/>
          <p:cNvSpPr>
            <a:spLocks noChangeArrowheads="1" noChangeShapeType="1" noTextEdit="1"/>
          </p:cNvSpPr>
          <p:nvPr/>
        </p:nvSpPr>
        <p:spPr bwMode="auto">
          <a:xfrm>
            <a:off x="492125" y="1469232"/>
            <a:ext cx="8077200" cy="13751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ĐÂY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36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  <a:endParaRPr lang="en-US" sz="36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4546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95350"/>
            <a:ext cx="67818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276350"/>
            <a:ext cx="19812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6350"/>
            <a:ext cx="21399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59070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40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72" y="904875"/>
            <a:ext cx="4105275" cy="420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33550"/>
            <a:ext cx="296869" cy="39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34" y="2400300"/>
            <a:ext cx="106679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534" y="3153568"/>
            <a:ext cx="83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12492"/>
            <a:ext cx="1143000" cy="89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28950"/>
            <a:ext cx="3352800" cy="207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1"/>
            <a:ext cx="5907087" cy="73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2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53276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561975"/>
            <a:ext cx="5199063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53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9550"/>
            <a:ext cx="6705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433387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ẵm</a:t>
            </a:r>
            <a:r>
              <a:rPr lang="en-US" dirty="0" smtClean="0"/>
              <a:t> con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4324350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Đụng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chạm</a:t>
            </a:r>
            <a:r>
              <a:rPr lang="en-US" dirty="0" smtClean="0">
                <a:solidFill>
                  <a:srgbClr val="FF0000"/>
                </a:solidFill>
              </a:rPr>
              <a:t> an </a:t>
            </a:r>
            <a:r>
              <a:rPr lang="en-US" dirty="0" err="1" smtClean="0">
                <a:solidFill>
                  <a:srgbClr val="FF0000"/>
                </a:solidFill>
              </a:rPr>
              <a:t>toàn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517392" y="4509016"/>
            <a:ext cx="1130808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6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9550"/>
            <a:ext cx="6934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650" y="4552950"/>
            <a:ext cx="33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lạ</a:t>
            </a:r>
            <a:r>
              <a:rPr lang="en-US" dirty="0" smtClean="0"/>
              <a:t> </a:t>
            </a:r>
            <a:r>
              <a:rPr lang="en-US" dirty="0" err="1" smtClean="0"/>
              <a:t>sờ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gái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3962400" y="4674108"/>
            <a:ext cx="978408" cy="248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00675" y="4489442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Đụng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chạm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không</a:t>
            </a:r>
            <a:r>
              <a:rPr lang="en-US" dirty="0" smtClean="0">
                <a:solidFill>
                  <a:srgbClr val="FF0000"/>
                </a:solidFill>
              </a:rPr>
              <a:t> an </a:t>
            </a:r>
            <a:r>
              <a:rPr lang="en-US" dirty="0" err="1" smtClean="0">
                <a:solidFill>
                  <a:srgbClr val="FF0000"/>
                </a:solidFill>
              </a:rPr>
              <a:t>toàn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7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9550"/>
            <a:ext cx="53340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5634" y="4487847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tắm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bé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3168396" y="4551355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72025" y="4487847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Đụng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chạm</a:t>
            </a:r>
            <a:r>
              <a:rPr lang="en-US" dirty="0" smtClean="0">
                <a:solidFill>
                  <a:srgbClr val="7030A0"/>
                </a:solidFill>
              </a:rPr>
              <a:t> an </a:t>
            </a:r>
            <a:r>
              <a:rPr lang="en-US" dirty="0" err="1" smtClean="0">
                <a:solidFill>
                  <a:srgbClr val="7030A0"/>
                </a:solidFill>
              </a:rPr>
              <a:t>toàn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2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1479</TotalTime>
  <Words>222</Words>
  <Application>Microsoft Office PowerPoint</Application>
  <PresentationFormat>On-screen Show (16:9)</PresentationFormat>
  <Paragraphs>47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 Unicode MS</vt:lpstr>
      <vt:lpstr>.VnArial</vt:lpstr>
      <vt:lpstr>Arial</vt:lpstr>
      <vt:lpstr>Arial Black</vt:lpstr>
      <vt:lpstr>Calibri</vt:lpstr>
      <vt:lpstr>Georgia</vt:lpstr>
      <vt:lpstr>Times New Roman</vt:lpstr>
      <vt:lpstr>Trebuchet MS</vt:lpstr>
      <vt:lpstr>UtM-AWO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Nguyen Huu Quang</cp:lastModifiedBy>
  <cp:revision>204</cp:revision>
  <dcterms:created xsi:type="dcterms:W3CDTF">2020-08-19T08:40:40Z</dcterms:created>
  <dcterms:modified xsi:type="dcterms:W3CDTF">2024-07-12T02:47:31Z</dcterms:modified>
</cp:coreProperties>
</file>