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5" r:id="rId6"/>
    <p:sldId id="286" r:id="rId7"/>
    <p:sldId id="287" r:id="rId8"/>
    <p:sldId id="288" r:id="rId9"/>
    <p:sldId id="281" r:id="rId10"/>
    <p:sldId id="282" r:id="rId11"/>
    <p:sldId id="283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61A150E-82A9-466B-A6F7-9FC2326F5A5D}">
          <p14:sldIdLst>
            <p14:sldId id="256"/>
            <p14:sldId id="277"/>
            <p14:sldId id="278"/>
            <p14:sldId id="279"/>
            <p14:sldId id="285"/>
            <p14:sldId id="286"/>
            <p14:sldId id="287"/>
            <p14:sldId id="288"/>
            <p14:sldId id="281"/>
            <p14:sldId id="282"/>
            <p14:sldId id="283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71" autoAdjust="0"/>
    <p:restoredTop sz="94660"/>
  </p:normalViewPr>
  <p:slideViewPr>
    <p:cSldViewPr>
      <p:cViewPr varScale="1">
        <p:scale>
          <a:sx n="86" d="100"/>
          <a:sy n="86" d="100"/>
        </p:scale>
        <p:origin x="8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D:\lop 1\Tu lieu hoc Powerpoint - Duy Phương\HÌnh nền\4ee16933ee8154ecc3025b99153a4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6678" y="1905000"/>
            <a:ext cx="9150926" cy="1585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US" sz="36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36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 NHIÊN VÀ XÃ HỘI -  LỚP 1</a:t>
            </a:r>
          </a:p>
          <a:p>
            <a:pPr algn="ctr" eaLnBrk="1" hangingPunct="1">
              <a:lnSpc>
                <a:spcPct val="150000"/>
              </a:lnSpc>
            </a:pPr>
            <a:endParaRPr lang="en-US" sz="3200" b="1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136EFC7-72A0-4C2F-A995-E208750E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172" y="3677219"/>
            <a:ext cx="80772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13: An toàn trên đường (tiết 2)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EDE36E7-D7AD-4FD5-B559-2DB06FC56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31" y="4579599"/>
            <a:ext cx="80772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NGUYỄN THỊ </a:t>
            </a:r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1A5</a:t>
            </a:r>
            <a:endParaRPr lang="en-US" sz="2800" b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7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098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1">
            <a:extLst>
              <a:ext uri="{FF2B5EF4-FFF2-40B4-BE49-F238E27FC236}">
                <a16:creationId xmlns:a16="http://schemas.microsoft.com/office/drawing/2014/main" id="{D086654A-89BF-4BA5-AED4-3A01B26D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51" y="556389"/>
            <a:ext cx="807720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 các tình huống sau, ai đúng, ai sai? Vì sao?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0D27EC-7989-47B1-8352-2624AC7A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3" y="627334"/>
            <a:ext cx="695325" cy="67627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8BE009B-5C97-451B-B812-316D584654BB}"/>
              </a:ext>
            </a:extLst>
          </p:cNvPr>
          <p:cNvGrpSpPr/>
          <p:nvPr/>
        </p:nvGrpSpPr>
        <p:grpSpPr>
          <a:xfrm>
            <a:off x="1600200" y="1700887"/>
            <a:ext cx="4789780" cy="3588558"/>
            <a:chOff x="6464961" y="1586455"/>
            <a:chExt cx="2462477" cy="2293158"/>
          </a:xfrm>
        </p:grpSpPr>
        <p:pic>
          <p:nvPicPr>
            <p:cNvPr id="34" name="Picture 2" descr="Cậu Bé đi Xe đạp Hình ảnh | Định dạng hình ảnh PNG 401336737| vn.lovepik.com">
              <a:extLst>
                <a:ext uri="{FF2B5EF4-FFF2-40B4-BE49-F238E27FC236}">
                  <a16:creationId xmlns:a16="http://schemas.microsoft.com/office/drawing/2014/main" id="{2D45A2FF-E215-459C-908E-2AFD839F7F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47" b="12048"/>
            <a:stretch/>
          </p:blipFill>
          <p:spPr bwMode="auto">
            <a:xfrm>
              <a:off x="6464961" y="1586455"/>
              <a:ext cx="2462477" cy="18765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0D51D48-A097-432E-BACA-32A73AC31F04}"/>
                </a:ext>
              </a:extLst>
            </p:cNvPr>
            <p:cNvSpPr/>
            <p:nvPr/>
          </p:nvSpPr>
          <p:spPr>
            <a:xfrm>
              <a:off x="7427193" y="3457378"/>
              <a:ext cx="457200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8A60B9-B542-45DF-87CA-CAACA4A90119}"/>
              </a:ext>
            </a:extLst>
          </p:cNvPr>
          <p:cNvGrpSpPr/>
          <p:nvPr/>
        </p:nvGrpSpPr>
        <p:grpSpPr>
          <a:xfrm>
            <a:off x="681505" y="2286049"/>
            <a:ext cx="7780989" cy="3245718"/>
            <a:chOff x="0" y="0"/>
            <a:chExt cx="3876675" cy="20317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9E9AC9F-9011-477B-AD68-B3923D8D1C65}"/>
                </a:ext>
              </a:extLst>
            </p:cNvPr>
            <p:cNvSpPr/>
            <p:nvPr/>
          </p:nvSpPr>
          <p:spPr>
            <a:xfrm>
              <a:off x="1695450" y="1581150"/>
              <a:ext cx="387734" cy="4505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A065E6-EE78-404B-BBB1-0E223E6FE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4" t="46646" r="20890" b="39991"/>
            <a:stretch/>
          </p:blipFill>
          <p:spPr bwMode="auto">
            <a:xfrm>
              <a:off x="0" y="0"/>
              <a:ext cx="3876675" cy="1619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336241-67CB-4512-A86B-46A670328404}"/>
              </a:ext>
            </a:extLst>
          </p:cNvPr>
          <p:cNvGrpSpPr/>
          <p:nvPr/>
        </p:nvGrpSpPr>
        <p:grpSpPr>
          <a:xfrm>
            <a:off x="1409700" y="1700887"/>
            <a:ext cx="6705600" cy="5002338"/>
            <a:chOff x="5913505" y="3919510"/>
            <a:chExt cx="2977902" cy="2409157"/>
          </a:xfrm>
        </p:grpSpPr>
        <p:pic>
          <p:nvPicPr>
            <p:cNvPr id="24" name="Picture 4" descr="Không đội mũ bảo hiểm khi tham gia giao thông-Bạn sẽ ra sao ? - Báo Quảng  Ninh điện tử - An toàn giao thông Quảng Ninh">
              <a:extLst>
                <a:ext uri="{FF2B5EF4-FFF2-40B4-BE49-F238E27FC236}">
                  <a16:creationId xmlns:a16="http://schemas.microsoft.com/office/drawing/2014/main" id="{D4194FFD-0C64-4947-9909-E31124BA4E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505" y="3919510"/>
              <a:ext cx="2977902" cy="1998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633FDD5-A8A2-4419-AD2D-B854BD90F6E8}"/>
                </a:ext>
              </a:extLst>
            </p:cNvPr>
            <p:cNvSpPr/>
            <p:nvPr/>
          </p:nvSpPr>
          <p:spPr>
            <a:xfrm>
              <a:off x="7170195" y="5906432"/>
              <a:ext cx="391231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5735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098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72E6E7E-4BCB-4A1E-A14E-C145198CF97D}"/>
              </a:ext>
            </a:extLst>
          </p:cNvPr>
          <p:cNvGrpSpPr/>
          <p:nvPr/>
        </p:nvGrpSpPr>
        <p:grpSpPr>
          <a:xfrm>
            <a:off x="252593" y="3508863"/>
            <a:ext cx="2462477" cy="2293158"/>
            <a:chOff x="6464961" y="1586455"/>
            <a:chExt cx="2462477" cy="2293158"/>
          </a:xfrm>
        </p:grpSpPr>
        <p:pic>
          <p:nvPicPr>
            <p:cNvPr id="1026" name="Picture 2" descr="Cậu Bé đi Xe đạp Hình ảnh | Định dạng hình ảnh PNG 401336737| vn.lovepik.com">
              <a:extLst>
                <a:ext uri="{FF2B5EF4-FFF2-40B4-BE49-F238E27FC236}">
                  <a16:creationId xmlns:a16="http://schemas.microsoft.com/office/drawing/2014/main" id="{D38A18B4-219C-46D7-AEF6-9FB8262A93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47" b="12048"/>
            <a:stretch/>
          </p:blipFill>
          <p:spPr bwMode="auto">
            <a:xfrm>
              <a:off x="6464961" y="1586455"/>
              <a:ext cx="2462477" cy="18765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F9390DE-6595-4414-86F8-921A42CBC308}"/>
                </a:ext>
              </a:extLst>
            </p:cNvPr>
            <p:cNvSpPr/>
            <p:nvPr/>
          </p:nvSpPr>
          <p:spPr>
            <a:xfrm>
              <a:off x="7427193" y="3457378"/>
              <a:ext cx="457200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B442A4-90E5-4DE6-B914-D21DD76B5710}"/>
              </a:ext>
            </a:extLst>
          </p:cNvPr>
          <p:cNvGrpSpPr/>
          <p:nvPr/>
        </p:nvGrpSpPr>
        <p:grpSpPr>
          <a:xfrm>
            <a:off x="5943600" y="3919510"/>
            <a:ext cx="2977902" cy="2409157"/>
            <a:chOff x="5913505" y="3919510"/>
            <a:chExt cx="2977902" cy="2409157"/>
          </a:xfrm>
        </p:grpSpPr>
        <p:pic>
          <p:nvPicPr>
            <p:cNvPr id="1028" name="Picture 4" descr="Không đội mũ bảo hiểm khi tham gia giao thông-Bạn sẽ ra sao ? - Báo Quảng  Ninh điện tử - An toàn giao thông Quảng Ninh">
              <a:extLst>
                <a:ext uri="{FF2B5EF4-FFF2-40B4-BE49-F238E27FC236}">
                  <a16:creationId xmlns:a16="http://schemas.microsoft.com/office/drawing/2014/main" id="{E2AF091A-45F2-44DB-8536-65A3F7124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505" y="3919510"/>
              <a:ext cx="2977902" cy="1998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E71BD4-87C0-4A94-A8D1-02F1A20787AA}"/>
                </a:ext>
              </a:extLst>
            </p:cNvPr>
            <p:cNvSpPr/>
            <p:nvPr/>
          </p:nvSpPr>
          <p:spPr>
            <a:xfrm>
              <a:off x="7170195" y="5906432"/>
              <a:ext cx="391231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6</a:t>
              </a:r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:a16="http://schemas.microsoft.com/office/drawing/2014/main" id="{D086654A-89BF-4BA5-AED4-3A01B26D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51" y="556389"/>
            <a:ext cx="80772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Trong các tình huống sau, ai đúng, ai sai? Vì sao?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0D27EC-7989-47B1-8352-2624AC7A0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93" y="627334"/>
            <a:ext cx="695325" cy="6762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8A0ED8-3BC7-4837-8E1C-1A3CB69448C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64561" r="54677" b="21238"/>
          <a:stretch/>
        </p:blipFill>
        <p:spPr bwMode="auto">
          <a:xfrm>
            <a:off x="482562" y="1374018"/>
            <a:ext cx="2330736" cy="1876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DFC55A-9B8A-4BF9-90E3-63B9EB1D174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65114" r="22414" b="21238"/>
          <a:stretch/>
        </p:blipFill>
        <p:spPr bwMode="auto">
          <a:xfrm>
            <a:off x="2872963" y="1433494"/>
            <a:ext cx="2654318" cy="2053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5E39D45-3D9E-4784-8B09-0942F1214A30}"/>
              </a:ext>
            </a:extLst>
          </p:cNvPr>
          <p:cNvGrpSpPr/>
          <p:nvPr/>
        </p:nvGrpSpPr>
        <p:grpSpPr>
          <a:xfrm>
            <a:off x="5634218" y="1487317"/>
            <a:ext cx="3305175" cy="2374265"/>
            <a:chOff x="0" y="0"/>
            <a:chExt cx="3305175" cy="237466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57B4C91-A6D1-42BE-8613-82CCED67D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7" t="79157" r="30979" b="8362"/>
            <a:stretch/>
          </p:blipFill>
          <p:spPr bwMode="auto">
            <a:xfrm>
              <a:off x="0" y="0"/>
              <a:ext cx="3305175" cy="1972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0C33EAD-4B8C-4E5A-84A1-AE6C989BC440}"/>
                </a:ext>
              </a:extLst>
            </p:cNvPr>
            <p:cNvSpPr/>
            <p:nvPr/>
          </p:nvSpPr>
          <p:spPr>
            <a:xfrm>
              <a:off x="1704975" y="1876425"/>
              <a:ext cx="416585" cy="49824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E0F6D8-5294-45E1-9979-B3AEF733CA6C}"/>
              </a:ext>
            </a:extLst>
          </p:cNvPr>
          <p:cNvGrpSpPr/>
          <p:nvPr/>
        </p:nvGrpSpPr>
        <p:grpSpPr>
          <a:xfrm>
            <a:off x="2645754" y="3946294"/>
            <a:ext cx="3305176" cy="2553370"/>
            <a:chOff x="0" y="0"/>
            <a:chExt cx="3876675" cy="20317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D3D2A46-3736-448D-A631-E3BDA1532FB1}"/>
                </a:ext>
              </a:extLst>
            </p:cNvPr>
            <p:cNvSpPr/>
            <p:nvPr/>
          </p:nvSpPr>
          <p:spPr>
            <a:xfrm>
              <a:off x="1695450" y="1581150"/>
              <a:ext cx="387734" cy="4505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8D826FF-1EE6-4959-AB4B-3CD0855FA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4" t="46646" r="20890" b="39991"/>
            <a:stretch/>
          </p:blipFill>
          <p:spPr bwMode="auto">
            <a:xfrm>
              <a:off x="0" y="0"/>
              <a:ext cx="3876675" cy="1619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07825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098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93C3F3-263B-4444-83A7-7D94D091C3B2}"/>
              </a:ext>
            </a:extLst>
          </p:cNvPr>
          <p:cNvGrpSpPr/>
          <p:nvPr/>
        </p:nvGrpSpPr>
        <p:grpSpPr>
          <a:xfrm>
            <a:off x="1485900" y="521968"/>
            <a:ext cx="6553200" cy="6183632"/>
            <a:chOff x="1752600" y="838200"/>
            <a:chExt cx="4495800" cy="534543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D115A62-BFDA-4E63-96C1-AEB5DA320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889" r="48182"/>
            <a:stretch/>
          </p:blipFill>
          <p:spPr>
            <a:xfrm>
              <a:off x="1752600" y="1107363"/>
              <a:ext cx="4343400" cy="5076269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944D02B-93A5-4AFD-A5B3-C40051AC4185}"/>
                </a:ext>
              </a:extLst>
            </p:cNvPr>
            <p:cNvSpPr/>
            <p:nvPr/>
          </p:nvSpPr>
          <p:spPr>
            <a:xfrm>
              <a:off x="4762500" y="838200"/>
              <a:ext cx="1485900" cy="16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61337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B6180C38-EC06-4EBD-8417-4B0A07D66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BD95F59F-57E3-4514-8004-59653BEF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59" y="1784721"/>
            <a:ext cx="8077200" cy="82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 và Xã hội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2B4DC92C-389C-4123-B3A3-54BA08625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59" y="2601749"/>
            <a:ext cx="8077200" cy="83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Bài 13: An toàn trên đường (tiết 2)</a:t>
            </a:r>
          </a:p>
        </p:txBody>
      </p:sp>
    </p:spTree>
    <p:extLst>
      <p:ext uri="{BB962C8B-B14F-4D97-AF65-F5344CB8AC3E}">
        <p14:creationId xmlns:p14="http://schemas.microsoft.com/office/powerpoint/2010/main" val="4059258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B6180C38-EC06-4EBD-8417-4B0A07D66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1BB7A-6114-49EB-BE46-B5E944932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000" y="838200"/>
            <a:ext cx="840977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8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098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72E6E7E-4BCB-4A1E-A14E-C145198CF97D}"/>
              </a:ext>
            </a:extLst>
          </p:cNvPr>
          <p:cNvGrpSpPr/>
          <p:nvPr/>
        </p:nvGrpSpPr>
        <p:grpSpPr>
          <a:xfrm>
            <a:off x="252593" y="3508863"/>
            <a:ext cx="2462477" cy="2293158"/>
            <a:chOff x="6464961" y="1586455"/>
            <a:chExt cx="2462477" cy="2293158"/>
          </a:xfrm>
        </p:grpSpPr>
        <p:pic>
          <p:nvPicPr>
            <p:cNvPr id="1026" name="Picture 2" descr="Cậu Bé đi Xe đạp Hình ảnh | Định dạng hình ảnh PNG 401336737| vn.lovepik.com">
              <a:extLst>
                <a:ext uri="{FF2B5EF4-FFF2-40B4-BE49-F238E27FC236}">
                  <a16:creationId xmlns:a16="http://schemas.microsoft.com/office/drawing/2014/main" id="{D38A18B4-219C-46D7-AEF6-9FB8262A93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47" b="12048"/>
            <a:stretch/>
          </p:blipFill>
          <p:spPr bwMode="auto">
            <a:xfrm>
              <a:off x="6464961" y="1586455"/>
              <a:ext cx="2462477" cy="18765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F9390DE-6595-4414-86F8-921A42CBC308}"/>
                </a:ext>
              </a:extLst>
            </p:cNvPr>
            <p:cNvSpPr/>
            <p:nvPr/>
          </p:nvSpPr>
          <p:spPr>
            <a:xfrm>
              <a:off x="7427193" y="3457378"/>
              <a:ext cx="457200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B442A4-90E5-4DE6-B914-D21DD76B5710}"/>
              </a:ext>
            </a:extLst>
          </p:cNvPr>
          <p:cNvGrpSpPr/>
          <p:nvPr/>
        </p:nvGrpSpPr>
        <p:grpSpPr>
          <a:xfrm>
            <a:off x="5943600" y="3919510"/>
            <a:ext cx="2977902" cy="2409157"/>
            <a:chOff x="5913505" y="3919510"/>
            <a:chExt cx="2977902" cy="2409157"/>
          </a:xfrm>
        </p:grpSpPr>
        <p:pic>
          <p:nvPicPr>
            <p:cNvPr id="1028" name="Picture 4" descr="Không đội mũ bảo hiểm khi tham gia giao thông-Bạn sẽ ra sao ? - Báo Quảng  Ninh điện tử - An toàn giao thông Quảng Ninh">
              <a:extLst>
                <a:ext uri="{FF2B5EF4-FFF2-40B4-BE49-F238E27FC236}">
                  <a16:creationId xmlns:a16="http://schemas.microsoft.com/office/drawing/2014/main" id="{E2AF091A-45F2-44DB-8536-65A3F7124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505" y="3919510"/>
              <a:ext cx="2977902" cy="1998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E71BD4-87C0-4A94-A8D1-02F1A20787AA}"/>
                </a:ext>
              </a:extLst>
            </p:cNvPr>
            <p:cNvSpPr/>
            <p:nvPr/>
          </p:nvSpPr>
          <p:spPr>
            <a:xfrm>
              <a:off x="7170195" y="5906432"/>
              <a:ext cx="391231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6</a:t>
              </a:r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:a16="http://schemas.microsoft.com/office/drawing/2014/main" id="{D086654A-89BF-4BA5-AED4-3A01B26D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51" y="556389"/>
            <a:ext cx="80772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Trong các tình huống sau, ai đúng, ai sai? Vì sao?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0D27EC-7989-47B1-8352-2624AC7A0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93" y="627334"/>
            <a:ext cx="695325" cy="6762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8A0ED8-3BC7-4837-8E1C-1A3CB69448C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64561" r="54677" b="21238"/>
          <a:stretch/>
        </p:blipFill>
        <p:spPr bwMode="auto">
          <a:xfrm>
            <a:off x="482562" y="1374018"/>
            <a:ext cx="2330736" cy="1876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DFC55A-9B8A-4BF9-90E3-63B9EB1D174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65114" r="22414" b="21238"/>
          <a:stretch/>
        </p:blipFill>
        <p:spPr bwMode="auto">
          <a:xfrm>
            <a:off x="2872963" y="1433494"/>
            <a:ext cx="2654318" cy="2053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5E39D45-3D9E-4784-8B09-0942F1214A30}"/>
              </a:ext>
            </a:extLst>
          </p:cNvPr>
          <p:cNvGrpSpPr/>
          <p:nvPr/>
        </p:nvGrpSpPr>
        <p:grpSpPr>
          <a:xfrm>
            <a:off x="5634218" y="1487317"/>
            <a:ext cx="3305175" cy="2374265"/>
            <a:chOff x="0" y="0"/>
            <a:chExt cx="3305175" cy="237466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57B4C91-A6D1-42BE-8613-82CCED67D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7" t="79157" r="30979" b="8362"/>
            <a:stretch/>
          </p:blipFill>
          <p:spPr bwMode="auto">
            <a:xfrm>
              <a:off x="0" y="0"/>
              <a:ext cx="3305175" cy="1972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0C33EAD-4B8C-4E5A-84A1-AE6C989BC440}"/>
                </a:ext>
              </a:extLst>
            </p:cNvPr>
            <p:cNvSpPr/>
            <p:nvPr/>
          </p:nvSpPr>
          <p:spPr>
            <a:xfrm>
              <a:off x="1704975" y="1876425"/>
              <a:ext cx="416585" cy="49824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E0F6D8-5294-45E1-9979-B3AEF733CA6C}"/>
              </a:ext>
            </a:extLst>
          </p:cNvPr>
          <p:cNvGrpSpPr/>
          <p:nvPr/>
        </p:nvGrpSpPr>
        <p:grpSpPr>
          <a:xfrm>
            <a:off x="2645754" y="3946294"/>
            <a:ext cx="3305176" cy="2553370"/>
            <a:chOff x="0" y="0"/>
            <a:chExt cx="3876675" cy="20317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D3D2A46-3736-448D-A631-E3BDA1532FB1}"/>
                </a:ext>
              </a:extLst>
            </p:cNvPr>
            <p:cNvSpPr/>
            <p:nvPr/>
          </p:nvSpPr>
          <p:spPr>
            <a:xfrm>
              <a:off x="1695450" y="1581150"/>
              <a:ext cx="387734" cy="4505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8D826FF-1EE6-4959-AB4B-3CD0855FA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4" t="46646" r="20890" b="39991"/>
            <a:stretch/>
          </p:blipFill>
          <p:spPr bwMode="auto">
            <a:xfrm>
              <a:off x="0" y="0"/>
              <a:ext cx="3876675" cy="1619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815903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098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1">
            <a:extLst>
              <a:ext uri="{FF2B5EF4-FFF2-40B4-BE49-F238E27FC236}">
                <a16:creationId xmlns:a16="http://schemas.microsoft.com/office/drawing/2014/main" id="{D086654A-89BF-4BA5-AED4-3A01B26D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51" y="556389"/>
            <a:ext cx="80772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Trong các tình huống sau, ai đúng, ai sai? Vì sao?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0D27EC-7989-47B1-8352-2624AC7A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3" y="627334"/>
            <a:ext cx="695325" cy="6762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8A0ED8-3BC7-4837-8E1C-1A3CB69448C9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64561" r="54677" b="21238"/>
          <a:stretch/>
        </p:blipFill>
        <p:spPr bwMode="auto">
          <a:xfrm>
            <a:off x="225549" y="1215065"/>
            <a:ext cx="4014606" cy="3646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DFC55A-9B8A-4BF9-90E3-63B9EB1D174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65114" r="22414" b="21238"/>
          <a:stretch/>
        </p:blipFill>
        <p:spPr bwMode="auto">
          <a:xfrm>
            <a:off x="4240155" y="2876552"/>
            <a:ext cx="4644765" cy="3748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6878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098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72E6E7E-4BCB-4A1E-A14E-C145198CF97D}"/>
              </a:ext>
            </a:extLst>
          </p:cNvPr>
          <p:cNvGrpSpPr/>
          <p:nvPr/>
        </p:nvGrpSpPr>
        <p:grpSpPr>
          <a:xfrm>
            <a:off x="1939627" y="3810000"/>
            <a:ext cx="5645745" cy="2752898"/>
            <a:chOff x="6464961" y="1586455"/>
            <a:chExt cx="2462477" cy="2293158"/>
          </a:xfrm>
        </p:grpSpPr>
        <p:pic>
          <p:nvPicPr>
            <p:cNvPr id="1026" name="Picture 2" descr="Cậu Bé đi Xe đạp Hình ảnh | Định dạng hình ảnh PNG 401336737| vn.lovepik.com">
              <a:extLst>
                <a:ext uri="{FF2B5EF4-FFF2-40B4-BE49-F238E27FC236}">
                  <a16:creationId xmlns:a16="http://schemas.microsoft.com/office/drawing/2014/main" id="{D38A18B4-219C-46D7-AEF6-9FB8262A93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47" b="12048"/>
            <a:stretch/>
          </p:blipFill>
          <p:spPr bwMode="auto">
            <a:xfrm>
              <a:off x="6464961" y="1586455"/>
              <a:ext cx="2462477" cy="18765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F9390DE-6595-4414-86F8-921A42CBC308}"/>
                </a:ext>
              </a:extLst>
            </p:cNvPr>
            <p:cNvSpPr/>
            <p:nvPr/>
          </p:nvSpPr>
          <p:spPr>
            <a:xfrm>
              <a:off x="7427193" y="3457378"/>
              <a:ext cx="457200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4</a:t>
              </a:r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:a16="http://schemas.microsoft.com/office/drawing/2014/main" id="{D086654A-89BF-4BA5-AED4-3A01B26D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51" y="556389"/>
            <a:ext cx="80772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Trong các tình huống sau, ai đúng, ai sai? Vì sao?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0D27EC-7989-47B1-8352-2624AC7A0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93" y="627334"/>
            <a:ext cx="695325" cy="676275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5E39D45-3D9E-4784-8B09-0942F1214A30}"/>
              </a:ext>
            </a:extLst>
          </p:cNvPr>
          <p:cNvGrpSpPr/>
          <p:nvPr/>
        </p:nvGrpSpPr>
        <p:grpSpPr>
          <a:xfrm>
            <a:off x="983655" y="1191420"/>
            <a:ext cx="5962949" cy="2779114"/>
            <a:chOff x="0" y="0"/>
            <a:chExt cx="3305175" cy="237466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57B4C91-A6D1-42BE-8613-82CCED67D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7" t="79157" r="30979" b="8362"/>
            <a:stretch/>
          </p:blipFill>
          <p:spPr bwMode="auto">
            <a:xfrm>
              <a:off x="0" y="0"/>
              <a:ext cx="3305175" cy="1972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0C33EAD-4B8C-4E5A-84A1-AE6C989BC440}"/>
                </a:ext>
              </a:extLst>
            </p:cNvPr>
            <p:cNvSpPr/>
            <p:nvPr/>
          </p:nvSpPr>
          <p:spPr>
            <a:xfrm>
              <a:off x="1704975" y="1876425"/>
              <a:ext cx="416585" cy="49824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828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098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2B442A4-90E5-4DE6-B914-D21DD76B5710}"/>
              </a:ext>
            </a:extLst>
          </p:cNvPr>
          <p:cNvGrpSpPr/>
          <p:nvPr/>
        </p:nvGrpSpPr>
        <p:grpSpPr>
          <a:xfrm>
            <a:off x="2438400" y="3795016"/>
            <a:ext cx="5867158" cy="2989885"/>
            <a:chOff x="5913505" y="3919510"/>
            <a:chExt cx="2977902" cy="2409157"/>
          </a:xfrm>
        </p:grpSpPr>
        <p:pic>
          <p:nvPicPr>
            <p:cNvPr id="1028" name="Picture 4" descr="Không đội mũ bảo hiểm khi tham gia giao thông-Bạn sẽ ra sao ? - Báo Quảng  Ninh điện tử - An toàn giao thông Quảng Ninh">
              <a:extLst>
                <a:ext uri="{FF2B5EF4-FFF2-40B4-BE49-F238E27FC236}">
                  <a16:creationId xmlns:a16="http://schemas.microsoft.com/office/drawing/2014/main" id="{E2AF091A-45F2-44DB-8536-65A3F7124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505" y="3919510"/>
              <a:ext cx="2977902" cy="1998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E71BD4-87C0-4A94-A8D1-02F1A20787AA}"/>
                </a:ext>
              </a:extLst>
            </p:cNvPr>
            <p:cNvSpPr/>
            <p:nvPr/>
          </p:nvSpPr>
          <p:spPr>
            <a:xfrm>
              <a:off x="7170195" y="5906432"/>
              <a:ext cx="391231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6</a:t>
              </a:r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:a16="http://schemas.microsoft.com/office/drawing/2014/main" id="{D086654A-89BF-4BA5-AED4-3A01B26D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51" y="556389"/>
            <a:ext cx="80772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Trong các tình huống sau, ai đúng, ai sai? Vì sao?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0D27EC-7989-47B1-8352-2624AC7A0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93" y="627334"/>
            <a:ext cx="695325" cy="67627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0E0F6D8-5294-45E1-9979-B3AEF733CA6C}"/>
              </a:ext>
            </a:extLst>
          </p:cNvPr>
          <p:cNvGrpSpPr/>
          <p:nvPr/>
        </p:nvGrpSpPr>
        <p:grpSpPr>
          <a:xfrm>
            <a:off x="381000" y="1212830"/>
            <a:ext cx="6124576" cy="2582187"/>
            <a:chOff x="0" y="0"/>
            <a:chExt cx="3876675" cy="20317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D3D2A46-3736-448D-A631-E3BDA1532FB1}"/>
                </a:ext>
              </a:extLst>
            </p:cNvPr>
            <p:cNvSpPr/>
            <p:nvPr/>
          </p:nvSpPr>
          <p:spPr>
            <a:xfrm>
              <a:off x="1695450" y="1581150"/>
              <a:ext cx="387734" cy="4505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8D826FF-1EE6-4959-AB4B-3CD0855FA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4" t="46646" r="20890" b="39991"/>
            <a:stretch/>
          </p:blipFill>
          <p:spPr bwMode="auto">
            <a:xfrm>
              <a:off x="0" y="0"/>
              <a:ext cx="3876675" cy="1619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4603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098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72E6E7E-4BCB-4A1E-A14E-C145198CF97D}"/>
              </a:ext>
            </a:extLst>
          </p:cNvPr>
          <p:cNvGrpSpPr/>
          <p:nvPr/>
        </p:nvGrpSpPr>
        <p:grpSpPr>
          <a:xfrm>
            <a:off x="252593" y="3508863"/>
            <a:ext cx="2462477" cy="2293158"/>
            <a:chOff x="6464961" y="1586455"/>
            <a:chExt cx="2462477" cy="2293158"/>
          </a:xfrm>
        </p:grpSpPr>
        <p:pic>
          <p:nvPicPr>
            <p:cNvPr id="1026" name="Picture 2" descr="Cậu Bé đi Xe đạp Hình ảnh | Định dạng hình ảnh PNG 401336737| vn.lovepik.com">
              <a:extLst>
                <a:ext uri="{FF2B5EF4-FFF2-40B4-BE49-F238E27FC236}">
                  <a16:creationId xmlns:a16="http://schemas.microsoft.com/office/drawing/2014/main" id="{D38A18B4-219C-46D7-AEF6-9FB8262A93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47" b="12048"/>
            <a:stretch/>
          </p:blipFill>
          <p:spPr bwMode="auto">
            <a:xfrm>
              <a:off x="6464961" y="1586455"/>
              <a:ext cx="2462477" cy="18765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F9390DE-6595-4414-86F8-921A42CBC308}"/>
                </a:ext>
              </a:extLst>
            </p:cNvPr>
            <p:cNvSpPr/>
            <p:nvPr/>
          </p:nvSpPr>
          <p:spPr>
            <a:xfrm>
              <a:off x="7427193" y="3457378"/>
              <a:ext cx="457200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4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B442A4-90E5-4DE6-B914-D21DD76B5710}"/>
              </a:ext>
            </a:extLst>
          </p:cNvPr>
          <p:cNvGrpSpPr/>
          <p:nvPr/>
        </p:nvGrpSpPr>
        <p:grpSpPr>
          <a:xfrm>
            <a:off x="5943600" y="3919510"/>
            <a:ext cx="2977902" cy="2409157"/>
            <a:chOff x="5913505" y="3919510"/>
            <a:chExt cx="2977902" cy="2409157"/>
          </a:xfrm>
        </p:grpSpPr>
        <p:pic>
          <p:nvPicPr>
            <p:cNvPr id="1028" name="Picture 4" descr="Không đội mũ bảo hiểm khi tham gia giao thông-Bạn sẽ ra sao ? - Báo Quảng  Ninh điện tử - An toàn giao thông Quảng Ninh">
              <a:extLst>
                <a:ext uri="{FF2B5EF4-FFF2-40B4-BE49-F238E27FC236}">
                  <a16:creationId xmlns:a16="http://schemas.microsoft.com/office/drawing/2014/main" id="{E2AF091A-45F2-44DB-8536-65A3F7124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3505" y="3919510"/>
              <a:ext cx="2977902" cy="1998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DE71BD4-87C0-4A94-A8D1-02F1A20787AA}"/>
                </a:ext>
              </a:extLst>
            </p:cNvPr>
            <p:cNvSpPr/>
            <p:nvPr/>
          </p:nvSpPr>
          <p:spPr>
            <a:xfrm>
              <a:off x="7170195" y="5906432"/>
              <a:ext cx="391231" cy="422235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/>
                <a:t>6</a:t>
              </a:r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:a16="http://schemas.microsoft.com/office/drawing/2014/main" id="{D086654A-89BF-4BA5-AED4-3A01B26D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51" y="556389"/>
            <a:ext cx="80772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Trong các tình huống sau, ai đúng, ai sai? Vì sao?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0D27EC-7989-47B1-8352-2624AC7A0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93" y="627334"/>
            <a:ext cx="695325" cy="67627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C8A0ED8-3BC7-4837-8E1C-1A3CB69448C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64561" r="54677" b="21238"/>
          <a:stretch/>
        </p:blipFill>
        <p:spPr bwMode="auto">
          <a:xfrm>
            <a:off x="482562" y="1374018"/>
            <a:ext cx="2330736" cy="1876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4DFC55A-9B8A-4BF9-90E3-63B9EB1D1740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65114" r="22414" b="21238"/>
          <a:stretch/>
        </p:blipFill>
        <p:spPr bwMode="auto">
          <a:xfrm>
            <a:off x="2872963" y="1433494"/>
            <a:ext cx="2654318" cy="2053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25E39D45-3D9E-4784-8B09-0942F1214A30}"/>
              </a:ext>
            </a:extLst>
          </p:cNvPr>
          <p:cNvGrpSpPr/>
          <p:nvPr/>
        </p:nvGrpSpPr>
        <p:grpSpPr>
          <a:xfrm>
            <a:off x="5634218" y="1487317"/>
            <a:ext cx="3305175" cy="2374265"/>
            <a:chOff x="0" y="0"/>
            <a:chExt cx="3305175" cy="237466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57B4C91-A6D1-42BE-8613-82CCED67D8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7" t="79157" r="30979" b="8362"/>
            <a:stretch/>
          </p:blipFill>
          <p:spPr bwMode="auto">
            <a:xfrm>
              <a:off x="0" y="0"/>
              <a:ext cx="3305175" cy="1972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0C33EAD-4B8C-4E5A-84A1-AE6C989BC440}"/>
                </a:ext>
              </a:extLst>
            </p:cNvPr>
            <p:cNvSpPr/>
            <p:nvPr/>
          </p:nvSpPr>
          <p:spPr>
            <a:xfrm>
              <a:off x="1704975" y="1876425"/>
              <a:ext cx="416585" cy="49824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0E0F6D8-5294-45E1-9979-B3AEF733CA6C}"/>
              </a:ext>
            </a:extLst>
          </p:cNvPr>
          <p:cNvGrpSpPr/>
          <p:nvPr/>
        </p:nvGrpSpPr>
        <p:grpSpPr>
          <a:xfrm>
            <a:off x="2645754" y="3946294"/>
            <a:ext cx="3305176" cy="2553370"/>
            <a:chOff x="0" y="0"/>
            <a:chExt cx="3876675" cy="20317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D3D2A46-3736-448D-A631-E3BDA1532FB1}"/>
                </a:ext>
              </a:extLst>
            </p:cNvPr>
            <p:cNvSpPr/>
            <p:nvPr/>
          </p:nvSpPr>
          <p:spPr>
            <a:xfrm>
              <a:off x="1695450" y="1581150"/>
              <a:ext cx="387734" cy="45055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8D826FF-1EE6-4959-AB4B-3CD0855FA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94" t="46646" r="20890" b="39991"/>
            <a:stretch/>
          </p:blipFill>
          <p:spPr bwMode="auto">
            <a:xfrm>
              <a:off x="0" y="0"/>
              <a:ext cx="3876675" cy="16192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20021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709E0566-8BE8-4E00-9F1D-2E338B177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 w="57150">
            <a:pattFill prst="wdUpDiag">
              <a:fgClr>
                <a:schemeClr val="folHlink"/>
              </a:fgClr>
              <a:bgClr>
                <a:srgbClr val="FFFFFF"/>
              </a:bgClr>
            </a:patt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/>
              <a:t>  </a:t>
            </a:r>
            <a:endParaRPr lang="en-US" altLang="en-US" sz="2800" b="1"/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A7E03151-F10E-4EF4-9985-0AB3081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098"/>
            <a:ext cx="8763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1">
            <a:extLst>
              <a:ext uri="{FF2B5EF4-FFF2-40B4-BE49-F238E27FC236}">
                <a16:creationId xmlns:a16="http://schemas.microsoft.com/office/drawing/2014/main" id="{D086654A-89BF-4BA5-AED4-3A01B26D8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51" y="556389"/>
            <a:ext cx="80772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i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Trong các tình huống sau, ai đúng, ai sai? Vì sao?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70D27EC-7989-47B1-8352-2624AC7A0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93" y="627334"/>
            <a:ext cx="695325" cy="6762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FD84B7-8A11-49FD-8F61-1182AED692A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t="64561" r="54677" b="21238"/>
          <a:stretch/>
        </p:blipFill>
        <p:spPr bwMode="auto">
          <a:xfrm>
            <a:off x="482562" y="1374018"/>
            <a:ext cx="4241838" cy="3500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3DA5F7E-F17A-4E98-ABD0-13AD7382C051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0" t="65114" r="22414" b="21238"/>
          <a:stretch/>
        </p:blipFill>
        <p:spPr bwMode="auto">
          <a:xfrm>
            <a:off x="814074" y="1460031"/>
            <a:ext cx="5017098" cy="3349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F65F7EC-C231-420B-BE8F-266121CB586C}"/>
              </a:ext>
            </a:extLst>
          </p:cNvPr>
          <p:cNvGrpSpPr/>
          <p:nvPr/>
        </p:nvGrpSpPr>
        <p:grpSpPr>
          <a:xfrm>
            <a:off x="1308709" y="1524030"/>
            <a:ext cx="6526581" cy="4203612"/>
            <a:chOff x="0" y="0"/>
            <a:chExt cx="3305175" cy="237466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E688ED8-A0FD-4C97-9EB8-42C83B58D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27" t="79157" r="30979" b="8362"/>
            <a:stretch/>
          </p:blipFill>
          <p:spPr bwMode="auto">
            <a:xfrm>
              <a:off x="0" y="0"/>
              <a:ext cx="3305175" cy="19729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24AFED6-7020-4EDC-B76A-0789D9A90873}"/>
                </a:ext>
              </a:extLst>
            </p:cNvPr>
            <p:cNvSpPr/>
            <p:nvPr/>
          </p:nvSpPr>
          <p:spPr>
            <a:xfrm>
              <a:off x="1704975" y="1876425"/>
              <a:ext cx="416585" cy="49824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800" kern="12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9287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197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Nguyen Huu Quang</cp:lastModifiedBy>
  <cp:revision>47</cp:revision>
  <dcterms:created xsi:type="dcterms:W3CDTF">2006-08-16T00:00:00Z</dcterms:created>
  <dcterms:modified xsi:type="dcterms:W3CDTF">2024-07-12T02:47:01Z</dcterms:modified>
</cp:coreProperties>
</file>