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97" r:id="rId2"/>
    <p:sldId id="498" r:id="rId3"/>
    <p:sldId id="529" r:id="rId4"/>
    <p:sldId id="530" r:id="rId5"/>
    <p:sldId id="536" r:id="rId6"/>
    <p:sldId id="531" r:id="rId7"/>
    <p:sldId id="526" r:id="rId8"/>
    <p:sldId id="532" r:id="rId9"/>
    <p:sldId id="533" r:id="rId10"/>
    <p:sldId id="534" r:id="rId11"/>
    <p:sldId id="535" r:id="rId12"/>
    <p:sldId id="51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81" y="563080"/>
            <a:ext cx="9682175" cy="3109378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464018" y="721931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524" y="1986455"/>
            <a:ext cx="619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GV: Nguyễn </a:t>
            </a:r>
            <a:r>
              <a:rPr lang="en-US" smtClean="0"/>
              <a:t>Thị Ph</a:t>
            </a:r>
            <a:r>
              <a:rPr lang="vi-VN" smtClean="0"/>
              <a:t>ươ</a:t>
            </a:r>
            <a:r>
              <a:rPr lang="en-US" smtClean="0"/>
              <a:t>ng</a:t>
            </a:r>
          </a:p>
          <a:p>
            <a:r>
              <a:rPr lang="en-US" smtClean="0"/>
              <a:t>LỚP: </a:t>
            </a:r>
            <a:r>
              <a:rPr lang="en-US" smtClean="0"/>
              <a:t>1A5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09EAF-DB84-4379-9595-D5FAEEAE9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-132669"/>
            <a:ext cx="2568364" cy="152254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EF059FE-4624-4C29-80EC-D3DB31D5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3" t="12055"/>
          <a:stretch/>
        </p:blipFill>
        <p:spPr>
          <a:xfrm>
            <a:off x="2650435" y="818818"/>
            <a:ext cx="7959835" cy="5220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66CC5-1272-4B86-8A47-49576A3D1EFC}"/>
              </a:ext>
            </a:extLst>
          </p:cNvPr>
          <p:cNvSpPr txBox="1"/>
          <p:nvPr/>
        </p:nvSpPr>
        <p:spPr>
          <a:xfrm flipH="1">
            <a:off x="3707584" y="166940"/>
            <a:ext cx="605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9936AAD-56DC-4274-9D16-52B6D64D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/>
          <a:stretch/>
        </p:blipFill>
        <p:spPr>
          <a:xfrm>
            <a:off x="1752518" y="1351720"/>
            <a:ext cx="8422640" cy="46677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A4815B13-81F7-4146-8CC7-63754751E690}"/>
              </a:ext>
            </a:extLst>
          </p:cNvPr>
          <p:cNvSpPr/>
          <p:nvPr/>
        </p:nvSpPr>
        <p:spPr>
          <a:xfrm>
            <a:off x="155933" y="168938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6229348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79" y="325259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4728C-0ACF-492F-9B7E-96A8FB8A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45775"/>
            <a:ext cx="12032974" cy="6394636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43579652-83DF-4D9C-8F38-163C9A9E95EF}"/>
              </a:ext>
            </a:extLst>
          </p:cNvPr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4" name="Oval Callout 4">
            <a:extLst>
              <a:ext uri="{FF2B5EF4-FFF2-40B4-BE49-F238E27FC236}">
                <a16:creationId xmlns:a16="http://schemas.microsoft.com/office/drawing/2014/main" id="{DBC0D09B-9A9F-4DEB-9EC6-1BC6E544B7AF}"/>
              </a:ext>
            </a:extLst>
          </p:cNvPr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5">
            <a:extLst>
              <a:ext uri="{FF2B5EF4-FFF2-40B4-BE49-F238E27FC236}">
                <a16:creationId xmlns:a16="http://schemas.microsoft.com/office/drawing/2014/main" id="{596A724A-F18E-45BD-93BC-2546860B6C2F}"/>
              </a:ext>
            </a:extLst>
          </p:cNvPr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7-Point Star 6">
            <a:extLst>
              <a:ext uri="{FF2B5EF4-FFF2-40B4-BE49-F238E27FC236}">
                <a16:creationId xmlns:a16="http://schemas.microsoft.com/office/drawing/2014/main" id="{48A4DDD5-FEDF-49CB-9B8F-82B0F97BD362}"/>
              </a:ext>
            </a:extLst>
          </p:cNvPr>
          <p:cNvSpPr/>
          <p:nvPr/>
        </p:nvSpPr>
        <p:spPr>
          <a:xfrm>
            <a:off x="6350952" y="4168141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BE537B3B-5680-485F-A67C-A3EDC1A4FD6B}"/>
              </a:ext>
            </a:extLst>
          </p:cNvPr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C668E-2280-4CDD-BFD2-554C437D6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58"/>
            <a:ext cx="2756452" cy="9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590BB-F557-4646-87BA-4927BDE65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B98EA-8719-4659-ABF6-B11A8E89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 t="17888" b="4868"/>
          <a:stretch/>
        </p:blipFill>
        <p:spPr>
          <a:xfrm>
            <a:off x="1513025" y="1540565"/>
            <a:ext cx="9165949" cy="377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671DC-C9B6-4F63-ACCD-AF760B8691E3}"/>
              </a:ext>
            </a:extLst>
          </p:cNvPr>
          <p:cNvSpPr txBox="1"/>
          <p:nvPr/>
        </p:nvSpPr>
        <p:spPr>
          <a:xfrm>
            <a:off x="2994990" y="490330"/>
            <a:ext cx="58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28651-DAB3-4C68-AF9A-A1463A7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FDC8D-34D7-454E-B75E-27A43FA6EB50}"/>
              </a:ext>
            </a:extLst>
          </p:cNvPr>
          <p:cNvSpPr txBox="1"/>
          <p:nvPr/>
        </p:nvSpPr>
        <p:spPr>
          <a:xfrm>
            <a:off x="2994991" y="490330"/>
            <a:ext cx="5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948A6-4082-4DAC-9E8A-61D19A87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92" y="1096612"/>
            <a:ext cx="9662615" cy="49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A35B-CFE7-46B2-8330-6BAED2500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-150723"/>
            <a:ext cx="2649790" cy="1570819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F4C85538-3735-4745-B79A-96990ADA7AD2}"/>
              </a:ext>
            </a:extLst>
          </p:cNvPr>
          <p:cNvSpPr txBox="1"/>
          <p:nvPr/>
        </p:nvSpPr>
        <p:spPr>
          <a:xfrm>
            <a:off x="3463241" y="379519"/>
            <a:ext cx="71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9" descr="1">
            <a:extLst>
              <a:ext uri="{FF2B5EF4-FFF2-40B4-BE49-F238E27FC236}">
                <a16:creationId xmlns:a16="http://schemas.microsoft.com/office/drawing/2014/main" id="{4CC929E6-7330-496E-9B19-39088BFF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8" y="1749286"/>
            <a:ext cx="3243342" cy="4077473"/>
          </a:xfrm>
          <a:prstGeom prst="rect">
            <a:avLst/>
          </a:prstGeom>
        </p:spPr>
      </p:pic>
      <p:pic>
        <p:nvPicPr>
          <p:cNvPr id="5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83" y="1748726"/>
            <a:ext cx="3249517" cy="4078034"/>
          </a:xfrm>
          <a:prstGeom prst="rect">
            <a:avLst/>
          </a:prstGeom>
        </p:spPr>
      </p:pic>
      <p:pic>
        <p:nvPicPr>
          <p:cNvPr id="6" name="Picture 5" descr="3">
            <a:extLst>
              <a:ext uri="{FF2B5EF4-FFF2-40B4-BE49-F238E27FC236}">
                <a16:creationId xmlns:a16="http://schemas.microsoft.com/office/drawing/2014/main" id="{2A07AE9C-6999-49BE-8EBB-8EEA538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94" y="1748164"/>
            <a:ext cx="2926755" cy="4078596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073005BC-54B2-4D5B-967C-C2E59443B7FC}"/>
              </a:ext>
            </a:extLst>
          </p:cNvPr>
          <p:cNvSpPr/>
          <p:nvPr/>
        </p:nvSpPr>
        <p:spPr>
          <a:xfrm>
            <a:off x="3857588" y="5925078"/>
            <a:ext cx="5223506" cy="648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4E517-F0B2-4FF1-BFF5-D89A6895E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0"/>
            <a:ext cx="2464904" cy="140091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CF5CBDB-9154-405B-A043-7966E718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752" y="212036"/>
            <a:ext cx="7731760" cy="956310"/>
          </a:xfrm>
          <a:prstGeom prst="rect">
            <a:avLst/>
          </a:prstGeom>
        </p:spPr>
      </p:pic>
      <p:pic>
        <p:nvPicPr>
          <p:cNvPr id="4" name="Content Placeholder 5" descr="1">
            <a:extLst>
              <a:ext uri="{FF2B5EF4-FFF2-40B4-BE49-F238E27FC236}">
                <a16:creationId xmlns:a16="http://schemas.microsoft.com/office/drawing/2014/main" id="{A461A3CE-6ADD-4B0E-A898-F76CCAC3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0" y="1060814"/>
            <a:ext cx="5295964" cy="5314604"/>
          </a:xfrm>
          <a:prstGeom prst="rect">
            <a:avLst/>
          </a:prstGeom>
        </p:spPr>
      </p:pic>
      <p:pic>
        <p:nvPicPr>
          <p:cNvPr id="5" name="Picture 4" descr="2">
            <a:extLst>
              <a:ext uri="{FF2B5EF4-FFF2-40B4-BE49-F238E27FC236}">
                <a16:creationId xmlns:a16="http://schemas.microsoft.com/office/drawing/2014/main" id="{9FEFBFA3-FCC9-44AD-B299-9B7723601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933" y="910207"/>
            <a:ext cx="5589144" cy="5678379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FAAB8206-91E8-43FB-9261-2A8D2932E028}"/>
              </a:ext>
            </a:extLst>
          </p:cNvPr>
          <p:cNvSpPr/>
          <p:nvPr/>
        </p:nvSpPr>
        <p:spPr>
          <a:xfrm>
            <a:off x="2716695" y="6255728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Lau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dọn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C4DC1-FE34-4A2D-8934-6AF37F999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-117297"/>
            <a:ext cx="2610679" cy="144251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907F934-D32D-44BA-82F7-8B3D2C33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31" y="1325217"/>
            <a:ext cx="7707630" cy="496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EF775-3844-460D-AF4E-6A6CE2FC2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11" y="1697328"/>
            <a:ext cx="1584959" cy="14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19F00-CDD9-4778-A0F0-13E50B38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31" y="4064608"/>
            <a:ext cx="1584959" cy="148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ED6B8-E462-4E7B-B125-FD53806D1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2151594"/>
            <a:ext cx="1334527" cy="133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C0B1-1527-429B-A741-F52A84E0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04" y="4410924"/>
            <a:ext cx="1334527" cy="133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A8D7-496D-48F7-B74F-14C8FF03C3F2}"/>
              </a:ext>
            </a:extLst>
          </p:cNvPr>
          <p:cNvSpPr txBox="1"/>
          <p:nvPr/>
        </p:nvSpPr>
        <p:spPr>
          <a:xfrm>
            <a:off x="3250370" y="264777"/>
            <a:ext cx="8623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123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Nguyen Huu Quang</cp:lastModifiedBy>
  <cp:revision>24</cp:revision>
  <dcterms:created xsi:type="dcterms:W3CDTF">2018-08-13T06:32:35Z</dcterms:created>
  <dcterms:modified xsi:type="dcterms:W3CDTF">2024-07-12T02:46:45Z</dcterms:modified>
</cp:coreProperties>
</file>