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73" r:id="rId4"/>
    <p:sldId id="274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5" r:id="rId15"/>
    <p:sldId id="257" r:id="rId16"/>
    <p:sldId id="270" r:id="rId17"/>
    <p:sldId id="271" r:id="rId18"/>
    <p:sldId id="272" r:id="rId19"/>
    <p:sldId id="276" r:id="rId20"/>
    <p:sldId id="258" r:id="rId21"/>
    <p:sldId id="277" r:id="rId22"/>
    <p:sldId id="259" r:id="rId23"/>
    <p:sldId id="279" r:id="rId24"/>
    <p:sldId id="280" r:id="rId25"/>
    <p:sldId id="281" r:id="rId26"/>
    <p:sldId id="278" r:id="rId27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537E7-2A67-4C91-A70F-6CF7F2CA12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E2458A-2754-4F17-9AE4-9F08619E66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C3CF11-4A06-4B5E-B9FC-61EDAF16C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EC37-D7FA-4893-A13D-1375E92A4E4B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E224DA-2D2C-404B-BFB4-93772775D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05672-E6CD-4E2F-87A2-8CA4EF986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4E74-32BB-45F9-9B73-96401A6E6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208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FF76C-ECAA-4666-8EEA-AF1465679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9A3BB1-359B-457B-9554-6BF597C0F6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25451-574A-4AC3-961A-70B65E247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EC37-D7FA-4893-A13D-1375E92A4E4B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DF919E-5270-4752-ACB2-7FEDA7BD8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E74D7-F893-4095-99AB-5BEF2FA6E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4E74-32BB-45F9-9B73-96401A6E6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659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217B67-ECDA-4CC1-8E93-CFB8CCCB35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FEF5AD-70D3-4B42-BC1D-18BE99FE98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65E3E-A0CD-47F1-ABB3-C463F98CC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EC37-D7FA-4893-A13D-1375E92A4E4B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197324-CFA5-4413-B348-9DD81BDE1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6A3AE9-36CA-47C4-82BA-1B4F60225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4E74-32BB-45F9-9B73-96401A6E6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563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2DDE4-257D-476F-9AA8-320B3B1BC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D6A9B-4C41-4D4D-A750-397219B21C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A5DD62-F726-4524-A1A1-EC870487F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EC37-D7FA-4893-A13D-1375E92A4E4B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0B9C55-2F6C-4BC9-A4F6-150D01B6B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39CBB6-135C-4BF6-942A-0DC53007B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4E74-32BB-45F9-9B73-96401A6E6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731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E9D0D-F365-42E0-A160-222606F80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DC7181-2FF4-4F27-A078-563A144DC7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0F3794-1E59-447B-82F1-6BF20F3FE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EC37-D7FA-4893-A13D-1375E92A4E4B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7FFF9-F152-48C9-8A0E-307CBD009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71715F-4D28-4096-B9D8-FF035E8ED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4E74-32BB-45F9-9B73-96401A6E6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95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A7090-8471-435C-99EC-42EE1D3F3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62481-5906-4C42-8449-078725AB2F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69386-D3E0-4107-B889-5608FEA732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B9700E-8971-4E89-A129-6B610451C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EC37-D7FA-4893-A13D-1375E92A4E4B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7A493B-18E3-432C-A6E2-84E0AF506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C30039-E74A-4F5F-86ED-FC0A1BE13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4E74-32BB-45F9-9B73-96401A6E6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546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102F2-D05C-4950-B8BB-49725F1A8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D514E0-4E5D-4259-A5E9-69CF1A1DAA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2367F8-2A54-4D88-B386-E1E0BCB66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14E97A-4CD8-4612-8D45-DA5004D73A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63F491-D2FD-4A77-B3C7-43CF038282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6A2904-E84D-42E3-A74C-F12668A4C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EC37-D7FA-4893-A13D-1375E92A4E4B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442DC8-FC53-4528-8A3B-982E9306A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16CCBA-71FF-4F32-A2F3-22CF201AC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4E74-32BB-45F9-9B73-96401A6E6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274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1B40B-0BE0-4194-BCA3-050362FE1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CD2C78-6F01-4F7B-8257-B6C1CC1CE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EC37-D7FA-4893-A13D-1375E92A4E4B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6EA9C2-4DB3-40DE-BB96-79EC34061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AE522B-035E-4986-ADF6-24EE02DAD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4E74-32BB-45F9-9B73-96401A6E6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405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E1DBE3-B9A9-42A1-AD47-A43C5FE32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EC37-D7FA-4893-A13D-1375E92A4E4B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FB6E79-1355-447B-96E5-7C89E3777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8B31C9-F133-41F6-A1B6-6D256F3C6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4E74-32BB-45F9-9B73-96401A6E6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059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3B28B-CCCC-4376-B6CC-F6F1EE998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23620-F0A3-4919-BCFB-D67591762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B503C8-6E3D-4C9C-A02A-63DE56F3C5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6576FA-C13E-4D4B-A825-6E12BB4AF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EC37-D7FA-4893-A13D-1375E92A4E4B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6C1850-F4EB-481C-B650-1361CB229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740E94-1C72-421A-BB22-392BA0764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4E74-32BB-45F9-9B73-96401A6E6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180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D1F74-AAC6-407A-90EE-967A10225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2E18D7-3E27-4E91-96CF-C5B76CF6A9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006A7F-64FD-4D46-81E9-A6CC48D6DF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F63442-A6B9-4155-BD0C-D780E2AF3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EC37-D7FA-4893-A13D-1375E92A4E4B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269204-0919-439A-89EF-379C53A24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2ABE44-1C85-4721-A1E0-6A6B1343A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4E74-32BB-45F9-9B73-96401A6E6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10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C17A9C-A97C-4F0A-BC91-35C07A95E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AC49DE-EF61-4CA2-9230-B85E86174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587A72-25AC-41D1-9173-2088485191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7EC37-D7FA-4893-A13D-1375E92A4E4B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635B1A-D852-45EE-85A0-31987F759B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F88E3B-BA8A-4385-B66F-7CD5EDC85D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74E74-32BB-45F9-9B73-96401A6E6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426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3510886" y="628650"/>
            <a:ext cx="5638800" cy="24693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  <a:p>
            <a:pPr algn="ctr"/>
            <a:r>
              <a:rPr lang="en-US" sz="3600" b="1" kern="10" dirty="0" err="1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Môn</a:t>
            </a:r>
            <a:r>
              <a:rPr lang="en-US" sz="3600" b="1" kern="1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: </a:t>
            </a:r>
            <a:r>
              <a:rPr lang="en-US" sz="3600" b="1" kern="10" dirty="0" err="1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Đạo</a:t>
            </a:r>
            <a:r>
              <a:rPr lang="en-US" sz="3600" b="1" kern="1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đức</a:t>
            </a:r>
            <a:r>
              <a:rPr lang="en-US" sz="3600" b="1" kern="1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    </a:t>
            </a:r>
            <a:endParaRPr lang="en-US" sz="3600" b="1" kern="10" dirty="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8225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8E01AA-CEAE-4A4F-B01D-041DA30B29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65" t="66984" r="19876" b="21471"/>
          <a:stretch/>
        </p:blipFill>
        <p:spPr>
          <a:xfrm>
            <a:off x="4313136" y="1373761"/>
            <a:ext cx="3565728" cy="375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71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8E01AA-CEAE-4A4F-B01D-041DA30B29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0" t="78506" r="57041" b="9949"/>
          <a:stretch/>
        </p:blipFill>
        <p:spPr>
          <a:xfrm>
            <a:off x="4313136" y="1373761"/>
            <a:ext cx="3565728" cy="375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22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8E01AA-CEAE-4A4F-B01D-041DA30B29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66" t="78389" r="41774" b="10066"/>
          <a:stretch/>
        </p:blipFill>
        <p:spPr>
          <a:xfrm>
            <a:off x="4313136" y="1373761"/>
            <a:ext cx="3565728" cy="375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1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8E01AA-CEAE-4A4F-B01D-041DA30B29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13" t="78741" r="27127" b="9714"/>
          <a:stretch/>
        </p:blipFill>
        <p:spPr>
          <a:xfrm>
            <a:off x="4313136" y="1373761"/>
            <a:ext cx="3565728" cy="375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69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689131-747D-464C-A0B6-A522247C94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340" y="2352653"/>
            <a:ext cx="4724400" cy="218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22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5D51268-B00D-4FB6-B851-65B2FA1FF4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6" t="5783" r="6365" b="63927"/>
          <a:stretch/>
        </p:blipFill>
        <p:spPr>
          <a:xfrm>
            <a:off x="1281275" y="477077"/>
            <a:ext cx="9629450" cy="469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3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5D51268-B00D-4FB6-B851-65B2FA1FF4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4" t="17381" r="60940" b="64825"/>
          <a:stretch/>
        </p:blipFill>
        <p:spPr>
          <a:xfrm>
            <a:off x="4165599" y="1545802"/>
            <a:ext cx="3644901" cy="376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433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5D51268-B00D-4FB6-B851-65B2FA1FF4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91" t="17381" r="37298" b="64825"/>
          <a:stretch/>
        </p:blipFill>
        <p:spPr>
          <a:xfrm>
            <a:off x="4273549" y="1397000"/>
            <a:ext cx="3575051" cy="376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2932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5D51268-B00D-4FB6-B851-65B2FA1FF4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14" t="17381" r="13275" b="64825"/>
          <a:stretch/>
        </p:blipFill>
        <p:spPr>
          <a:xfrm>
            <a:off x="4273549" y="1397000"/>
            <a:ext cx="3575051" cy="376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2613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9C4FF0-0090-4DA3-A2DB-202BDADE2D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4" y="1547123"/>
            <a:ext cx="4571999" cy="203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97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8E01AA-CEAE-4A4F-B01D-041DA30B29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2" t="17971" r="14519" b="72898"/>
          <a:stretch/>
        </p:blipFill>
        <p:spPr>
          <a:xfrm>
            <a:off x="1242390" y="1739348"/>
            <a:ext cx="9244817" cy="152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7780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5D51268-B00D-4FB6-B851-65B2FA1FF4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5" t="38833" r="6175" b="25743"/>
          <a:stretch/>
        </p:blipFill>
        <p:spPr>
          <a:xfrm>
            <a:off x="1281275" y="477077"/>
            <a:ext cx="9629450" cy="548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9715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62723" y="2342097"/>
            <a:ext cx="431188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8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Đóng</a:t>
            </a:r>
            <a:r>
              <a:rPr lang="en-US" sz="8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88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vai</a:t>
            </a:r>
            <a:endParaRPr lang="en-US" sz="88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91739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5D51268-B00D-4FB6-B851-65B2FA1FF4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2" t="80547" r="12508" b="4052"/>
          <a:stretch/>
        </p:blipFill>
        <p:spPr>
          <a:xfrm>
            <a:off x="864703" y="1759226"/>
            <a:ext cx="10731335" cy="286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7831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36" y="172277"/>
            <a:ext cx="12090127" cy="6427304"/>
          </a:xfrm>
          <a:prstGeom prst="rect">
            <a:avLst/>
          </a:prstGeom>
        </p:spPr>
      </p:pic>
      <p:sp>
        <p:nvSpPr>
          <p:cNvPr id="6" name="Text Box 70"/>
          <p:cNvSpPr txBox="1">
            <a:spLocks noChangeArrowheads="1"/>
          </p:cNvSpPr>
          <p:nvPr/>
        </p:nvSpPr>
        <p:spPr bwMode="auto">
          <a:xfrm>
            <a:off x="2525490" y="4001294"/>
            <a:ext cx="7589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 smtClean="0">
                <a:solidFill>
                  <a:srgbClr val="C00000"/>
                </a:solidFill>
              </a:rPr>
              <a:t>x</a:t>
            </a:r>
            <a:endParaRPr lang="en-US" altLang="en-US" sz="4000" dirty="0">
              <a:solidFill>
                <a:srgbClr val="C00000"/>
              </a:solidFill>
            </a:endParaRPr>
          </a:p>
        </p:txBody>
      </p:sp>
      <p:sp>
        <p:nvSpPr>
          <p:cNvPr id="7" name="Text Box 70"/>
          <p:cNvSpPr txBox="1">
            <a:spLocks noChangeArrowheads="1"/>
          </p:cNvSpPr>
          <p:nvPr/>
        </p:nvSpPr>
        <p:spPr bwMode="auto">
          <a:xfrm>
            <a:off x="5156046" y="4001294"/>
            <a:ext cx="7589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 smtClean="0">
                <a:solidFill>
                  <a:srgbClr val="C00000"/>
                </a:solidFill>
              </a:rPr>
              <a:t>x</a:t>
            </a:r>
            <a:endParaRPr lang="en-US" altLang="en-US" sz="4000" dirty="0">
              <a:solidFill>
                <a:srgbClr val="C00000"/>
              </a:solidFill>
            </a:endParaRPr>
          </a:p>
        </p:txBody>
      </p:sp>
      <p:sp>
        <p:nvSpPr>
          <p:cNvPr id="8" name="Text Box 70"/>
          <p:cNvSpPr txBox="1">
            <a:spLocks noChangeArrowheads="1"/>
          </p:cNvSpPr>
          <p:nvPr/>
        </p:nvSpPr>
        <p:spPr bwMode="auto">
          <a:xfrm>
            <a:off x="10974344" y="3835642"/>
            <a:ext cx="7589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 smtClean="0">
                <a:solidFill>
                  <a:srgbClr val="C00000"/>
                </a:solidFill>
              </a:rPr>
              <a:t>x</a:t>
            </a:r>
            <a:endParaRPr lang="en-US" alt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06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156" y="0"/>
            <a:ext cx="9144000" cy="68580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EAC6202-B308-4568-A216-388134E4FFF7}"/>
              </a:ext>
            </a:extLst>
          </p:cNvPr>
          <p:cNvCxnSpPr>
            <a:cxnSpLocks/>
          </p:cNvCxnSpPr>
          <p:nvPr/>
        </p:nvCxnSpPr>
        <p:spPr>
          <a:xfrm>
            <a:off x="4525998" y="2687164"/>
            <a:ext cx="483324" cy="7418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EAC6202-B308-4568-A216-388134E4FFF7}"/>
              </a:ext>
            </a:extLst>
          </p:cNvPr>
          <p:cNvCxnSpPr>
            <a:cxnSpLocks/>
          </p:cNvCxnSpPr>
          <p:nvPr/>
        </p:nvCxnSpPr>
        <p:spPr>
          <a:xfrm flipV="1">
            <a:off x="3763998" y="3697357"/>
            <a:ext cx="1245324" cy="3039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EAC6202-B308-4568-A216-388134E4FFF7}"/>
              </a:ext>
            </a:extLst>
          </p:cNvPr>
          <p:cNvCxnSpPr>
            <a:cxnSpLocks/>
          </p:cNvCxnSpPr>
          <p:nvPr/>
        </p:nvCxnSpPr>
        <p:spPr>
          <a:xfrm flipV="1">
            <a:off x="4357033" y="3849325"/>
            <a:ext cx="652289" cy="10804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EAC6202-B308-4568-A216-388134E4FFF7}"/>
              </a:ext>
            </a:extLst>
          </p:cNvPr>
          <p:cNvCxnSpPr>
            <a:cxnSpLocks/>
          </p:cNvCxnSpPr>
          <p:nvPr/>
        </p:nvCxnSpPr>
        <p:spPr>
          <a:xfrm flipH="1">
            <a:off x="5526156" y="3107489"/>
            <a:ext cx="861773" cy="12820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EAC6202-B308-4568-A216-388134E4FFF7}"/>
              </a:ext>
            </a:extLst>
          </p:cNvPr>
          <p:cNvCxnSpPr>
            <a:cxnSpLocks/>
          </p:cNvCxnSpPr>
          <p:nvPr/>
        </p:nvCxnSpPr>
        <p:spPr>
          <a:xfrm>
            <a:off x="5612676" y="3702294"/>
            <a:ext cx="1161413" cy="1470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EAC6202-B308-4568-A216-388134E4FFF7}"/>
              </a:ext>
            </a:extLst>
          </p:cNvPr>
          <p:cNvCxnSpPr>
            <a:cxnSpLocks/>
          </p:cNvCxnSpPr>
          <p:nvPr/>
        </p:nvCxnSpPr>
        <p:spPr>
          <a:xfrm>
            <a:off x="5526156" y="3984262"/>
            <a:ext cx="813191" cy="10001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584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035" y="0"/>
            <a:ext cx="9343824" cy="686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657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88862" y="2467069"/>
            <a:ext cx="3868367" cy="14219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en-US" sz="9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Dặn</a:t>
            </a:r>
            <a:r>
              <a:rPr lang="en-US" sz="9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9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dò</a:t>
            </a:r>
            <a:endParaRPr lang="en-US" sz="96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7075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8E01AA-CEAE-4A4F-B01D-041DA30B29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63" b="81594"/>
          <a:stretch/>
        </p:blipFill>
        <p:spPr>
          <a:xfrm>
            <a:off x="807905" y="846896"/>
            <a:ext cx="10288720" cy="368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67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4368C3-E7D4-47F5-8631-59E0BC6257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788" y="2499741"/>
            <a:ext cx="5258799" cy="266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15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8E01AA-CEAE-4A4F-B01D-041DA30B29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8" t="27402" r="23543" b="37015"/>
          <a:stretch/>
        </p:blipFill>
        <p:spPr>
          <a:xfrm>
            <a:off x="2106284" y="319110"/>
            <a:ext cx="7979431" cy="592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8E01AA-CEAE-4A4F-B01D-041DA30B29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5" t="62915" r="19427" b="9446"/>
          <a:stretch/>
        </p:blipFill>
        <p:spPr>
          <a:xfrm>
            <a:off x="1330593" y="474752"/>
            <a:ext cx="9530813" cy="549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51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8E01AA-CEAE-4A4F-B01D-041DA30B29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6" t="67179" r="64805" b="21276"/>
          <a:stretch/>
        </p:blipFill>
        <p:spPr>
          <a:xfrm>
            <a:off x="4313136" y="1373761"/>
            <a:ext cx="3565728" cy="375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67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8E01AA-CEAE-4A4F-B01D-041DA30B29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12" t="67101" r="49829" b="21354"/>
          <a:stretch/>
        </p:blipFill>
        <p:spPr>
          <a:xfrm>
            <a:off x="4313136" y="1373761"/>
            <a:ext cx="3565728" cy="375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63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8E01AA-CEAE-4A4F-B01D-041DA30B29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43" t="66984" r="34798" b="21471"/>
          <a:stretch/>
        </p:blipFill>
        <p:spPr>
          <a:xfrm>
            <a:off x="4313136" y="1373761"/>
            <a:ext cx="3565728" cy="375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56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60&quot;/&gt;&lt;/object&gt;&lt;object type=&quot;3&quot; unique_id=&quot;10005&quot;&gt;&lt;property id=&quot;20148&quot; value=&quot;5&quot;/&gt;&lt;property id=&quot;20300&quot; value=&quot;Slide 3&quot;/&gt;&lt;property id=&quot;20307&quot; value=&quot;261&quot;/&gt;&lt;/object&gt;&lt;object type=&quot;3&quot; unique_id=&quot;10006&quot;&gt;&lt;property id=&quot;20148&quot; value=&quot;5&quot;/&gt;&lt;property id=&quot;20300&quot; value=&quot;Slide 4&quot;/&gt;&lt;property id=&quot;20307&quot; value=&quot;262&quot;/&gt;&lt;/object&gt;&lt;object type=&quot;3&quot; unique_id=&quot;10007&quot;&gt;&lt;property id=&quot;20148&quot; value=&quot;5&quot;/&gt;&lt;property id=&quot;20300&quot; value=&quot;Slide 5&quot;/&gt;&lt;property id=&quot;20307&quot; value=&quot;263&quot;/&gt;&lt;/object&gt;&lt;object type=&quot;3&quot; unique_id=&quot;10008&quot;&gt;&lt;property id=&quot;20148&quot; value=&quot;5&quot;/&gt;&lt;property id=&quot;20300&quot; value=&quot;Slide 6&quot;/&gt;&lt;property id=&quot;20307&quot; value=&quot;264&quot;/&gt;&lt;/object&gt;&lt;object type=&quot;3&quot; unique_id=&quot;10009&quot;&gt;&lt;property id=&quot;20148&quot; value=&quot;5&quot;/&gt;&lt;property id=&quot;20300&quot; value=&quot;Slide 7&quot;/&gt;&lt;property id=&quot;20307&quot; value=&quot;265&quot;/&gt;&lt;/object&gt;&lt;object type=&quot;3&quot; unique_id=&quot;10010&quot;&gt;&lt;property id=&quot;20148&quot; value=&quot;5&quot;/&gt;&lt;property id=&quot;20300&quot; value=&quot;Slide 8&quot;/&gt;&lt;property id=&quot;20307&quot; value=&quot;266&quot;/&gt;&lt;/object&gt;&lt;object type=&quot;3&quot; unique_id=&quot;10011&quot;&gt;&lt;property id=&quot;20148&quot; value=&quot;5&quot;/&gt;&lt;property id=&quot;20300&quot; value=&quot;Slide 9&quot;/&gt;&lt;property id=&quot;20307&quot; value=&quot;267&quot;/&gt;&lt;/object&gt;&lt;object type=&quot;3&quot; unique_id=&quot;10012&quot;&gt;&lt;property id=&quot;20148&quot; value=&quot;5&quot;/&gt;&lt;property id=&quot;20300&quot; value=&quot;Slide 10&quot;/&gt;&lt;property id=&quot;20307&quot; value=&quot;268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57&quot;/&gt;&lt;/object&gt;&lt;object type=&quot;3&quot; unique_id=&quot;10015&quot;&gt;&lt;property id=&quot;20148&quot; value=&quot;5&quot;/&gt;&lt;property id=&quot;20300&quot; value=&quot;Slide 13&quot;/&gt;&lt;property id=&quot;20307&quot; value=&quot;270&quot;/&gt;&lt;/object&gt;&lt;object type=&quot;3&quot; unique_id=&quot;10016&quot;&gt;&lt;property id=&quot;20148&quot; value=&quot;5&quot;/&gt;&lt;property id=&quot;20300&quot; value=&quot;Slide 14&quot;/&gt;&lt;property id=&quot;20307&quot; value=&quot;271&quot;/&gt;&lt;/object&gt;&lt;object type=&quot;3&quot; unique_id=&quot;10017&quot;&gt;&lt;property id=&quot;20148&quot; value=&quot;5&quot;/&gt;&lt;property id=&quot;20300&quot; value=&quot;Slide 15&quot;/&gt;&lt;property id=&quot;20307&quot; value=&quot;272&quot;/&gt;&lt;/object&gt;&lt;object type=&quot;3&quot; unique_id=&quot;10018&quot;&gt;&lt;property id=&quot;20148&quot; value=&quot;5&quot;/&gt;&lt;property id=&quot;20300&quot; value=&quot;Slide 16&quot;/&gt;&lt;property id=&quot;20307&quot; value=&quot;258&quot;/&gt;&lt;/object&gt;&lt;object type=&quot;3&quot; unique_id=&quot;10019&quot;&gt;&lt;property id=&quot;20148&quot; value=&quot;5&quot;/&gt;&lt;property id=&quot;20300&quot; value=&quot;Slide 17&quot;/&gt;&lt;property id=&quot;20307&quot; value=&quot;259&quot;/&gt;&lt;/object&gt;&lt;/object&gt;&lt;object type=&quot;8&quot; unique_id=&quot;10038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11</Words>
  <Application>Microsoft Office PowerPoint</Application>
  <PresentationFormat>Widescreen</PresentationFormat>
  <Paragraphs>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MyPC</cp:lastModifiedBy>
  <cp:revision>7</cp:revision>
  <dcterms:created xsi:type="dcterms:W3CDTF">2020-08-15T02:05:12Z</dcterms:created>
  <dcterms:modified xsi:type="dcterms:W3CDTF">2022-09-12T08:17:09Z</dcterms:modified>
</cp:coreProperties>
</file>