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3" r:id="rId4"/>
    <p:sldId id="265" r:id="rId5"/>
    <p:sldId id="259" r:id="rId6"/>
    <p:sldId id="260" r:id="rId7"/>
    <p:sldId id="266" r:id="rId8"/>
    <p:sldId id="257" r:id="rId9"/>
    <p:sldId id="267" r:id="rId10"/>
    <p:sldId id="261" r:id="rId11"/>
    <p:sldId id="262" r:id="rId12"/>
    <p:sldId id="269" r:id="rId13"/>
    <p:sldId id="270" r:id="rId14"/>
    <p:sldId id="271" r:id="rId15"/>
    <p:sldId id="268" r:id="rId16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E5855-6AD6-455E-9715-7BB8130C71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584A85-FFF2-4658-AB9A-7ECDB0B8F4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FCA5B9-8226-45EE-BA84-BEE0B965A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0C774-A84D-49DA-8D2C-D6F582C5F250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77711C-E7F9-4B47-8DF1-1458C6E32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52889A-6094-447E-A4BB-95311B10E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751E-8F30-41C3-8063-E63E9FEE6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909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65E18-57D7-4AE6-A868-2134E6C70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4B7988-CAC9-43B8-899C-936160974E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2887C-18C5-40DB-B392-0059D3079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0C774-A84D-49DA-8D2C-D6F582C5F250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EEBE5F-EAB5-4F40-BC17-0E6FEF927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7F423-3207-4E2A-B463-2DCD2498E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751E-8F30-41C3-8063-E63E9FEE6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675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0BA073-EB89-464A-9A7B-027F97DF4E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AF7000-4DFB-4D9D-B9C0-558F8D8FD6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3466EC-9B73-4C3A-9E85-543F57822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0C774-A84D-49DA-8D2C-D6F582C5F250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060E38-EE28-48AF-A224-1CFFB3285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DC9B0-A547-4CD4-9D4F-F36A04EE4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751E-8F30-41C3-8063-E63E9FEE6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29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BDE49-A6FC-49F3-B34A-E6410D348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CE7DD-B7A5-44F2-8A94-AD269D5A3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8B5236-DAFF-4952-81AA-9E8AD22B6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0C774-A84D-49DA-8D2C-D6F582C5F250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5432F-756A-4D70-9973-1F45790F1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7A6B2F-979E-4413-A0F7-1D215519C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751E-8F30-41C3-8063-E63E9FEE6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858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3E1CE-5003-47B7-8C9C-F68581518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1D70D0-3039-4C22-8CC6-F2AC59A800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A6F953-307B-4DA4-B586-6DB1AFA4F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0C774-A84D-49DA-8D2C-D6F582C5F250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073F16-D347-4410-82AC-3E32F8D3F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4814B-DF0C-42F5-BDC7-51C6B13FE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751E-8F30-41C3-8063-E63E9FEE6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333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101CF-BBF6-403A-BE9F-3A5C96AC8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6A742-FE69-4697-8BF8-307B79796D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24A385-5FC5-4AE8-9C5A-4146027D2F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981194-C870-48A6-8FA2-084EE620C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0C774-A84D-49DA-8D2C-D6F582C5F250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C32991-29B9-4ABD-9843-7596D37F7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A537AA-6784-4902-9654-DC68BAB5D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751E-8F30-41C3-8063-E63E9FEE6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253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B524A-8A2F-4788-AB5B-913A4A665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9F80AC-3092-4573-B627-B2D3DEADE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3A6297-7A63-402F-9F25-19AB9BFA34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4F1452-12D0-491A-873C-A2B93C6594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85AC95-4B8F-4CE0-9288-1BF0FA1E16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AF6A51-576A-47E8-9C13-67F4B9087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0C774-A84D-49DA-8D2C-D6F582C5F250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17A7AA-B5FD-4351-A375-8570E1689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4F9D2C-EF74-4498-8C0A-E0CFEE793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751E-8F30-41C3-8063-E63E9FEE6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559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B4DBB-4F58-4FA7-8B74-DCCF8BD54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B085AE-549E-4FE0-B420-2526F15C5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0C774-A84D-49DA-8D2C-D6F582C5F250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D252E0-9E94-41C4-9660-E7B9EF7FE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B67A55-1EB0-412B-A7D5-CBBB6DC90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751E-8F30-41C3-8063-E63E9FEE6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951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8D492A-5320-4E3B-A8C5-BF897FDA0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0C774-A84D-49DA-8D2C-D6F582C5F250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1AD228-FCDF-4398-BDC1-0864F1C9B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F04539-7003-4B21-A0D0-20F96394D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751E-8F30-41C3-8063-E63E9FEE6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986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701BF-7651-4655-9DA4-1B5D8A99A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0BF53-DBCB-4948-95AB-4DA76364B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260FBB-BD3D-4BD4-92A6-F324377C27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13727B-1DFC-4C70-8741-6AC708512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0C774-A84D-49DA-8D2C-D6F582C5F250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CB53C5-2874-43D6-9C31-DDC431307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D47987-A685-4FBD-B929-4C6503C11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751E-8F30-41C3-8063-E63E9FEE6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741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7FB92-DC61-4A5C-A580-49F4D6159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97646C-9D34-4A09-B30B-D137CD45F7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2A2BA1-DAED-4299-AD8E-5413735BB2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4943D9-65BA-46AE-9BFC-7C16A20BC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0C774-A84D-49DA-8D2C-D6F582C5F250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838109-D8D8-4032-B3F1-11BEF27FE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3921A8-BB26-4786-9358-BEF04408D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751E-8F30-41C3-8063-E63E9FEE6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924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03A70E-9E38-47EF-813F-F811588CA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D71A03-5ACD-4112-B5C2-D56A75D8D2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E12F05-2154-486C-B583-F18FF7F818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0C774-A84D-49DA-8D2C-D6F582C5F250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B02B1A-2F88-474D-8B25-2B59BDC14C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99C516-2B33-4315-9AB9-676FC58B30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C751E-8F30-41C3-8063-E63E9FEE6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171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3210635" y="628650"/>
            <a:ext cx="5638800" cy="24693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  <a:p>
            <a:pPr algn="ctr"/>
            <a:r>
              <a:rPr lang="en-US" sz="3600" b="1" kern="10" dirty="0" err="1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Môn</a:t>
            </a:r>
            <a:r>
              <a:rPr lang="en-US" sz="3600" b="1" kern="1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: </a:t>
            </a:r>
            <a:r>
              <a:rPr lang="en-US" sz="3600" b="1" kern="10" dirty="0" err="1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Đạo</a:t>
            </a:r>
            <a:r>
              <a:rPr lang="en-US" sz="3600" b="1" kern="1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đức</a:t>
            </a:r>
            <a:r>
              <a:rPr lang="en-US" sz="3600" b="1" kern="1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    </a:t>
            </a:r>
            <a:endParaRPr lang="en-US" sz="3600" b="1" kern="10" dirty="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261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5020A6-9120-48F3-81F2-4556195566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8" t="61581" r="17764" b="23591"/>
          <a:stretch/>
        </p:blipFill>
        <p:spPr>
          <a:xfrm>
            <a:off x="2208496" y="1867710"/>
            <a:ext cx="6857683" cy="192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588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5020A6-9120-48F3-81F2-4556195566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8" t="79105" r="33601" b="3970"/>
          <a:stretch/>
        </p:blipFill>
        <p:spPr>
          <a:xfrm>
            <a:off x="2059043" y="1785025"/>
            <a:ext cx="8073913" cy="328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851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5646"/>
            <a:ext cx="10293626" cy="6832354"/>
          </a:xfrm>
          <a:prstGeom prst="rect">
            <a:avLst/>
          </a:prstGeom>
        </p:spPr>
      </p:pic>
      <p:sp>
        <p:nvSpPr>
          <p:cNvPr id="5" name="Text Box 70"/>
          <p:cNvSpPr txBox="1">
            <a:spLocks noChangeArrowheads="1"/>
          </p:cNvSpPr>
          <p:nvPr/>
        </p:nvSpPr>
        <p:spPr bwMode="auto">
          <a:xfrm>
            <a:off x="3506151" y="3693451"/>
            <a:ext cx="54901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 smtClean="0">
                <a:solidFill>
                  <a:srgbClr val="C00000"/>
                </a:solidFill>
              </a:rPr>
              <a:t>x</a:t>
            </a:r>
            <a:endParaRPr lang="en-US" altLang="en-US" sz="4000" dirty="0">
              <a:solidFill>
                <a:srgbClr val="C00000"/>
              </a:solidFill>
            </a:endParaRPr>
          </a:p>
        </p:txBody>
      </p:sp>
      <p:sp>
        <p:nvSpPr>
          <p:cNvPr id="6" name="Text Box 70"/>
          <p:cNvSpPr txBox="1">
            <a:spLocks noChangeArrowheads="1"/>
          </p:cNvSpPr>
          <p:nvPr/>
        </p:nvSpPr>
        <p:spPr bwMode="auto">
          <a:xfrm>
            <a:off x="8946169" y="3693451"/>
            <a:ext cx="54901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 smtClean="0">
                <a:solidFill>
                  <a:srgbClr val="C00000"/>
                </a:solidFill>
              </a:rPr>
              <a:t>x</a:t>
            </a:r>
            <a:endParaRPr lang="en-US" altLang="en-US" sz="4000" dirty="0">
              <a:solidFill>
                <a:srgbClr val="C00000"/>
              </a:solidFill>
            </a:endParaRPr>
          </a:p>
        </p:txBody>
      </p:sp>
      <p:sp>
        <p:nvSpPr>
          <p:cNvPr id="7" name="Text Box 70"/>
          <p:cNvSpPr txBox="1">
            <a:spLocks noChangeArrowheads="1"/>
          </p:cNvSpPr>
          <p:nvPr/>
        </p:nvSpPr>
        <p:spPr bwMode="auto">
          <a:xfrm>
            <a:off x="7163751" y="5450642"/>
            <a:ext cx="54901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 smtClean="0">
                <a:solidFill>
                  <a:srgbClr val="C00000"/>
                </a:solidFill>
              </a:rPr>
              <a:t>x</a:t>
            </a:r>
            <a:endParaRPr lang="en-US" altLang="en-US" sz="4000" dirty="0">
              <a:solidFill>
                <a:srgbClr val="C00000"/>
              </a:solidFill>
            </a:endParaRPr>
          </a:p>
        </p:txBody>
      </p:sp>
      <p:sp>
        <p:nvSpPr>
          <p:cNvPr id="8" name="Text Box 70"/>
          <p:cNvSpPr txBox="1">
            <a:spLocks noChangeArrowheads="1"/>
          </p:cNvSpPr>
          <p:nvPr/>
        </p:nvSpPr>
        <p:spPr bwMode="auto">
          <a:xfrm>
            <a:off x="10032846" y="5455653"/>
            <a:ext cx="54901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 smtClean="0">
                <a:solidFill>
                  <a:srgbClr val="C00000"/>
                </a:solidFill>
              </a:rPr>
              <a:t>x</a:t>
            </a:r>
            <a:endParaRPr lang="en-US" alt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21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93" y="0"/>
            <a:ext cx="12164407" cy="606949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490626" y="3165937"/>
            <a:ext cx="474223" cy="5861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130748" y="2874783"/>
            <a:ext cx="453022" cy="58424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80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56955"/>
            <a:ext cx="11982875" cy="6363115"/>
          </a:xfrm>
          <a:prstGeom prst="rect">
            <a:avLst/>
          </a:prstGeom>
        </p:spPr>
      </p:pic>
      <p:sp>
        <p:nvSpPr>
          <p:cNvPr id="5" name="Text Box 70"/>
          <p:cNvSpPr txBox="1">
            <a:spLocks noChangeArrowheads="1"/>
          </p:cNvSpPr>
          <p:nvPr/>
        </p:nvSpPr>
        <p:spPr bwMode="auto">
          <a:xfrm>
            <a:off x="8701003" y="1336745"/>
            <a:ext cx="54901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C00000"/>
                </a:solidFill>
              </a:rPr>
              <a:t>1</a:t>
            </a:r>
            <a:endParaRPr lang="en-US" altLang="en-US" sz="4000" dirty="0">
              <a:solidFill>
                <a:srgbClr val="C00000"/>
              </a:solidFill>
            </a:endParaRPr>
          </a:p>
        </p:txBody>
      </p:sp>
      <p:sp>
        <p:nvSpPr>
          <p:cNvPr id="6" name="Text Box 70"/>
          <p:cNvSpPr txBox="1">
            <a:spLocks noChangeArrowheads="1"/>
          </p:cNvSpPr>
          <p:nvPr/>
        </p:nvSpPr>
        <p:spPr bwMode="auto">
          <a:xfrm>
            <a:off x="10986527" y="1336745"/>
            <a:ext cx="54901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C00000"/>
                </a:solidFill>
              </a:rPr>
              <a:t>2</a:t>
            </a:r>
            <a:endParaRPr lang="en-US" altLang="en-US" sz="4000" dirty="0">
              <a:solidFill>
                <a:srgbClr val="C00000"/>
              </a:solidFill>
            </a:endParaRPr>
          </a:p>
        </p:txBody>
      </p:sp>
      <p:sp>
        <p:nvSpPr>
          <p:cNvPr id="7" name="Text Box 70"/>
          <p:cNvSpPr txBox="1">
            <a:spLocks noChangeArrowheads="1"/>
          </p:cNvSpPr>
          <p:nvPr/>
        </p:nvSpPr>
        <p:spPr bwMode="auto">
          <a:xfrm>
            <a:off x="6415479" y="1404214"/>
            <a:ext cx="54901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C00000"/>
                </a:solidFill>
              </a:rPr>
              <a:t>3</a:t>
            </a:r>
            <a:endParaRPr lang="en-US" altLang="en-US" sz="4000" dirty="0">
              <a:solidFill>
                <a:srgbClr val="C00000"/>
              </a:solidFill>
            </a:endParaRPr>
          </a:p>
        </p:txBody>
      </p:sp>
      <p:sp>
        <p:nvSpPr>
          <p:cNvPr id="8" name="Text Box 70"/>
          <p:cNvSpPr txBox="1">
            <a:spLocks noChangeArrowheads="1"/>
          </p:cNvSpPr>
          <p:nvPr/>
        </p:nvSpPr>
        <p:spPr bwMode="auto">
          <a:xfrm>
            <a:off x="1844431" y="1482518"/>
            <a:ext cx="54901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C00000"/>
                </a:solidFill>
              </a:rPr>
              <a:t>4</a:t>
            </a:r>
            <a:endParaRPr lang="en-US" altLang="en-US" sz="4000" dirty="0">
              <a:solidFill>
                <a:srgbClr val="C00000"/>
              </a:solidFill>
            </a:endParaRPr>
          </a:p>
        </p:txBody>
      </p:sp>
      <p:sp>
        <p:nvSpPr>
          <p:cNvPr id="9" name="Text Box 70"/>
          <p:cNvSpPr txBox="1">
            <a:spLocks noChangeArrowheads="1"/>
          </p:cNvSpPr>
          <p:nvPr/>
        </p:nvSpPr>
        <p:spPr bwMode="auto">
          <a:xfrm>
            <a:off x="4129955" y="1404214"/>
            <a:ext cx="54901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C00000"/>
                </a:solidFill>
              </a:rPr>
              <a:t>5</a:t>
            </a:r>
            <a:endParaRPr lang="en-US" alt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78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8000" b="-5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25762" y="2311013"/>
            <a:ext cx="325922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Dặn</a:t>
            </a:r>
            <a:r>
              <a:rPr lang="en-US" sz="8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8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dò</a:t>
            </a:r>
            <a:endParaRPr lang="en-US" sz="8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5196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1BCD2E-C67F-4035-AF79-03601A14A6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6" t="16411" r="8976" b="75728"/>
          <a:stretch/>
        </p:blipFill>
        <p:spPr>
          <a:xfrm>
            <a:off x="1341781" y="2136913"/>
            <a:ext cx="9014659" cy="121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528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1BCD2E-C67F-4035-AF79-03601A14A6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76" b="82899"/>
          <a:stretch/>
        </p:blipFill>
        <p:spPr>
          <a:xfrm>
            <a:off x="897714" y="787676"/>
            <a:ext cx="11456590" cy="370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483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4368C3-E7D4-47F5-8631-59E0BC6257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635646"/>
            <a:ext cx="3411478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886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1BCD2E-C67F-4035-AF79-03601A14A6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7" t="24594" r="18967" b="36917"/>
          <a:stretch/>
        </p:blipFill>
        <p:spPr>
          <a:xfrm>
            <a:off x="2194890" y="619398"/>
            <a:ext cx="7802219" cy="593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275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1BCD2E-C67F-4035-AF79-03601A14A6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3" t="62235" r="17011" b="7495"/>
          <a:stretch/>
        </p:blipFill>
        <p:spPr>
          <a:xfrm>
            <a:off x="1650142" y="0"/>
            <a:ext cx="7802219" cy="466927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C6A5204-5EBC-4688-B047-B532D7BC4F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7" t="6706" r="9869" b="78259"/>
          <a:stretch/>
        </p:blipFill>
        <p:spPr>
          <a:xfrm>
            <a:off x="1478604" y="4669276"/>
            <a:ext cx="8548412" cy="218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937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689131-747D-464C-A0B6-A522247C94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683912"/>
            <a:ext cx="4724400" cy="218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346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5020A6-9120-48F3-81F2-4556195566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8" t="22025" r="7869" b="42514"/>
          <a:stretch/>
        </p:blipFill>
        <p:spPr>
          <a:xfrm>
            <a:off x="2208496" y="958174"/>
            <a:ext cx="7775007" cy="460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057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89C4FF0-0090-4DA3-A2DB-202BDADE2D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4" y="1547123"/>
            <a:ext cx="4571999" cy="203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06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57&quot;/&gt;&lt;/object&gt;&lt;object type=&quot;3&quot; unique_id=&quot;10008&quot;&gt;&lt;property id=&quot;20148&quot; value=&quot;5&quot;/&gt;&lt;property id=&quot;20300&quot; value=&quot;Slide 6&quot;/&gt;&lt;property id=&quot;20307&quot; value=&quot;261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/object&gt;&lt;object type=&quot;8&quot; unique_id=&quot;10018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15</Words>
  <Application>Microsoft Office PowerPoint</Application>
  <PresentationFormat>Widescreen</PresentationFormat>
  <Paragraphs>12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MyPC</cp:lastModifiedBy>
  <cp:revision>8</cp:revision>
  <dcterms:created xsi:type="dcterms:W3CDTF">2020-08-15T02:00:33Z</dcterms:created>
  <dcterms:modified xsi:type="dcterms:W3CDTF">2022-09-12T03:44:19Z</dcterms:modified>
</cp:coreProperties>
</file>