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76" r:id="rId4"/>
    <p:sldId id="277" r:id="rId5"/>
    <p:sldId id="264" r:id="rId6"/>
    <p:sldId id="267" r:id="rId7"/>
    <p:sldId id="269" r:id="rId8"/>
    <p:sldId id="279" r:id="rId9"/>
    <p:sldId id="265" r:id="rId10"/>
    <p:sldId id="270" r:id="rId11"/>
    <p:sldId id="280" r:id="rId12"/>
    <p:sldId id="266" r:id="rId13"/>
    <p:sldId id="275" r:id="rId14"/>
    <p:sldId id="272" r:id="rId15"/>
    <p:sldId id="274" r:id="rId16"/>
  </p:sldIdLst>
  <p:sldSz cx="14538325" cy="8321675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30" y="54"/>
      </p:cViewPr>
      <p:guideLst>
        <p:guide orient="horz" pos="2621"/>
        <p:guide pos="45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375" y="2585114"/>
            <a:ext cx="12357576" cy="17837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0749" y="4715616"/>
            <a:ext cx="10176828" cy="2126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0286" y="333254"/>
            <a:ext cx="3271123" cy="71003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6916" y="333254"/>
            <a:ext cx="9571064" cy="71003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28" y="5347447"/>
            <a:ext cx="12357576" cy="165277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428" y="3527081"/>
            <a:ext cx="12357576" cy="18203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916" y="1941725"/>
            <a:ext cx="6421094" cy="54919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0315" y="1941725"/>
            <a:ext cx="6421094" cy="54919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916" y="1862746"/>
            <a:ext cx="6423618" cy="77630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916" y="2639050"/>
            <a:ext cx="6423618" cy="479459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85268" y="1862746"/>
            <a:ext cx="6426142" cy="77630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85268" y="2639050"/>
            <a:ext cx="6426142" cy="479459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17" y="331326"/>
            <a:ext cx="4783009" cy="1410062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4081" y="331327"/>
            <a:ext cx="8127328" cy="7102319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6917" y="1741388"/>
            <a:ext cx="4783009" cy="5692257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613" y="5825172"/>
            <a:ext cx="8722995" cy="687695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9613" y="743557"/>
            <a:ext cx="8722995" cy="4993005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9613" y="6512867"/>
            <a:ext cx="8722995" cy="976640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916" y="333253"/>
            <a:ext cx="13084493" cy="1386946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916" y="1941725"/>
            <a:ext cx="13084493" cy="5491921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6916" y="7712961"/>
            <a:ext cx="3392276" cy="44305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67261" y="7712961"/>
            <a:ext cx="4603803" cy="44305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19133" y="7712961"/>
            <a:ext cx="3392276" cy="44305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306762" y="2560637"/>
            <a:ext cx="8534400" cy="25340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0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40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</a:t>
            </a:r>
            <a:r>
              <a:rPr lang="en-US" sz="40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40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Đạo</a:t>
            </a:r>
            <a:r>
              <a:rPr lang="en-US" sz="40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kern="10" dirty="0" err="1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đức</a:t>
            </a:r>
            <a:r>
              <a:rPr lang="en-US" sz="4000" b="1" kern="10" dirty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   </a:t>
            </a:r>
            <a:endParaRPr lang="en-US" sz="40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0554" y="6671748"/>
            <a:ext cx="13014081" cy="1547670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mtClean="0"/>
              <a:t> </a:t>
            </a:r>
            <a:r>
              <a:rPr lang="en-US" sz="4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4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Vì sao ?</a:t>
            </a:r>
            <a:endParaRPr lang="en-US" sz="4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1" y="2112308"/>
            <a:ext cx="7258699" cy="30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7996078" y="-1267"/>
            <a:ext cx="6384005" cy="66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4" y="1547123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059596" y="-64530"/>
            <a:ext cx="9207606" cy="1451476"/>
          </a:xfrm>
        </p:spPr>
        <p:txBody>
          <a:bodyPr>
            <a:noAutofit/>
          </a:bodyPr>
          <a:lstStyle/>
          <a:p>
            <a:r>
              <a:rPr lang="en-US" sz="51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51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962" y="503237"/>
            <a:ext cx="11455962" cy="105522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6542246" y="4623153"/>
            <a:ext cx="2059596" cy="924631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1938444" y="2689835"/>
            <a:ext cx="10898394" cy="313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026857" y="2916791"/>
            <a:ext cx="2301901" cy="647241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11365" y="2933093"/>
            <a:ext cx="3175934" cy="6551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1700" dirty="0"/>
              <a:t>Con </a:t>
            </a:r>
            <a:r>
              <a:rPr lang="en-US" sz="1700" dirty="0" err="1"/>
              <a:t>lớn</a:t>
            </a:r>
            <a:r>
              <a:rPr lang="en-US" sz="1700" dirty="0"/>
              <a:t> </a:t>
            </a:r>
            <a:r>
              <a:rPr lang="en-US" sz="1700" dirty="0" err="1"/>
              <a:t>hơn</a:t>
            </a:r>
            <a:r>
              <a:rPr lang="en-US" sz="1700" dirty="0"/>
              <a:t> </a:t>
            </a:r>
            <a:r>
              <a:rPr lang="en-US" sz="1700" dirty="0" err="1"/>
              <a:t>phải</a:t>
            </a:r>
            <a:r>
              <a:rPr lang="en-US" sz="1700" dirty="0"/>
              <a:t> </a:t>
            </a:r>
            <a:r>
              <a:rPr lang="en-US" sz="1700" dirty="0" err="1"/>
              <a:t>được</a:t>
            </a:r>
            <a:r>
              <a:rPr lang="en-US" sz="1700" dirty="0"/>
              <a:t> </a:t>
            </a:r>
          </a:p>
          <a:p>
            <a:r>
              <a:rPr lang="en-US" sz="1700" dirty="0" err="1"/>
              <a:t>phần</a:t>
            </a:r>
            <a:r>
              <a:rPr lang="en-US" sz="1700" dirty="0"/>
              <a:t> </a:t>
            </a:r>
            <a:r>
              <a:rPr lang="en-US" sz="1700" dirty="0" err="1"/>
              <a:t>hơn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 </a:t>
            </a:r>
            <a:r>
              <a:rPr lang="en-US" sz="1700" dirty="0" err="1"/>
              <a:t>chứ</a:t>
            </a:r>
            <a:r>
              <a:rPr lang="en-US" sz="1700" dirty="0"/>
              <a:t>!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597" y="274637"/>
            <a:ext cx="14259614" cy="74745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6542246" y="4623153"/>
            <a:ext cx="2059596" cy="924631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3176106" y="2496503"/>
            <a:ext cx="8536420" cy="360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5704" y="3513596"/>
            <a:ext cx="7632621" cy="3975911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60773" y="4068374"/>
            <a:ext cx="6773591" cy="2963442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endParaRPr lang="en-US" sz="4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3" y="4530689"/>
            <a:ext cx="5948377" cy="216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38325" cy="832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0719" y="3109071"/>
            <a:ext cx="5936483" cy="400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63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63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51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63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300" b="1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63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63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729274" y="-1266690"/>
            <a:ext cx="1244380" cy="3777762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059596" y="-64530"/>
            <a:ext cx="9207606" cy="1451476"/>
          </a:xfrm>
        </p:spPr>
        <p:txBody>
          <a:bodyPr>
            <a:noAutofit/>
          </a:bodyPr>
          <a:lstStyle/>
          <a:p>
            <a:r>
              <a:rPr lang="en-US" sz="51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51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7666" y="6749803"/>
            <a:ext cx="10198856" cy="747451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32715" y="2901391"/>
            <a:ext cx="13205645" cy="2126650"/>
          </a:xfrm>
        </p:spPr>
        <p:txBody>
          <a:bodyPr>
            <a:noAutofit/>
          </a:bodyPr>
          <a:lstStyle/>
          <a:p>
            <a:r>
              <a:rPr lang="en-US" sz="6900" dirty="0" err="1">
                <a:solidFill>
                  <a:srgbClr val="0000FF"/>
                </a:solidFill>
                <a:latin typeface="HP-087" pitchFamily="34" charset="0"/>
              </a:rPr>
              <a:t>Gia</a:t>
            </a:r>
            <a:r>
              <a:rPr lang="en-US" sz="69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6900" dirty="0" err="1">
                <a:solidFill>
                  <a:srgbClr val="0000FF"/>
                </a:solidFill>
                <a:latin typeface="HP-087" pitchFamily="34" charset="0"/>
              </a:rPr>
              <a:t>đình</a:t>
            </a:r>
            <a:r>
              <a:rPr lang="en-US" sz="69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6900" dirty="0" err="1">
                <a:solidFill>
                  <a:srgbClr val="0000FF"/>
                </a:solidFill>
                <a:latin typeface="HP-087" pitchFamily="34" charset="0"/>
              </a:rPr>
              <a:t>của</a:t>
            </a:r>
            <a:r>
              <a:rPr lang="en-US" sz="69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69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endParaRPr lang="vi-VN" sz="69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4177" y="1899696"/>
            <a:ext cx="7148010" cy="1101394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63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63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62" y="2408237"/>
            <a:ext cx="6705600" cy="33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271"/>
            <a:ext cx="14572199" cy="179389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-122238" y="2103437"/>
            <a:ext cx="13905791" cy="599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5362" y="114909"/>
            <a:ext cx="7304825" cy="8705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4800" dirty="0" err="1">
                <a:solidFill>
                  <a:srgbClr val="0000FF"/>
                </a:solidFill>
              </a:rPr>
              <a:t>Vì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sao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cần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có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một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gia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đình</a:t>
            </a:r>
            <a:r>
              <a:rPr lang="en-US" sz="4800" dirty="0">
                <a:solidFill>
                  <a:srgbClr val="0000FF"/>
                </a:solidFill>
              </a:rPr>
              <a:t>? </a:t>
            </a:r>
            <a:endParaRPr lang="en-US" sz="48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2351462" y="1849261"/>
            <a:ext cx="10971804" cy="55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730950" y="2021321"/>
            <a:ext cx="1807458" cy="707886"/>
            <a:chOff x="2565011" y="1647423"/>
            <a:chExt cx="1263128" cy="60066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600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Thỏ</a:t>
              </a:r>
              <a:r>
                <a:rPr lang="en-US" sz="2000" dirty="0"/>
                <a:t> </a:t>
              </a:r>
              <a:r>
                <a:rPr lang="en-US" sz="2000" dirty="0" err="1"/>
                <a:t>ơi</a:t>
              </a:r>
              <a:r>
                <a:rPr lang="en-US" sz="2000" dirty="0"/>
                <a:t>!</a:t>
              </a:r>
            </a:p>
            <a:p>
              <a:r>
                <a:rPr lang="en-US" sz="2000" dirty="0"/>
                <a:t>Con ở </a:t>
              </a:r>
              <a:r>
                <a:rPr lang="en-US" sz="2000" dirty="0" err="1"/>
                <a:t>đâu</a:t>
              </a:r>
              <a:r>
                <a:rPr lang="en-US" sz="2000" dirty="0"/>
                <a:t>?</a:t>
              </a:r>
              <a:endParaRPr lang="en-US" sz="2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3802" y="4303742"/>
            <a:ext cx="1150952" cy="707886"/>
            <a:chOff x="7125785" y="3376658"/>
            <a:chExt cx="1289487" cy="714232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5" y="3376658"/>
              <a:ext cx="1221617" cy="714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Đói!</a:t>
              </a:r>
            </a:p>
            <a:p>
              <a:r>
                <a:rPr lang="en-US" sz="2000"/>
                <a:t>Đói!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938" y="6348876"/>
            <a:ext cx="6848900" cy="2070890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-26554" y="503237"/>
            <a:ext cx="7295716" cy="43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7040562" y="122237"/>
            <a:ext cx="7726363" cy="854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83912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5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460" y="6117011"/>
            <a:ext cx="14075743" cy="65511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mtClean="0"/>
              <a:t> </a:t>
            </a:r>
            <a:r>
              <a:rPr lang="en-US" sz="3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3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5330719" y="0"/>
            <a:ext cx="8238384" cy="53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2305" y="6677207"/>
            <a:ext cx="13073481" cy="117833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9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209</Words>
  <Application>Microsoft Office PowerPoint</Application>
  <PresentationFormat>Custom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CNS ChauAnh</cp:lastModifiedBy>
  <cp:revision>14</cp:revision>
  <dcterms:created xsi:type="dcterms:W3CDTF">2006-08-16T00:00:00Z</dcterms:created>
  <dcterms:modified xsi:type="dcterms:W3CDTF">2022-09-01T13:45:09Z</dcterms:modified>
</cp:coreProperties>
</file>