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55" d="100"/>
          <a:sy n="55" d="100"/>
        </p:scale>
        <p:origin x="10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7/9/2024</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7.emf"/><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55.png"/><Relationship Id="rId5" Type="http://schemas.openxmlformats.org/officeDocument/2006/relationships/image" Target="../media/image10.png"/><Relationship Id="rId10" Type="http://schemas.openxmlformats.org/officeDocument/2006/relationships/image" Target="../media/image54.svg"/><Relationship Id="rId4" Type="http://schemas.openxmlformats.org/officeDocument/2006/relationships/image" Target="../media/image41.sv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0.png"/><Relationship Id="rId4" Type="http://schemas.openxmlformats.org/officeDocument/2006/relationships/image" Target="../media/image41.sv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5.png"/><Relationship Id="rId5" Type="http://schemas.microsoft.com/office/2007/relationships/media" Target="../media/media3.mp4"/><Relationship Id="rId10" Type="http://schemas.openxmlformats.org/officeDocument/2006/relationships/image" Target="../media/image64.png"/><Relationship Id="rId4" Type="http://schemas.openxmlformats.org/officeDocument/2006/relationships/video" Target="../media/media2.mp4"/><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1.sv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9.sv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8.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1.sv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4.sv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emf"/><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9.svg"/><Relationship Id="rId5" Type="http://schemas.openxmlformats.org/officeDocument/2006/relationships/image" Target="../media/image76.png"/><Relationship Id="rId10" Type="http://schemas.openxmlformats.org/officeDocument/2006/relationships/image" Target="../media/image8.png"/><Relationship Id="rId4" Type="http://schemas.openxmlformats.org/officeDocument/2006/relationships/hyperlink" Target="https://www.youtube.com/watch?v=qgT1sModryA" TargetMode="External"/><Relationship Id="rId9" Type="http://schemas.openxmlformats.org/officeDocument/2006/relationships/image" Target="../media/image80.jpg"/></Relationships>
</file>

<file path=ppt/slides/_rels/slide3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png"/><Relationship Id="rId18" Type="http://schemas.openxmlformats.org/officeDocument/2006/relationships/image" Target="../media/image84.svg"/><Relationship Id="rId3" Type="http://schemas.openxmlformats.org/officeDocument/2006/relationships/image" Target="../media/image81.png"/><Relationship Id="rId21" Type="http://schemas.openxmlformats.org/officeDocument/2006/relationships/image" Target="../media/image85.png"/><Relationship Id="rId7" Type="http://schemas.openxmlformats.org/officeDocument/2006/relationships/image" Target="../media/image12.png"/><Relationship Id="rId12" Type="http://schemas.openxmlformats.org/officeDocument/2006/relationships/image" Target="../media/image29.svg"/><Relationship Id="rId17" Type="http://schemas.openxmlformats.org/officeDocument/2006/relationships/image" Target="../media/image83.png"/><Relationship Id="rId2" Type="http://schemas.openxmlformats.org/officeDocument/2006/relationships/notesSlide" Target="../notesSlides/notesSlide17.xml"/><Relationship Id="rId16" Type="http://schemas.openxmlformats.org/officeDocument/2006/relationships/image" Target="../media/image79.svg"/><Relationship Id="rId20" Type="http://schemas.openxmlformats.org/officeDocument/2006/relationships/image" Target="../media/image54.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78.png"/><Relationship Id="rId10" Type="http://schemas.openxmlformats.org/officeDocument/2006/relationships/image" Target="../media/image25.svg"/><Relationship Id="rId19" Type="http://schemas.openxmlformats.org/officeDocument/2006/relationships/image" Target="../media/image53.png"/><Relationship Id="rId4" Type="http://schemas.openxmlformats.org/officeDocument/2006/relationships/image" Target="../media/image82.svg"/><Relationship Id="rId9" Type="http://schemas.openxmlformats.org/officeDocument/2006/relationships/image" Target="../media/image24.png"/><Relationship Id="rId1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8.gif"/><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9.sv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8.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2.svg"/><Relationship Id="rId4" Type="http://schemas.openxmlformats.org/officeDocument/2006/relationships/image" Target="../media/image10.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531750" y="919744"/>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8"/>
          <a:stretch>
            <a:fillRect/>
          </a:stretch>
        </p:blipFill>
        <p:spPr>
          <a:xfrm>
            <a:off x="502418" y="249098"/>
            <a:ext cx="2786113" cy="1749704"/>
          </a:xfrm>
          <a:prstGeom prst="rect">
            <a:avLst/>
          </a:prstGeom>
        </p:spPr>
      </p:pic>
      <p:sp>
        <p:nvSpPr>
          <p:cNvPr id="2" name="Hộp Văn bản 1">
            <a:extLst>
              <a:ext uri="{FF2B5EF4-FFF2-40B4-BE49-F238E27FC236}">
                <a16:creationId xmlns:a16="http://schemas.microsoft.com/office/drawing/2014/main" id="{ABE24B2F-4507-2589-3E91-3FF50C29028B}"/>
              </a:ext>
            </a:extLst>
          </p:cNvPr>
          <p:cNvSpPr txBox="1"/>
          <p:nvPr/>
        </p:nvSpPr>
        <p:spPr>
          <a:xfrm>
            <a:off x="4302686" y="215990"/>
            <a:ext cx="4471723"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KHOA HỌC</a:t>
            </a:r>
          </a:p>
        </p:txBody>
      </p:sp>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308225" y="236306"/>
            <a:ext cx="11681717" cy="1825576"/>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730</Words>
  <Application>Microsoft Office PowerPoint</Application>
  <PresentationFormat>Màn hình rộng</PresentationFormat>
  <Paragraphs>72</Paragraphs>
  <Slides>34</Slides>
  <Notes>17</Notes>
  <HiddenSlides>0</HiddenSlides>
  <MMClips>4</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34</vt:i4>
      </vt:variant>
    </vt:vector>
  </HeadingPairs>
  <TitlesOfParts>
    <vt:vector size="43" baseType="lpstr">
      <vt:lpstr>#9Slide03 Arima Madurai Medium</vt:lpstr>
      <vt:lpstr>Arial</vt:lpstr>
      <vt:lpstr>Calibri</vt:lpstr>
      <vt:lpstr>Cambria</vt:lpstr>
      <vt:lpstr>Times New Roman</vt:lpstr>
      <vt:lpstr>UTM American Sans</vt:lpstr>
      <vt:lpstr>UTM Showcard</vt:lpstr>
      <vt:lpstr>Wingdings</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2023-08-28T06:00:30Z</dcterms:created>
  <dcterms:modified xsi:type="dcterms:W3CDTF">2024-07-09T10:00:50Z</dcterms:modified>
</cp:coreProperties>
</file>