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  <p:sldMasterId id="2147483738" r:id="rId6"/>
  </p:sldMasterIdLst>
  <p:notesMasterIdLst>
    <p:notesMasterId r:id="rId30"/>
  </p:notesMasterIdLst>
  <p:sldIdLst>
    <p:sldId id="258" r:id="rId7"/>
    <p:sldId id="309" r:id="rId8"/>
    <p:sldId id="286" r:id="rId9"/>
    <p:sldId id="284" r:id="rId10"/>
    <p:sldId id="285" r:id="rId11"/>
    <p:sldId id="287" r:id="rId12"/>
    <p:sldId id="387" r:id="rId13"/>
    <p:sldId id="288" r:id="rId14"/>
    <p:sldId id="311" r:id="rId15"/>
    <p:sldId id="316" r:id="rId16"/>
    <p:sldId id="317" r:id="rId17"/>
    <p:sldId id="388" r:id="rId18"/>
    <p:sldId id="389" r:id="rId19"/>
    <p:sldId id="390" r:id="rId20"/>
    <p:sldId id="297" r:id="rId21"/>
    <p:sldId id="391" r:id="rId22"/>
    <p:sldId id="266" r:id="rId23"/>
    <p:sldId id="393" r:id="rId24"/>
    <p:sldId id="322" r:id="rId25"/>
    <p:sldId id="394" r:id="rId26"/>
    <p:sldId id="395" r:id="rId27"/>
    <p:sldId id="396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0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173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08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2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5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60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4485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0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7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045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5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6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4022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6620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48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7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68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1177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2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8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1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9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7/9/2024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5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674684"/>
              </p:ext>
            </p:extLst>
          </p:nvPr>
        </p:nvGraphicFramePr>
        <p:xfrm>
          <a:off x="545690" y="398206"/>
          <a:ext cx="10531885" cy="59878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75733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8256152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222097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766869">
                <a:tc>
                  <a:txBody>
                    <a:bodyPr/>
                    <a:lstStyle/>
                    <a:p>
                      <a:pPr lvl="1" algn="l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2896521" y="471948"/>
            <a:ext cx="8181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2896521" y="2713896"/>
            <a:ext cx="8181053" cy="360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162175" y="3846761"/>
            <a:ext cx="8134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mbria" panose="02040503050406030204" pitchFamily="18" charset="0"/>
              </a:rPr>
              <a:t>Sưu tầm hình ảnh về một số cảnh đẹp thiên nhiên ở vùng Tây Nguyên và chia sẻ với các bạn.</a:t>
            </a:r>
            <a:endParaRPr kumimoji="0" lang="en-US" sz="4400" b="1" i="0" u="none" strike="noStrike" kern="1200" cap="none" spc="0" normalizeH="0" baseline="0" noProof="0" dirty="0">
              <a:ln w="19050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CFAB9-40FA-5A3C-916F-EA4AB2F4A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E0AF9-CA41-E22D-0F14-9383BC7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DA2DDF-8736-1B2C-D2B0-11EDC80E0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FE7C0-46A1-6D10-7D9B-08F8024A0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609974" y="3334881"/>
            <a:ext cx="5141281" cy="343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13142-04D7-B4E2-CC5F-547A4E1F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31928"/>
            <a:ext cx="6196949" cy="173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5BAF6-3522-C047-2E20-F3D53F50B5E7}"/>
              </a:ext>
            </a:extLst>
          </p:cNvPr>
          <p:cNvSpPr txBox="1"/>
          <p:nvPr/>
        </p:nvSpPr>
        <p:spPr>
          <a:xfrm>
            <a:off x="1607574" y="1931046"/>
            <a:ext cx="8641326" cy="78319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+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512</Words>
  <Application>Microsoft Office PowerPoint</Application>
  <PresentationFormat>Widescreen</PresentationFormat>
  <Paragraphs>36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Arial</vt:lpstr>
      <vt:lpstr>Calibri</vt:lpstr>
      <vt:lpstr>Cambria</vt:lpstr>
      <vt:lpstr>iCiel Altus</vt:lpstr>
      <vt:lpstr>印品黑体</vt:lpstr>
      <vt:lpstr>Office 主题​​</vt:lpstr>
      <vt:lpstr>3_Office Theme</vt:lpstr>
      <vt:lpstr>2_Office Theme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2023-11-15T06:17:20Z</dcterms:created>
  <dcterms:modified xsi:type="dcterms:W3CDTF">2024-07-09T08:38:58Z</dcterms:modified>
</cp:coreProperties>
</file>