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2024/7/9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58AF144-3E65-7A7E-1C25-50DE1E094FC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7" y="190499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7/9/2024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346" y="402072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784" y="1237916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469</Words>
  <Application>Microsoft Office PowerPoint</Application>
  <PresentationFormat>Widescreen</PresentationFormat>
  <Paragraphs>91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2023-08-09T06:40:24Z</dcterms:created>
  <dcterms:modified xsi:type="dcterms:W3CDTF">2024-07-09T08:34:07Z</dcterms:modified>
</cp:coreProperties>
</file>