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09/07/2024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4950269" y="1502102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333</Words>
  <Application>Microsoft Office PowerPoint</Application>
  <PresentationFormat>Widescreen</PresentationFormat>
  <Paragraphs>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微软雅黑</vt:lpstr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Việt Yên</cp:lastModifiedBy>
  <cp:revision>29</cp:revision>
  <dcterms:created xsi:type="dcterms:W3CDTF">2023-11-06T04:44:54Z</dcterms:created>
  <dcterms:modified xsi:type="dcterms:W3CDTF">2024-07-09T07:57:51Z</dcterms:modified>
</cp:coreProperties>
</file>