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99" r:id="rId2"/>
    <p:sldId id="259" r:id="rId3"/>
    <p:sldId id="260" r:id="rId4"/>
    <p:sldId id="291" r:id="rId5"/>
    <p:sldId id="300" r:id="rId6"/>
    <p:sldId id="302" r:id="rId7"/>
    <p:sldId id="303" r:id="rId8"/>
    <p:sldId id="263" r:id="rId9"/>
    <p:sldId id="304" r:id="rId10"/>
    <p:sldId id="305" r:id="rId11"/>
    <p:sldId id="306" r:id="rId12"/>
    <p:sldId id="2007577345" r:id="rId13"/>
    <p:sldId id="2007577157" r:id="rId14"/>
    <p:sldId id="773" r:id="rId15"/>
    <p:sldId id="2007577158" r:id="rId16"/>
    <p:sldId id="2007577159" r:id="rId17"/>
    <p:sldId id="2007577160" r:id="rId18"/>
    <p:sldId id="2007577346" r:id="rId19"/>
    <p:sldId id="2007577162" r:id="rId20"/>
    <p:sldId id="2007577140" r:id="rId21"/>
    <p:sldId id="323" r:id="rId22"/>
    <p:sldId id="335" r:id="rId23"/>
    <p:sldId id="336" r:id="rId24"/>
    <p:sldId id="341" r:id="rId25"/>
    <p:sldId id="342" r:id="rId26"/>
    <p:sldId id="343" r:id="rId27"/>
    <p:sldId id="344" r:id="rId28"/>
    <p:sldId id="2007577340" r:id="rId29"/>
    <p:sldId id="2007577341" r:id="rId30"/>
    <p:sldId id="2007577347" r:id="rId31"/>
    <p:sldId id="2007577343" r:id="rId32"/>
    <p:sldId id="2007577348" r:id="rId33"/>
    <p:sldId id="279" r:id="rId34"/>
    <p:sldId id="30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showGuides="1">
      <p:cViewPr varScale="1">
        <p:scale>
          <a:sx n="78" d="100"/>
          <a:sy n="78" d="100"/>
        </p:scale>
        <p:origin x="806"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D75A79-387B-48E2-B387-8EB3A4F88A90}" type="datetimeFigureOut">
              <a:rPr lang="en-US" smtClean="0"/>
              <a:t>7/9/2024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EA126F-7801-4160-B2F5-A70145804F6D}" type="slidenum">
              <a:rPr lang="en-US" smtClean="0"/>
              <a:t>‹#›</a:t>
            </a:fld>
            <a:endParaRPr lang="en-US"/>
          </a:p>
        </p:txBody>
      </p:sp>
    </p:spTree>
    <p:extLst>
      <p:ext uri="{BB962C8B-B14F-4D97-AF65-F5344CB8AC3E}">
        <p14:creationId xmlns:p14="http://schemas.microsoft.com/office/powerpoint/2010/main" val="1602914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E9B538-F317-4996-99A6-47CB8AB401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239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E9B538-F317-4996-99A6-47CB8AB401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2459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7701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283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E9B538-F317-4996-99A6-47CB8AB401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599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34226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58871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7D99D-9317-904F-CE6C-E114B4B459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A99216-E1A6-F208-992F-FF46999E62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55E4AF-8BFC-4A0B-1F2A-53718332A6BF}"/>
              </a:ext>
            </a:extLst>
          </p:cNvPr>
          <p:cNvSpPr>
            <a:spLocks noGrp="1"/>
          </p:cNvSpPr>
          <p:nvPr>
            <p:ph type="dt" sz="half" idx="10"/>
          </p:nvPr>
        </p:nvSpPr>
        <p:spPr/>
        <p:txBody>
          <a:bodyPr/>
          <a:lstStyle/>
          <a:p>
            <a:fld id="{80356DCD-2AAA-4346-B7ED-42B532A9BAA7}" type="datetimeFigureOut">
              <a:rPr lang="en-US" smtClean="0"/>
              <a:t>7/9/2024</a:t>
            </a:fld>
            <a:endParaRPr lang="en-US"/>
          </a:p>
        </p:txBody>
      </p:sp>
      <p:sp>
        <p:nvSpPr>
          <p:cNvPr id="5" name="Footer Placeholder 4">
            <a:extLst>
              <a:ext uri="{FF2B5EF4-FFF2-40B4-BE49-F238E27FC236}">
                <a16:creationId xmlns:a16="http://schemas.microsoft.com/office/drawing/2014/main" id="{2AE88A8A-F0AF-2BB7-7E16-50D8CCAB15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9874D6-D6F0-645D-3DB7-3BE6B3AE0781}"/>
              </a:ext>
            </a:extLst>
          </p:cNvPr>
          <p:cNvSpPr>
            <a:spLocks noGrp="1"/>
          </p:cNvSpPr>
          <p:nvPr>
            <p:ph type="sldNum" sz="quarter" idx="12"/>
          </p:nvPr>
        </p:nvSpPr>
        <p:spPr/>
        <p:txBody>
          <a:bodyPr/>
          <a:lstStyle/>
          <a:p>
            <a:fld id="{D44525AD-D269-44CB-9B11-726E9BA94C33}" type="slidenum">
              <a:rPr lang="en-US" smtClean="0"/>
              <a:t>‹#›</a:t>
            </a:fld>
            <a:endParaRPr lang="en-US"/>
          </a:p>
        </p:txBody>
      </p:sp>
    </p:spTree>
    <p:extLst>
      <p:ext uri="{BB962C8B-B14F-4D97-AF65-F5344CB8AC3E}">
        <p14:creationId xmlns:p14="http://schemas.microsoft.com/office/powerpoint/2010/main" val="2537136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334C1-F89C-F0E2-4155-F04DBDC272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E9B9D9-5181-3F62-3A9D-7DC16761C5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2C4973-9262-8D9C-F418-5211DF650F13}"/>
              </a:ext>
            </a:extLst>
          </p:cNvPr>
          <p:cNvSpPr>
            <a:spLocks noGrp="1"/>
          </p:cNvSpPr>
          <p:nvPr>
            <p:ph type="dt" sz="half" idx="10"/>
          </p:nvPr>
        </p:nvSpPr>
        <p:spPr/>
        <p:txBody>
          <a:bodyPr/>
          <a:lstStyle/>
          <a:p>
            <a:fld id="{80356DCD-2AAA-4346-B7ED-42B532A9BAA7}" type="datetimeFigureOut">
              <a:rPr lang="en-US" smtClean="0"/>
              <a:t>7/9/2024</a:t>
            </a:fld>
            <a:endParaRPr lang="en-US"/>
          </a:p>
        </p:txBody>
      </p:sp>
      <p:sp>
        <p:nvSpPr>
          <p:cNvPr id="5" name="Footer Placeholder 4">
            <a:extLst>
              <a:ext uri="{FF2B5EF4-FFF2-40B4-BE49-F238E27FC236}">
                <a16:creationId xmlns:a16="http://schemas.microsoft.com/office/drawing/2014/main" id="{2F58581C-8B78-ADB7-F463-8545F34B60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31EB8A-9990-2FE8-E629-DE02F39E3950}"/>
              </a:ext>
            </a:extLst>
          </p:cNvPr>
          <p:cNvSpPr>
            <a:spLocks noGrp="1"/>
          </p:cNvSpPr>
          <p:nvPr>
            <p:ph type="sldNum" sz="quarter" idx="12"/>
          </p:nvPr>
        </p:nvSpPr>
        <p:spPr/>
        <p:txBody>
          <a:bodyPr/>
          <a:lstStyle/>
          <a:p>
            <a:fld id="{D44525AD-D269-44CB-9B11-726E9BA94C33}" type="slidenum">
              <a:rPr lang="en-US" smtClean="0"/>
              <a:t>‹#›</a:t>
            </a:fld>
            <a:endParaRPr lang="en-US"/>
          </a:p>
        </p:txBody>
      </p:sp>
    </p:spTree>
    <p:extLst>
      <p:ext uri="{BB962C8B-B14F-4D97-AF65-F5344CB8AC3E}">
        <p14:creationId xmlns:p14="http://schemas.microsoft.com/office/powerpoint/2010/main" val="589566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389F8C-E020-4597-60EA-A20EC9A48A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3BE568-9B1A-F553-85B6-8E2FEDF4D4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C09EC-FE86-060A-566C-2ED8BAD736E5}"/>
              </a:ext>
            </a:extLst>
          </p:cNvPr>
          <p:cNvSpPr>
            <a:spLocks noGrp="1"/>
          </p:cNvSpPr>
          <p:nvPr>
            <p:ph type="dt" sz="half" idx="10"/>
          </p:nvPr>
        </p:nvSpPr>
        <p:spPr/>
        <p:txBody>
          <a:bodyPr/>
          <a:lstStyle/>
          <a:p>
            <a:fld id="{80356DCD-2AAA-4346-B7ED-42B532A9BAA7}" type="datetimeFigureOut">
              <a:rPr lang="en-US" smtClean="0"/>
              <a:t>7/9/2024</a:t>
            </a:fld>
            <a:endParaRPr lang="en-US"/>
          </a:p>
        </p:txBody>
      </p:sp>
      <p:sp>
        <p:nvSpPr>
          <p:cNvPr id="5" name="Footer Placeholder 4">
            <a:extLst>
              <a:ext uri="{FF2B5EF4-FFF2-40B4-BE49-F238E27FC236}">
                <a16:creationId xmlns:a16="http://schemas.microsoft.com/office/drawing/2014/main" id="{1A3913CA-71A5-A115-0E30-084F966D3B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203C9F-8934-00C5-DBC7-EFE4DF90C36F}"/>
              </a:ext>
            </a:extLst>
          </p:cNvPr>
          <p:cNvSpPr>
            <a:spLocks noGrp="1"/>
          </p:cNvSpPr>
          <p:nvPr>
            <p:ph type="sldNum" sz="quarter" idx="12"/>
          </p:nvPr>
        </p:nvSpPr>
        <p:spPr/>
        <p:txBody>
          <a:bodyPr/>
          <a:lstStyle/>
          <a:p>
            <a:fld id="{D44525AD-D269-44CB-9B11-726E9BA94C33}" type="slidenum">
              <a:rPr lang="en-US" smtClean="0"/>
              <a:t>‹#›</a:t>
            </a:fld>
            <a:endParaRPr lang="en-US"/>
          </a:p>
        </p:txBody>
      </p:sp>
    </p:spTree>
    <p:extLst>
      <p:ext uri="{BB962C8B-B14F-4D97-AF65-F5344CB8AC3E}">
        <p14:creationId xmlns:p14="http://schemas.microsoft.com/office/powerpoint/2010/main" val="2711568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4407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45537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896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798875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883AD-7C2F-C921-089D-3CBDD4A282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A55D8D-0E7D-26D2-141E-997E2E308E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637580-1811-E977-F434-3DAB17F2291C}"/>
              </a:ext>
            </a:extLst>
          </p:cNvPr>
          <p:cNvSpPr>
            <a:spLocks noGrp="1"/>
          </p:cNvSpPr>
          <p:nvPr>
            <p:ph type="dt" sz="half" idx="10"/>
          </p:nvPr>
        </p:nvSpPr>
        <p:spPr/>
        <p:txBody>
          <a:bodyPr/>
          <a:lstStyle/>
          <a:p>
            <a:fld id="{80356DCD-2AAA-4346-B7ED-42B532A9BAA7}" type="datetimeFigureOut">
              <a:rPr lang="en-US" smtClean="0"/>
              <a:t>7/9/2024</a:t>
            </a:fld>
            <a:endParaRPr lang="en-US"/>
          </a:p>
        </p:txBody>
      </p:sp>
      <p:sp>
        <p:nvSpPr>
          <p:cNvPr id="5" name="Footer Placeholder 4">
            <a:extLst>
              <a:ext uri="{FF2B5EF4-FFF2-40B4-BE49-F238E27FC236}">
                <a16:creationId xmlns:a16="http://schemas.microsoft.com/office/drawing/2014/main" id="{E328AC40-CA2C-9118-598D-C38967BDA8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B73FA6-5E75-6100-81AD-7FD2A9C3C3AE}"/>
              </a:ext>
            </a:extLst>
          </p:cNvPr>
          <p:cNvSpPr>
            <a:spLocks noGrp="1"/>
          </p:cNvSpPr>
          <p:nvPr>
            <p:ph type="sldNum" sz="quarter" idx="12"/>
          </p:nvPr>
        </p:nvSpPr>
        <p:spPr/>
        <p:txBody>
          <a:bodyPr/>
          <a:lstStyle/>
          <a:p>
            <a:fld id="{D44525AD-D269-44CB-9B11-726E9BA94C33}" type="slidenum">
              <a:rPr lang="en-US" smtClean="0"/>
              <a:t>‹#›</a:t>
            </a:fld>
            <a:endParaRPr lang="en-US"/>
          </a:p>
        </p:txBody>
      </p:sp>
    </p:spTree>
    <p:extLst>
      <p:ext uri="{BB962C8B-B14F-4D97-AF65-F5344CB8AC3E}">
        <p14:creationId xmlns:p14="http://schemas.microsoft.com/office/powerpoint/2010/main" val="3378412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FAB87-46A3-9BB8-CC56-493B53BB4B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AA67A9-ABCA-906B-4BCB-65F63DB458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5F0955-6E53-818F-B580-B7BEAE62EC99}"/>
              </a:ext>
            </a:extLst>
          </p:cNvPr>
          <p:cNvSpPr>
            <a:spLocks noGrp="1"/>
          </p:cNvSpPr>
          <p:nvPr>
            <p:ph type="dt" sz="half" idx="10"/>
          </p:nvPr>
        </p:nvSpPr>
        <p:spPr/>
        <p:txBody>
          <a:bodyPr/>
          <a:lstStyle/>
          <a:p>
            <a:fld id="{80356DCD-2AAA-4346-B7ED-42B532A9BAA7}" type="datetimeFigureOut">
              <a:rPr lang="en-US" smtClean="0"/>
              <a:t>7/9/2024</a:t>
            </a:fld>
            <a:endParaRPr lang="en-US"/>
          </a:p>
        </p:txBody>
      </p:sp>
      <p:sp>
        <p:nvSpPr>
          <p:cNvPr id="5" name="Footer Placeholder 4">
            <a:extLst>
              <a:ext uri="{FF2B5EF4-FFF2-40B4-BE49-F238E27FC236}">
                <a16:creationId xmlns:a16="http://schemas.microsoft.com/office/drawing/2014/main" id="{0B1A0D93-E441-556C-1452-6C4621E86A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DA253C-A634-938C-7842-CB9DAE682928}"/>
              </a:ext>
            </a:extLst>
          </p:cNvPr>
          <p:cNvSpPr>
            <a:spLocks noGrp="1"/>
          </p:cNvSpPr>
          <p:nvPr>
            <p:ph type="sldNum" sz="quarter" idx="12"/>
          </p:nvPr>
        </p:nvSpPr>
        <p:spPr/>
        <p:txBody>
          <a:bodyPr/>
          <a:lstStyle/>
          <a:p>
            <a:fld id="{D44525AD-D269-44CB-9B11-726E9BA94C33}" type="slidenum">
              <a:rPr lang="en-US" smtClean="0"/>
              <a:t>‹#›</a:t>
            </a:fld>
            <a:endParaRPr lang="en-US"/>
          </a:p>
        </p:txBody>
      </p:sp>
    </p:spTree>
    <p:extLst>
      <p:ext uri="{BB962C8B-B14F-4D97-AF65-F5344CB8AC3E}">
        <p14:creationId xmlns:p14="http://schemas.microsoft.com/office/powerpoint/2010/main" val="623583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F8322-3817-A0EB-9EBD-BD539198E3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C7E5EB-E40C-23F0-A5AB-F66C945887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E04E06-D9B4-0BF3-DF36-9087ED6518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84032F-33A4-D041-B2DA-B9B7A991BE38}"/>
              </a:ext>
            </a:extLst>
          </p:cNvPr>
          <p:cNvSpPr>
            <a:spLocks noGrp="1"/>
          </p:cNvSpPr>
          <p:nvPr>
            <p:ph type="dt" sz="half" idx="10"/>
          </p:nvPr>
        </p:nvSpPr>
        <p:spPr/>
        <p:txBody>
          <a:bodyPr/>
          <a:lstStyle/>
          <a:p>
            <a:fld id="{80356DCD-2AAA-4346-B7ED-42B532A9BAA7}" type="datetimeFigureOut">
              <a:rPr lang="en-US" smtClean="0"/>
              <a:t>7/9/2024</a:t>
            </a:fld>
            <a:endParaRPr lang="en-US"/>
          </a:p>
        </p:txBody>
      </p:sp>
      <p:sp>
        <p:nvSpPr>
          <p:cNvPr id="6" name="Footer Placeholder 5">
            <a:extLst>
              <a:ext uri="{FF2B5EF4-FFF2-40B4-BE49-F238E27FC236}">
                <a16:creationId xmlns:a16="http://schemas.microsoft.com/office/drawing/2014/main" id="{103A4792-D13C-9FCB-480D-6C3E04D7DE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B7FC1D-815E-783D-F0B9-5D695B13D953}"/>
              </a:ext>
            </a:extLst>
          </p:cNvPr>
          <p:cNvSpPr>
            <a:spLocks noGrp="1"/>
          </p:cNvSpPr>
          <p:nvPr>
            <p:ph type="sldNum" sz="quarter" idx="12"/>
          </p:nvPr>
        </p:nvSpPr>
        <p:spPr/>
        <p:txBody>
          <a:bodyPr/>
          <a:lstStyle/>
          <a:p>
            <a:fld id="{D44525AD-D269-44CB-9B11-726E9BA94C33}" type="slidenum">
              <a:rPr lang="en-US" smtClean="0"/>
              <a:t>‹#›</a:t>
            </a:fld>
            <a:endParaRPr lang="en-US"/>
          </a:p>
        </p:txBody>
      </p:sp>
    </p:spTree>
    <p:extLst>
      <p:ext uri="{BB962C8B-B14F-4D97-AF65-F5344CB8AC3E}">
        <p14:creationId xmlns:p14="http://schemas.microsoft.com/office/powerpoint/2010/main" val="2469709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A538E-6358-66FA-48E6-19AFAB98AE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EAD3CC-7A45-FE40-85A6-C3305B702A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566254-46D5-1E61-EC78-2DF7FE9245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164D72-8E9B-E18E-EDDB-32C42FF3BA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617B7F-0B1E-2E3F-7CEF-13253420F6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CD0061-0D3E-078F-CBCB-7AE32EB3827B}"/>
              </a:ext>
            </a:extLst>
          </p:cNvPr>
          <p:cNvSpPr>
            <a:spLocks noGrp="1"/>
          </p:cNvSpPr>
          <p:nvPr>
            <p:ph type="dt" sz="half" idx="10"/>
          </p:nvPr>
        </p:nvSpPr>
        <p:spPr/>
        <p:txBody>
          <a:bodyPr/>
          <a:lstStyle/>
          <a:p>
            <a:fld id="{80356DCD-2AAA-4346-B7ED-42B532A9BAA7}" type="datetimeFigureOut">
              <a:rPr lang="en-US" smtClean="0"/>
              <a:t>7/9/2024</a:t>
            </a:fld>
            <a:endParaRPr lang="en-US"/>
          </a:p>
        </p:txBody>
      </p:sp>
      <p:sp>
        <p:nvSpPr>
          <p:cNvPr id="8" name="Footer Placeholder 7">
            <a:extLst>
              <a:ext uri="{FF2B5EF4-FFF2-40B4-BE49-F238E27FC236}">
                <a16:creationId xmlns:a16="http://schemas.microsoft.com/office/drawing/2014/main" id="{43230B16-62FD-A590-C998-704CA57213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866A0A-E71B-E76B-C91C-4F62E697405C}"/>
              </a:ext>
            </a:extLst>
          </p:cNvPr>
          <p:cNvSpPr>
            <a:spLocks noGrp="1"/>
          </p:cNvSpPr>
          <p:nvPr>
            <p:ph type="sldNum" sz="quarter" idx="12"/>
          </p:nvPr>
        </p:nvSpPr>
        <p:spPr/>
        <p:txBody>
          <a:bodyPr/>
          <a:lstStyle/>
          <a:p>
            <a:fld id="{D44525AD-D269-44CB-9B11-726E9BA94C33}" type="slidenum">
              <a:rPr lang="en-US" smtClean="0"/>
              <a:t>‹#›</a:t>
            </a:fld>
            <a:endParaRPr lang="en-US"/>
          </a:p>
        </p:txBody>
      </p:sp>
    </p:spTree>
    <p:extLst>
      <p:ext uri="{BB962C8B-B14F-4D97-AF65-F5344CB8AC3E}">
        <p14:creationId xmlns:p14="http://schemas.microsoft.com/office/powerpoint/2010/main" val="158954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A212E-42C0-5042-A335-8B4CA20434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060A47-174F-C90C-E913-801D1E37CF77}"/>
              </a:ext>
            </a:extLst>
          </p:cNvPr>
          <p:cNvSpPr>
            <a:spLocks noGrp="1"/>
          </p:cNvSpPr>
          <p:nvPr>
            <p:ph type="dt" sz="half" idx="10"/>
          </p:nvPr>
        </p:nvSpPr>
        <p:spPr/>
        <p:txBody>
          <a:bodyPr/>
          <a:lstStyle/>
          <a:p>
            <a:fld id="{80356DCD-2AAA-4346-B7ED-42B532A9BAA7}" type="datetimeFigureOut">
              <a:rPr lang="en-US" smtClean="0"/>
              <a:t>7/9/2024</a:t>
            </a:fld>
            <a:endParaRPr lang="en-US"/>
          </a:p>
        </p:txBody>
      </p:sp>
      <p:sp>
        <p:nvSpPr>
          <p:cNvPr id="4" name="Footer Placeholder 3">
            <a:extLst>
              <a:ext uri="{FF2B5EF4-FFF2-40B4-BE49-F238E27FC236}">
                <a16:creationId xmlns:a16="http://schemas.microsoft.com/office/drawing/2014/main" id="{42EE4943-05C0-476C-9CDA-B1F24C6A5D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E48C8A-57AA-B69B-E47A-4BA13CD46E73}"/>
              </a:ext>
            </a:extLst>
          </p:cNvPr>
          <p:cNvSpPr>
            <a:spLocks noGrp="1"/>
          </p:cNvSpPr>
          <p:nvPr>
            <p:ph type="sldNum" sz="quarter" idx="12"/>
          </p:nvPr>
        </p:nvSpPr>
        <p:spPr/>
        <p:txBody>
          <a:bodyPr/>
          <a:lstStyle/>
          <a:p>
            <a:fld id="{D44525AD-D269-44CB-9B11-726E9BA94C33}" type="slidenum">
              <a:rPr lang="en-US" smtClean="0"/>
              <a:t>‹#›</a:t>
            </a:fld>
            <a:endParaRPr lang="en-US"/>
          </a:p>
        </p:txBody>
      </p:sp>
    </p:spTree>
    <p:extLst>
      <p:ext uri="{BB962C8B-B14F-4D97-AF65-F5344CB8AC3E}">
        <p14:creationId xmlns:p14="http://schemas.microsoft.com/office/powerpoint/2010/main" val="3483902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5D771D-95CD-074B-0A02-BE69FBC44C95}"/>
              </a:ext>
            </a:extLst>
          </p:cNvPr>
          <p:cNvSpPr>
            <a:spLocks noGrp="1"/>
          </p:cNvSpPr>
          <p:nvPr>
            <p:ph type="dt" sz="half" idx="10"/>
          </p:nvPr>
        </p:nvSpPr>
        <p:spPr/>
        <p:txBody>
          <a:bodyPr/>
          <a:lstStyle/>
          <a:p>
            <a:fld id="{80356DCD-2AAA-4346-B7ED-42B532A9BAA7}" type="datetimeFigureOut">
              <a:rPr lang="en-US" smtClean="0"/>
              <a:t>7/9/2024</a:t>
            </a:fld>
            <a:endParaRPr lang="en-US"/>
          </a:p>
        </p:txBody>
      </p:sp>
      <p:sp>
        <p:nvSpPr>
          <p:cNvPr id="3" name="Footer Placeholder 2">
            <a:extLst>
              <a:ext uri="{FF2B5EF4-FFF2-40B4-BE49-F238E27FC236}">
                <a16:creationId xmlns:a16="http://schemas.microsoft.com/office/drawing/2014/main" id="{BFA82B49-9075-3326-CDA7-618933F8BC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A9D30E-03F4-ABD0-5A5A-ED67B9718B1F}"/>
              </a:ext>
            </a:extLst>
          </p:cNvPr>
          <p:cNvSpPr>
            <a:spLocks noGrp="1"/>
          </p:cNvSpPr>
          <p:nvPr>
            <p:ph type="sldNum" sz="quarter" idx="12"/>
          </p:nvPr>
        </p:nvSpPr>
        <p:spPr/>
        <p:txBody>
          <a:bodyPr/>
          <a:lstStyle/>
          <a:p>
            <a:fld id="{D44525AD-D269-44CB-9B11-726E9BA94C33}" type="slidenum">
              <a:rPr lang="en-US" smtClean="0"/>
              <a:t>‹#›</a:t>
            </a:fld>
            <a:endParaRPr lang="en-US"/>
          </a:p>
        </p:txBody>
      </p:sp>
    </p:spTree>
    <p:extLst>
      <p:ext uri="{BB962C8B-B14F-4D97-AF65-F5344CB8AC3E}">
        <p14:creationId xmlns:p14="http://schemas.microsoft.com/office/powerpoint/2010/main" val="376451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4E228-ADF4-450D-9579-C000E08B27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A4854D-479A-8983-94AF-33A12AEC23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F07A6B-1CF1-0B54-C46D-4F29859977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13DFF4-2556-37C8-F52D-6A384296C693}"/>
              </a:ext>
            </a:extLst>
          </p:cNvPr>
          <p:cNvSpPr>
            <a:spLocks noGrp="1"/>
          </p:cNvSpPr>
          <p:nvPr>
            <p:ph type="dt" sz="half" idx="10"/>
          </p:nvPr>
        </p:nvSpPr>
        <p:spPr/>
        <p:txBody>
          <a:bodyPr/>
          <a:lstStyle/>
          <a:p>
            <a:fld id="{80356DCD-2AAA-4346-B7ED-42B532A9BAA7}" type="datetimeFigureOut">
              <a:rPr lang="en-US" smtClean="0"/>
              <a:t>7/9/2024</a:t>
            </a:fld>
            <a:endParaRPr lang="en-US"/>
          </a:p>
        </p:txBody>
      </p:sp>
      <p:sp>
        <p:nvSpPr>
          <p:cNvPr id="6" name="Footer Placeholder 5">
            <a:extLst>
              <a:ext uri="{FF2B5EF4-FFF2-40B4-BE49-F238E27FC236}">
                <a16:creationId xmlns:a16="http://schemas.microsoft.com/office/drawing/2014/main" id="{0501A67C-9C72-BF08-D581-20DB427744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2B1794-5C3B-C8F4-4786-7099333BCB01}"/>
              </a:ext>
            </a:extLst>
          </p:cNvPr>
          <p:cNvSpPr>
            <a:spLocks noGrp="1"/>
          </p:cNvSpPr>
          <p:nvPr>
            <p:ph type="sldNum" sz="quarter" idx="12"/>
          </p:nvPr>
        </p:nvSpPr>
        <p:spPr/>
        <p:txBody>
          <a:bodyPr/>
          <a:lstStyle/>
          <a:p>
            <a:fld id="{D44525AD-D269-44CB-9B11-726E9BA94C33}" type="slidenum">
              <a:rPr lang="en-US" smtClean="0"/>
              <a:t>‹#›</a:t>
            </a:fld>
            <a:endParaRPr lang="en-US"/>
          </a:p>
        </p:txBody>
      </p:sp>
    </p:spTree>
    <p:extLst>
      <p:ext uri="{BB962C8B-B14F-4D97-AF65-F5344CB8AC3E}">
        <p14:creationId xmlns:p14="http://schemas.microsoft.com/office/powerpoint/2010/main" val="3572865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45CA9-A294-233A-FAEA-5341BAF90D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4E104C-BEAD-5480-BE5D-0FA3734174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08B812-004E-3B6B-89FF-228F20825B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146C0A-7CEB-42A2-A0DE-EF7129B48DF4}"/>
              </a:ext>
            </a:extLst>
          </p:cNvPr>
          <p:cNvSpPr>
            <a:spLocks noGrp="1"/>
          </p:cNvSpPr>
          <p:nvPr>
            <p:ph type="dt" sz="half" idx="10"/>
          </p:nvPr>
        </p:nvSpPr>
        <p:spPr/>
        <p:txBody>
          <a:bodyPr/>
          <a:lstStyle/>
          <a:p>
            <a:fld id="{80356DCD-2AAA-4346-B7ED-42B532A9BAA7}" type="datetimeFigureOut">
              <a:rPr lang="en-US" smtClean="0"/>
              <a:t>7/9/2024</a:t>
            </a:fld>
            <a:endParaRPr lang="en-US"/>
          </a:p>
        </p:txBody>
      </p:sp>
      <p:sp>
        <p:nvSpPr>
          <p:cNvPr id="6" name="Footer Placeholder 5">
            <a:extLst>
              <a:ext uri="{FF2B5EF4-FFF2-40B4-BE49-F238E27FC236}">
                <a16:creationId xmlns:a16="http://schemas.microsoft.com/office/drawing/2014/main" id="{28B6EF30-ABC8-D04E-0231-10A648BA81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7DAAB7-9E41-DD19-DEFB-B4F06EDC693C}"/>
              </a:ext>
            </a:extLst>
          </p:cNvPr>
          <p:cNvSpPr>
            <a:spLocks noGrp="1"/>
          </p:cNvSpPr>
          <p:nvPr>
            <p:ph type="sldNum" sz="quarter" idx="12"/>
          </p:nvPr>
        </p:nvSpPr>
        <p:spPr/>
        <p:txBody>
          <a:bodyPr/>
          <a:lstStyle/>
          <a:p>
            <a:fld id="{D44525AD-D269-44CB-9B11-726E9BA94C33}" type="slidenum">
              <a:rPr lang="en-US" smtClean="0"/>
              <a:t>‹#›</a:t>
            </a:fld>
            <a:endParaRPr lang="en-US"/>
          </a:p>
        </p:txBody>
      </p:sp>
    </p:spTree>
    <p:extLst>
      <p:ext uri="{BB962C8B-B14F-4D97-AF65-F5344CB8AC3E}">
        <p14:creationId xmlns:p14="http://schemas.microsoft.com/office/powerpoint/2010/main" val="1044493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AC4037-9265-0A08-21C0-C70EBD08D7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A2692E-6CA2-60DD-A83D-356D0DD07C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8E3D1B-0ED4-5062-75C0-A8A684D449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356DCD-2AAA-4346-B7ED-42B532A9BAA7}" type="datetimeFigureOut">
              <a:rPr lang="en-US" smtClean="0"/>
              <a:t>7/9/2024</a:t>
            </a:fld>
            <a:endParaRPr lang="en-US"/>
          </a:p>
        </p:txBody>
      </p:sp>
      <p:sp>
        <p:nvSpPr>
          <p:cNvPr id="5" name="Footer Placeholder 4">
            <a:extLst>
              <a:ext uri="{FF2B5EF4-FFF2-40B4-BE49-F238E27FC236}">
                <a16:creationId xmlns:a16="http://schemas.microsoft.com/office/drawing/2014/main" id="{0479D244-2E3B-A76F-3CD4-BA3AE8D18F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303618A-B68A-94B0-4431-EE34E5D760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4525AD-D269-44CB-9B11-726E9BA94C33}" type="slidenum">
              <a:rPr lang="en-US" smtClean="0"/>
              <a:t>‹#›</a:t>
            </a:fld>
            <a:endParaRPr lang="en-US"/>
          </a:p>
        </p:txBody>
      </p:sp>
    </p:spTree>
    <p:extLst>
      <p:ext uri="{BB962C8B-B14F-4D97-AF65-F5344CB8AC3E}">
        <p14:creationId xmlns:p14="http://schemas.microsoft.com/office/powerpoint/2010/main" val="28749627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8.png"/><Relationship Id="rId5" Type="http://schemas.openxmlformats.org/officeDocument/2006/relationships/image" Target="../media/image5.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7" Type="http://schemas.microsoft.com/office/2007/relationships/hdphoto" Target="../media/hdphoto10.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9.wdp"/><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7" Type="http://schemas.microsoft.com/office/2007/relationships/hdphoto" Target="../media/hdphoto10.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9.wdp"/><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2.jpeg"/><Relationship Id="rId7" Type="http://schemas.microsoft.com/office/2007/relationships/hdphoto" Target="../media/hdphoto6.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5.wdp"/><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2.png"/><Relationship Id="rId7" Type="http://schemas.openxmlformats.org/officeDocument/2006/relationships/image" Target="../media/image46.jpg"/><Relationship Id="rId12" Type="http://schemas.openxmlformats.org/officeDocument/2006/relationships/image" Target="../media/image48.png"/><Relationship Id="rId2" Type="http://schemas.openxmlformats.org/officeDocument/2006/relationships/image" Target="../media/image41.jpg"/><Relationship Id="rId1" Type="http://schemas.openxmlformats.org/officeDocument/2006/relationships/slideLayout" Target="../slideLayouts/slideLayout7.xml"/><Relationship Id="rId6" Type="http://schemas.openxmlformats.org/officeDocument/2006/relationships/image" Target="../media/image45.svg"/><Relationship Id="rId11" Type="http://schemas.microsoft.com/office/2007/relationships/hdphoto" Target="../media/hdphoto11.wdp"/><Relationship Id="rId5" Type="http://schemas.openxmlformats.org/officeDocument/2006/relationships/image" Target="../media/image44.png"/><Relationship Id="rId10" Type="http://schemas.openxmlformats.org/officeDocument/2006/relationships/image" Target="../media/image47.png"/><Relationship Id="rId4" Type="http://schemas.openxmlformats.org/officeDocument/2006/relationships/image" Target="../media/image43.svg"/><Relationship Id="rId9" Type="http://schemas.microsoft.com/office/2007/relationships/hdphoto" Target="../media/hdphoto8.wdp"/></Relationships>
</file>

<file path=ppt/slides/_rels/slide23.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image" Target="../media/image41.jpg"/><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0.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 Id="rId14" Type="http://schemas.microsoft.com/office/2007/relationships/hdphoto" Target="../media/hdphoto12.wdp"/></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2.png"/><Relationship Id="rId7" Type="http://schemas.openxmlformats.org/officeDocument/2006/relationships/image" Target="../media/image46.jpg"/><Relationship Id="rId12" Type="http://schemas.openxmlformats.org/officeDocument/2006/relationships/image" Target="../media/image61.png"/><Relationship Id="rId2" Type="http://schemas.openxmlformats.org/officeDocument/2006/relationships/image" Target="../media/image41.jpg"/><Relationship Id="rId1" Type="http://schemas.openxmlformats.org/officeDocument/2006/relationships/slideLayout" Target="../slideLayouts/slideLayout7.xml"/><Relationship Id="rId6" Type="http://schemas.openxmlformats.org/officeDocument/2006/relationships/image" Target="../media/image45.svg"/><Relationship Id="rId11" Type="http://schemas.microsoft.com/office/2007/relationships/hdphoto" Target="../media/hdphoto11.wdp"/><Relationship Id="rId5" Type="http://schemas.openxmlformats.org/officeDocument/2006/relationships/image" Target="../media/image44.png"/><Relationship Id="rId10" Type="http://schemas.openxmlformats.org/officeDocument/2006/relationships/image" Target="../media/image47.png"/><Relationship Id="rId4" Type="http://schemas.openxmlformats.org/officeDocument/2006/relationships/image" Target="../media/image43.svg"/><Relationship Id="rId9" Type="http://schemas.microsoft.com/office/2007/relationships/hdphoto" Target="../media/hdphoto8.wdp"/></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2.png"/><Relationship Id="rId7" Type="http://schemas.openxmlformats.org/officeDocument/2006/relationships/image" Target="../media/image46.jpg"/><Relationship Id="rId12" Type="http://schemas.openxmlformats.org/officeDocument/2006/relationships/image" Target="../media/image61.png"/><Relationship Id="rId2" Type="http://schemas.openxmlformats.org/officeDocument/2006/relationships/image" Target="../media/image41.jpg"/><Relationship Id="rId1" Type="http://schemas.openxmlformats.org/officeDocument/2006/relationships/slideLayout" Target="../slideLayouts/slideLayout7.xml"/><Relationship Id="rId6" Type="http://schemas.openxmlformats.org/officeDocument/2006/relationships/image" Target="../media/image45.svg"/><Relationship Id="rId11" Type="http://schemas.microsoft.com/office/2007/relationships/hdphoto" Target="../media/hdphoto11.wdp"/><Relationship Id="rId5" Type="http://schemas.openxmlformats.org/officeDocument/2006/relationships/image" Target="../media/image44.png"/><Relationship Id="rId10" Type="http://schemas.openxmlformats.org/officeDocument/2006/relationships/image" Target="../media/image47.png"/><Relationship Id="rId4" Type="http://schemas.openxmlformats.org/officeDocument/2006/relationships/image" Target="../media/image43.svg"/><Relationship Id="rId9" Type="http://schemas.microsoft.com/office/2007/relationships/hdphoto" Target="../media/hdphoto8.wdp"/></Relationships>
</file>

<file path=ppt/slides/_rels/slide26.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image" Target="../media/image41.jpg"/><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0.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 Id="rId14" Type="http://schemas.microsoft.com/office/2007/relationships/hdphoto" Target="../media/hdphoto12.wdp"/></Relationships>
</file>

<file path=ppt/slides/_rels/slide27.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13.xml"/><Relationship Id="rId5" Type="http://schemas.openxmlformats.org/officeDocument/2006/relationships/image" Target="../media/image65.sv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jpeg"/><Relationship Id="rId7" Type="http://schemas.microsoft.com/office/2007/relationships/hdphoto" Target="../media/hdphoto6.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5.wdp"/><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7" Type="http://schemas.microsoft.com/office/2007/relationships/hdphoto" Target="../media/hdphoto10.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9.wdp"/><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1.png"/><Relationship Id="rId5" Type="http://schemas.microsoft.com/office/2007/relationships/hdphoto" Target="../media/hdphoto14.wdp"/><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7" Type="http://schemas.microsoft.com/office/2007/relationships/hdphoto" Target="../media/hdphoto6.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5.wdp"/><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6CE67811-B8F6-6E06-7E79-34BB452C143B}"/>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20" y="-22028"/>
            <a:ext cx="12191980" cy="6856718"/>
          </a:xfrm>
          <a:prstGeom prst="rect">
            <a:avLst/>
          </a:prstGeom>
        </p:spPr>
      </p:pic>
      <p:sp>
        <p:nvSpPr>
          <p:cNvPr id="5" name="Hình chữ nhật: Góc Tròn 6">
            <a:extLst>
              <a:ext uri="{FF2B5EF4-FFF2-40B4-BE49-F238E27FC236}">
                <a16:creationId xmlns:a16="http://schemas.microsoft.com/office/drawing/2014/main" id="{FA22C912-12A1-38F9-3FE0-735AA97562BB}"/>
              </a:ext>
            </a:extLst>
          </p:cNvPr>
          <p:cNvSpPr/>
          <p:nvPr/>
        </p:nvSpPr>
        <p:spPr>
          <a:xfrm>
            <a:off x="373992" y="433472"/>
            <a:ext cx="11382233" cy="5982080"/>
          </a:xfrm>
          <a:custGeom>
            <a:avLst/>
            <a:gdLst>
              <a:gd name="connsiteX0" fmla="*/ 0 w 11382233"/>
              <a:gd name="connsiteY0" fmla="*/ 997033 h 5982080"/>
              <a:gd name="connsiteX1" fmla="*/ 997033 w 11382233"/>
              <a:gd name="connsiteY1" fmla="*/ 0 h 5982080"/>
              <a:gd name="connsiteX2" fmla="*/ 10385200 w 11382233"/>
              <a:gd name="connsiteY2" fmla="*/ 0 h 5982080"/>
              <a:gd name="connsiteX3" fmla="*/ 11382233 w 11382233"/>
              <a:gd name="connsiteY3" fmla="*/ 997033 h 5982080"/>
              <a:gd name="connsiteX4" fmla="*/ 11382233 w 11382233"/>
              <a:gd name="connsiteY4" fmla="*/ 4985047 h 5982080"/>
              <a:gd name="connsiteX5" fmla="*/ 10385200 w 11382233"/>
              <a:gd name="connsiteY5" fmla="*/ 5982080 h 5982080"/>
              <a:gd name="connsiteX6" fmla="*/ 997033 w 11382233"/>
              <a:gd name="connsiteY6" fmla="*/ 5982080 h 5982080"/>
              <a:gd name="connsiteX7" fmla="*/ 0 w 11382233"/>
              <a:gd name="connsiteY7" fmla="*/ 4985047 h 5982080"/>
              <a:gd name="connsiteX8" fmla="*/ 0 w 11382233"/>
              <a:gd name="connsiteY8" fmla="*/ 997033 h 598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2233" h="5982080" fill="none" extrusionOk="0">
                <a:moveTo>
                  <a:pt x="0" y="997033"/>
                </a:moveTo>
                <a:cubicBezTo>
                  <a:pt x="-105021" y="452917"/>
                  <a:pt x="443911" y="14062"/>
                  <a:pt x="997033" y="0"/>
                </a:cubicBezTo>
                <a:cubicBezTo>
                  <a:pt x="5640895" y="77600"/>
                  <a:pt x="6126496" y="-27269"/>
                  <a:pt x="10385200" y="0"/>
                </a:cubicBezTo>
                <a:cubicBezTo>
                  <a:pt x="10963882" y="-36984"/>
                  <a:pt x="11394397" y="449968"/>
                  <a:pt x="11382233" y="997033"/>
                </a:cubicBezTo>
                <a:cubicBezTo>
                  <a:pt x="11491233" y="1950394"/>
                  <a:pt x="11304024" y="3523955"/>
                  <a:pt x="11382233" y="4985047"/>
                </a:cubicBezTo>
                <a:cubicBezTo>
                  <a:pt x="11298305" y="5502861"/>
                  <a:pt x="10912203" y="5992507"/>
                  <a:pt x="10385200" y="5982080"/>
                </a:cubicBezTo>
                <a:cubicBezTo>
                  <a:pt x="6939328" y="6031257"/>
                  <a:pt x="3992859" y="5859378"/>
                  <a:pt x="997033" y="5982080"/>
                </a:cubicBezTo>
                <a:cubicBezTo>
                  <a:pt x="437257" y="6052199"/>
                  <a:pt x="-50537" y="5579206"/>
                  <a:pt x="0" y="4985047"/>
                </a:cubicBezTo>
                <a:cubicBezTo>
                  <a:pt x="47022" y="3652819"/>
                  <a:pt x="104569" y="2668767"/>
                  <a:pt x="0" y="997033"/>
                </a:cubicBezTo>
                <a:close/>
              </a:path>
              <a:path w="11382233" h="5982080" stroke="0" extrusionOk="0">
                <a:moveTo>
                  <a:pt x="0" y="997033"/>
                </a:moveTo>
                <a:cubicBezTo>
                  <a:pt x="56528" y="439926"/>
                  <a:pt x="541907" y="-6374"/>
                  <a:pt x="997033" y="0"/>
                </a:cubicBezTo>
                <a:cubicBezTo>
                  <a:pt x="5069496" y="-129276"/>
                  <a:pt x="7493232" y="-77778"/>
                  <a:pt x="10385200" y="0"/>
                </a:cubicBezTo>
                <a:cubicBezTo>
                  <a:pt x="10921648" y="-45264"/>
                  <a:pt x="11374573" y="490555"/>
                  <a:pt x="11382233" y="997033"/>
                </a:cubicBezTo>
                <a:cubicBezTo>
                  <a:pt x="11463832" y="2772935"/>
                  <a:pt x="11536533" y="4120030"/>
                  <a:pt x="11382233" y="4985047"/>
                </a:cubicBezTo>
                <a:cubicBezTo>
                  <a:pt x="11421051" y="5617558"/>
                  <a:pt x="10908874" y="5991247"/>
                  <a:pt x="10385200" y="5982080"/>
                </a:cubicBezTo>
                <a:cubicBezTo>
                  <a:pt x="6353768" y="6026300"/>
                  <a:pt x="4133431" y="5952698"/>
                  <a:pt x="997033" y="5982080"/>
                </a:cubicBezTo>
                <a:cubicBezTo>
                  <a:pt x="435148" y="5938897"/>
                  <a:pt x="-26058" y="5529671"/>
                  <a:pt x="0" y="4985047"/>
                </a:cubicBezTo>
                <a:cubicBezTo>
                  <a:pt x="-159954" y="4579520"/>
                  <a:pt x="22140" y="2287868"/>
                  <a:pt x="0" y="997033"/>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 name="Nhóm 28">
            <a:extLst>
              <a:ext uri="{FF2B5EF4-FFF2-40B4-BE49-F238E27FC236}">
                <a16:creationId xmlns:a16="http://schemas.microsoft.com/office/drawing/2014/main" id="{7794CA1B-48FB-7B37-980B-0CAB5F45B53D}"/>
              </a:ext>
            </a:extLst>
          </p:cNvPr>
          <p:cNvGrpSpPr/>
          <p:nvPr/>
        </p:nvGrpSpPr>
        <p:grpSpPr>
          <a:xfrm>
            <a:off x="3695700" y="4314825"/>
            <a:ext cx="5061088" cy="2832644"/>
            <a:chOff x="6185193" y="3296048"/>
            <a:chExt cx="6826983" cy="3984917"/>
          </a:xfrm>
        </p:grpSpPr>
        <p:pic>
          <p:nvPicPr>
            <p:cNvPr id="15" name="Hình ảnh 19" descr="Ảnh có chứa đồ chơi, búp bê, đồ họa véc-tơ&#10;&#10;Mô tả được tạo tự động">
              <a:extLst>
                <a:ext uri="{FF2B5EF4-FFF2-40B4-BE49-F238E27FC236}">
                  <a16:creationId xmlns:a16="http://schemas.microsoft.com/office/drawing/2014/main" id="{0FC19204-B309-8388-98B5-FB888F2AADE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757" t="6598" r="12073" b="18756"/>
            <a:stretch/>
          </p:blipFill>
          <p:spPr>
            <a:xfrm>
              <a:off x="7432933" y="3296048"/>
              <a:ext cx="2965766" cy="3984917"/>
            </a:xfrm>
            <a:prstGeom prst="rect">
              <a:avLst/>
            </a:prstGeom>
          </p:spPr>
        </p:pic>
        <p:pic>
          <p:nvPicPr>
            <p:cNvPr id="16" name="Hình ảnh 20" descr="Ảnh có chứa đồ chơi, búp bê, đồ họa véc-tơ&#10;&#10;Mô tả được tạo tự động">
              <a:extLst>
                <a:ext uri="{FF2B5EF4-FFF2-40B4-BE49-F238E27FC236}">
                  <a16:creationId xmlns:a16="http://schemas.microsoft.com/office/drawing/2014/main" id="{0CB8C435-BF23-5851-9A97-9D5D51D9CE4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4592" b="84694" l="20918" r="78878">
                          <a14:foregroundMark x1="47755" y1="32857" x2="52551" y2="40816"/>
                          <a14:foregroundMark x1="45612" y1="60816" x2="45204" y2="64286"/>
                          <a14:foregroundMark x1="43673" y1="80816" x2="43673" y2="80816"/>
                          <a14:foregroundMark x1="56122" y1="79592" x2="56122" y2="79592"/>
                          <a14:foregroundMark x1="55102" y1="78265" x2="57449" y2="79796"/>
                          <a14:foregroundMark x1="44796" y1="81735" x2="44592" y2="84694"/>
                        </a14:backgroundRemoval>
                      </a14:imgEffect>
                    </a14:imgLayer>
                  </a14:imgProps>
                </a:ext>
                <a:ext uri="{28A0092B-C50C-407E-A947-70E740481C1C}">
                  <a14:useLocalDpi xmlns:a14="http://schemas.microsoft.com/office/drawing/2010/main" val="0"/>
                </a:ext>
              </a:extLst>
            </a:blip>
            <a:srcRect l="13799" t="6598" r="13799" b="12903"/>
            <a:stretch/>
          </p:blipFill>
          <p:spPr>
            <a:xfrm flipH="1">
              <a:off x="9836451" y="3415423"/>
              <a:ext cx="3175725" cy="3530917"/>
            </a:xfrm>
            <a:prstGeom prst="rect">
              <a:avLst/>
            </a:prstGeom>
          </p:spPr>
        </p:pic>
        <p:pic>
          <p:nvPicPr>
            <p:cNvPr id="17" name="Hình ảnh 21" descr="Ảnh có chứa đồ chơi, búp bê&#10;&#10;Mô tả được tạo tự động">
              <a:extLst>
                <a:ext uri="{FF2B5EF4-FFF2-40B4-BE49-F238E27FC236}">
                  <a16:creationId xmlns:a16="http://schemas.microsoft.com/office/drawing/2014/main" id="{80C27700-23C7-C6CE-5515-A1C3065B80F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5306" b="82449" l="28163" r="80000">
                          <a14:foregroundMark x1="48265" y1="31735" x2="46939" y2="33571"/>
                          <a14:foregroundMark x1="55102" y1="32449" x2="53061" y2="30918"/>
                          <a14:foregroundMark x1="55816" y1="30000" x2="58878" y2="33061"/>
                          <a14:foregroundMark x1="48469" y1="31122" x2="48673" y2="31735"/>
                          <a14:foregroundMark x1="47959" y1="33061" x2="46020" y2="33061"/>
                          <a14:foregroundMark x1="30204" y1="41122" x2="28265" y2="40714"/>
                          <a14:foregroundMark x1="48265" y1="31122" x2="49592" y2="34898"/>
                          <a14:foregroundMark x1="53367" y1="45306" x2="55816" y2="55306"/>
                          <a14:foregroundMark x1="46633" y1="82449" x2="44490" y2="82449"/>
                          <a14:foregroundMark x1="69592" y1="77347" x2="69082" y2="77347"/>
                          <a14:foregroundMark x1="69796" y1="75102" x2="72449" y2="75102"/>
                          <a14:foregroundMark x1="47143" y1="81531" x2="46020" y2="81531"/>
                          <a14:foregroundMark x1="46939" y1="80918" x2="44694" y2="81122"/>
                        </a14:backgroundRemoval>
                      </a14:imgEffect>
                    </a14:imgLayer>
                  </a14:imgProps>
                </a:ext>
                <a:ext uri="{28A0092B-C50C-407E-A947-70E740481C1C}">
                  <a14:useLocalDpi xmlns:a14="http://schemas.microsoft.com/office/drawing/2010/main" val="0"/>
                </a:ext>
              </a:extLst>
            </a:blip>
            <a:srcRect l="23183" t="7293" r="23456" b="10603"/>
            <a:stretch/>
          </p:blipFill>
          <p:spPr>
            <a:xfrm>
              <a:off x="6185193" y="3469714"/>
              <a:ext cx="2398016" cy="3689774"/>
            </a:xfrm>
            <a:prstGeom prst="rect">
              <a:avLst/>
            </a:prstGeom>
          </p:spPr>
        </p:pic>
        <p:pic>
          <p:nvPicPr>
            <p:cNvPr id="18" name="Hình ảnh 22" descr="Ảnh có chứa đồ chơi, búp bê&#10;&#10;Mô tả được tạo tự động">
              <a:extLst>
                <a:ext uri="{FF2B5EF4-FFF2-40B4-BE49-F238E27FC236}">
                  <a16:creationId xmlns:a16="http://schemas.microsoft.com/office/drawing/2014/main" id="{A68AF635-0BEF-77C0-0D78-A15692440C4D}"/>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9256760" y="3649862"/>
              <a:ext cx="1934404" cy="3436044"/>
            </a:xfrm>
            <a:prstGeom prst="rect">
              <a:avLst/>
            </a:prstGeom>
          </p:spPr>
        </p:pic>
      </p:grpSp>
      <p:pic>
        <p:nvPicPr>
          <p:cNvPr id="19" name="Picture 18">
            <a:extLst>
              <a:ext uri="{FF2B5EF4-FFF2-40B4-BE49-F238E27FC236}">
                <a16:creationId xmlns:a16="http://schemas.microsoft.com/office/drawing/2014/main" id="{F766632C-B667-162A-ED13-00864B913662}"/>
              </a:ext>
            </a:extLst>
          </p:cNvPr>
          <p:cNvPicPr>
            <a:picLocks noChangeAspect="1"/>
          </p:cNvPicPr>
          <p:nvPr/>
        </p:nvPicPr>
        <p:blipFill>
          <a:blip r:embed="rId11"/>
          <a:stretch>
            <a:fillRect/>
          </a:stretch>
        </p:blipFill>
        <p:spPr>
          <a:xfrm>
            <a:off x="1203142" y="1278978"/>
            <a:ext cx="10071465" cy="890093"/>
          </a:xfrm>
          <a:prstGeom prst="rect">
            <a:avLst/>
          </a:prstGeom>
        </p:spPr>
      </p:pic>
      <p:pic>
        <p:nvPicPr>
          <p:cNvPr id="25" name="Picture 24">
            <a:extLst>
              <a:ext uri="{FF2B5EF4-FFF2-40B4-BE49-F238E27FC236}">
                <a16:creationId xmlns:a16="http://schemas.microsoft.com/office/drawing/2014/main" id="{E8068E10-6257-9767-0D66-A20565939958}"/>
              </a:ext>
            </a:extLst>
          </p:cNvPr>
          <p:cNvPicPr>
            <a:picLocks noChangeAspect="1"/>
          </p:cNvPicPr>
          <p:nvPr/>
        </p:nvPicPr>
        <p:blipFill>
          <a:blip r:embed="rId12"/>
          <a:stretch>
            <a:fillRect/>
          </a:stretch>
        </p:blipFill>
        <p:spPr>
          <a:xfrm>
            <a:off x="1529320" y="2480603"/>
            <a:ext cx="9114310" cy="2030144"/>
          </a:xfrm>
          <a:prstGeom prst="rect">
            <a:avLst/>
          </a:prstGeom>
        </p:spPr>
      </p:pic>
    </p:spTree>
    <p:extLst>
      <p:ext uri="{BB962C8B-B14F-4D97-AF65-F5344CB8AC3E}">
        <p14:creationId xmlns:p14="http://schemas.microsoft.com/office/powerpoint/2010/main" val="37203268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ppt_x"/>
                                          </p:val>
                                        </p:tav>
                                        <p:tav tm="100000">
                                          <p:val>
                                            <p:strVal val="#ppt_x"/>
                                          </p:val>
                                        </p:tav>
                                      </p:tavLst>
                                    </p:anim>
                                    <p:anim calcmode="lin" valueType="num">
                                      <p:cBhvr additive="base">
                                        <p:cTn id="11" dur="500" fill="hold"/>
                                        <p:tgtEl>
                                          <p:spTgt spid="13"/>
                                        </p:tgtEl>
                                        <p:attrNameLst>
                                          <p:attrName>ppt_y</p:attrName>
                                        </p:attrNameLst>
                                      </p:cBhvr>
                                      <p:tavLst>
                                        <p:tav tm="0">
                                          <p:val>
                                            <p:strVal val="1+#ppt_h/2"/>
                                          </p:val>
                                        </p:tav>
                                        <p:tav tm="100000">
                                          <p:val>
                                            <p:strVal val="#ppt_y"/>
                                          </p:val>
                                        </p:tav>
                                      </p:tavLst>
                                    </p:anim>
                                  </p:childTnLst>
                                </p:cTn>
                              </p:par>
                              <p:par>
                                <p:cTn id="12" presetID="32" presetClass="emph" presetSubtype="0" repeatCount="indefinite" fill="hold" nodeType="withEffect">
                                  <p:stCondLst>
                                    <p:cond delay="0"/>
                                  </p:stCondLst>
                                  <p:endCondLst>
                                    <p:cond evt="onNext" delay="0">
                                      <p:tgtEl>
                                        <p:sldTgt/>
                                      </p:tgtEl>
                                    </p:cond>
                                  </p:endCondLst>
                                  <p:childTnLst>
                                    <p:animRot by="120000">
                                      <p:cBhvr>
                                        <p:cTn id="13" dur="100" fill="hold">
                                          <p:stCondLst>
                                            <p:cond delay="0"/>
                                          </p:stCondLst>
                                        </p:cTn>
                                        <p:tgtEl>
                                          <p:spTgt spid="13"/>
                                        </p:tgtEl>
                                        <p:attrNameLst>
                                          <p:attrName>r</p:attrName>
                                        </p:attrNameLst>
                                      </p:cBhvr>
                                    </p:animRot>
                                    <p:animRot by="-240000">
                                      <p:cBhvr>
                                        <p:cTn id="14" dur="200" fill="hold">
                                          <p:stCondLst>
                                            <p:cond delay="200"/>
                                          </p:stCondLst>
                                        </p:cTn>
                                        <p:tgtEl>
                                          <p:spTgt spid="13"/>
                                        </p:tgtEl>
                                        <p:attrNameLst>
                                          <p:attrName>r</p:attrName>
                                        </p:attrNameLst>
                                      </p:cBhvr>
                                    </p:animRot>
                                    <p:animRot by="240000">
                                      <p:cBhvr>
                                        <p:cTn id="15" dur="200" fill="hold">
                                          <p:stCondLst>
                                            <p:cond delay="400"/>
                                          </p:stCondLst>
                                        </p:cTn>
                                        <p:tgtEl>
                                          <p:spTgt spid="13"/>
                                        </p:tgtEl>
                                        <p:attrNameLst>
                                          <p:attrName>r</p:attrName>
                                        </p:attrNameLst>
                                      </p:cBhvr>
                                    </p:animRot>
                                    <p:animRot by="-240000">
                                      <p:cBhvr>
                                        <p:cTn id="16" dur="200" fill="hold">
                                          <p:stCondLst>
                                            <p:cond delay="600"/>
                                          </p:stCondLst>
                                        </p:cTn>
                                        <p:tgtEl>
                                          <p:spTgt spid="13"/>
                                        </p:tgtEl>
                                        <p:attrNameLst>
                                          <p:attrName>r</p:attrName>
                                        </p:attrNameLst>
                                      </p:cBhvr>
                                    </p:animRot>
                                    <p:animRot by="120000">
                                      <p:cBhvr>
                                        <p:cTn id="17" dur="200" fill="hold">
                                          <p:stCondLst>
                                            <p:cond delay="800"/>
                                          </p:stCondLst>
                                        </p:cTn>
                                        <p:tgtEl>
                                          <p:spTgt spid="1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A5762BD-C5A3-FBD5-F659-1D3368F83120}"/>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0" y="-23977"/>
            <a:ext cx="12191980" cy="6856718"/>
          </a:xfrm>
          <a:prstGeom prst="rect">
            <a:avLst/>
          </a:prstGeom>
        </p:spPr>
      </p:pic>
      <p:sp>
        <p:nvSpPr>
          <p:cNvPr id="2" name="Rectangle: Rounded Corners 1">
            <a:extLst>
              <a:ext uri="{FF2B5EF4-FFF2-40B4-BE49-F238E27FC236}">
                <a16:creationId xmlns:a16="http://schemas.microsoft.com/office/drawing/2014/main" id="{256DB278-DE6B-2741-0F4F-1001514CC275}"/>
              </a:ext>
            </a:extLst>
          </p:cNvPr>
          <p:cNvSpPr/>
          <p:nvPr/>
        </p:nvSpPr>
        <p:spPr>
          <a:xfrm>
            <a:off x="257175" y="209549"/>
            <a:ext cx="11620500" cy="6353175"/>
          </a:xfrm>
          <a:prstGeom prst="roundRect">
            <a:avLst/>
          </a:prstGeom>
          <a:solidFill>
            <a:schemeClr val="bg1"/>
          </a:solidFill>
          <a:ln w="3810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srgbClr val="9900CC"/>
              </a:solidFill>
              <a:effectLst/>
              <a:uLnTx/>
              <a:uFillTx/>
              <a:latin typeface="Calibri" panose="020F0502020204030204"/>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0798C66F-CEE7-A357-3418-91C69724B7A0}"/>
              </a:ext>
            </a:extLst>
          </p:cNvPr>
          <p:cNvPicPr>
            <a:picLocks noChangeAspect="1"/>
          </p:cNvPicPr>
          <p:nvPr/>
        </p:nvPicPr>
        <p:blipFill>
          <a:blip r:embed="rId3"/>
          <a:stretch>
            <a:fillRect/>
          </a:stretch>
        </p:blipFill>
        <p:spPr>
          <a:xfrm>
            <a:off x="862012" y="1943099"/>
            <a:ext cx="4089411" cy="3114675"/>
          </a:xfrm>
          <a:prstGeom prst="rect">
            <a:avLst/>
          </a:prstGeom>
        </p:spPr>
      </p:pic>
      <p:sp>
        <p:nvSpPr>
          <p:cNvPr id="8" name="Rectangle: Rounded Corners 4">
            <a:extLst>
              <a:ext uri="{FF2B5EF4-FFF2-40B4-BE49-F238E27FC236}">
                <a16:creationId xmlns:a16="http://schemas.microsoft.com/office/drawing/2014/main" id="{A639CDDC-7A10-D132-3492-87BD1AB47CC6}"/>
              </a:ext>
            </a:extLst>
          </p:cNvPr>
          <p:cNvSpPr/>
          <p:nvPr/>
        </p:nvSpPr>
        <p:spPr>
          <a:xfrm>
            <a:off x="5314951" y="1165562"/>
            <a:ext cx="5848350" cy="1958638"/>
          </a:xfrm>
          <a:custGeom>
            <a:avLst/>
            <a:gdLst>
              <a:gd name="connsiteX0" fmla="*/ 0 w 3335274"/>
              <a:gd name="connsiteY0" fmla="*/ 317147 h 1902845"/>
              <a:gd name="connsiteX1" fmla="*/ 317147 w 3335274"/>
              <a:gd name="connsiteY1" fmla="*/ 0 h 1902845"/>
              <a:gd name="connsiteX2" fmla="*/ 3018127 w 3335274"/>
              <a:gd name="connsiteY2" fmla="*/ 0 h 1902845"/>
              <a:gd name="connsiteX3" fmla="*/ 3335274 w 3335274"/>
              <a:gd name="connsiteY3" fmla="*/ 317147 h 1902845"/>
              <a:gd name="connsiteX4" fmla="*/ 3335274 w 3335274"/>
              <a:gd name="connsiteY4" fmla="*/ 1585698 h 1902845"/>
              <a:gd name="connsiteX5" fmla="*/ 3018127 w 3335274"/>
              <a:gd name="connsiteY5" fmla="*/ 1902845 h 1902845"/>
              <a:gd name="connsiteX6" fmla="*/ 317147 w 3335274"/>
              <a:gd name="connsiteY6" fmla="*/ 1902845 h 1902845"/>
              <a:gd name="connsiteX7" fmla="*/ 0 w 3335274"/>
              <a:gd name="connsiteY7" fmla="*/ 1585698 h 1902845"/>
              <a:gd name="connsiteX8" fmla="*/ 0 w 3335274"/>
              <a:gd name="connsiteY8" fmla="*/ 317147 h 190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5274" h="1902845" fill="none" extrusionOk="0">
                <a:moveTo>
                  <a:pt x="0" y="317147"/>
                </a:moveTo>
                <a:cubicBezTo>
                  <a:pt x="-7598" y="142464"/>
                  <a:pt x="140088" y="10809"/>
                  <a:pt x="317147" y="0"/>
                </a:cubicBezTo>
                <a:cubicBezTo>
                  <a:pt x="945847" y="77600"/>
                  <a:pt x="2673145" y="-27269"/>
                  <a:pt x="3018127" y="0"/>
                </a:cubicBezTo>
                <a:cubicBezTo>
                  <a:pt x="3206013" y="-16794"/>
                  <a:pt x="3345675" y="145054"/>
                  <a:pt x="3335274" y="317147"/>
                </a:cubicBezTo>
                <a:cubicBezTo>
                  <a:pt x="3383962" y="821106"/>
                  <a:pt x="3448618" y="1411945"/>
                  <a:pt x="3335274" y="1585698"/>
                </a:cubicBezTo>
                <a:cubicBezTo>
                  <a:pt x="3324475" y="1756629"/>
                  <a:pt x="3172774" y="1911890"/>
                  <a:pt x="3018127" y="1902845"/>
                </a:cubicBezTo>
                <a:cubicBezTo>
                  <a:pt x="2201797" y="1952022"/>
                  <a:pt x="1303201" y="1780143"/>
                  <a:pt x="317147" y="1902845"/>
                </a:cubicBezTo>
                <a:cubicBezTo>
                  <a:pt x="139504" y="1921952"/>
                  <a:pt x="-26179" y="1783394"/>
                  <a:pt x="0" y="1585698"/>
                </a:cubicBezTo>
                <a:cubicBezTo>
                  <a:pt x="-50923" y="1190139"/>
                  <a:pt x="-99404" y="574158"/>
                  <a:pt x="0" y="317147"/>
                </a:cubicBezTo>
                <a:close/>
              </a:path>
              <a:path w="3335274" h="1902845" stroke="0" extrusionOk="0">
                <a:moveTo>
                  <a:pt x="0" y="317147"/>
                </a:moveTo>
                <a:cubicBezTo>
                  <a:pt x="5458" y="141368"/>
                  <a:pt x="144647" y="-177"/>
                  <a:pt x="317147" y="0"/>
                </a:cubicBezTo>
                <a:cubicBezTo>
                  <a:pt x="634691" y="-129276"/>
                  <a:pt x="2537524" y="-77778"/>
                  <a:pt x="3018127" y="0"/>
                </a:cubicBezTo>
                <a:cubicBezTo>
                  <a:pt x="3184581" y="-27737"/>
                  <a:pt x="3331129" y="165892"/>
                  <a:pt x="3335274" y="317147"/>
                </a:cubicBezTo>
                <a:cubicBezTo>
                  <a:pt x="3257649" y="525026"/>
                  <a:pt x="3443657" y="1361525"/>
                  <a:pt x="3335274" y="1585698"/>
                </a:cubicBezTo>
                <a:cubicBezTo>
                  <a:pt x="3341407" y="1773788"/>
                  <a:pt x="3173570" y="1909544"/>
                  <a:pt x="3018127" y="1902845"/>
                </a:cubicBezTo>
                <a:cubicBezTo>
                  <a:pt x="1825515" y="1947065"/>
                  <a:pt x="1649227" y="1873463"/>
                  <a:pt x="317147" y="1902845"/>
                </a:cubicBezTo>
                <a:cubicBezTo>
                  <a:pt x="138353" y="1888864"/>
                  <a:pt x="-31009" y="1753686"/>
                  <a:pt x="0" y="1585698"/>
                </a:cubicBezTo>
                <a:cubicBezTo>
                  <a:pt x="-41283" y="1140928"/>
                  <a:pt x="-20860" y="752221"/>
                  <a:pt x="0" y="317147"/>
                </a:cubicBezTo>
                <a:close/>
              </a:path>
            </a:pathLst>
          </a:custGeom>
          <a:solidFill>
            <a:schemeClr val="accent2">
              <a:lumMod val="20000"/>
              <a:lumOff val="80000"/>
            </a:schemeClr>
          </a:solidFill>
          <a:ln w="76200">
            <a:solidFill>
              <a:srgbClr val="00206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srgbClr val="FF0000"/>
                </a:solidFill>
                <a:latin typeface="Calibri" panose="020F0502020204030204"/>
              </a:rPr>
              <a:t>Ví dụ: Em thấy các bạn và mọi người đang tham gia vệ sinh môi trường, trường lớp; </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17678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A5762BD-C5A3-FBD5-F659-1D3368F83120}"/>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0" y="-23977"/>
            <a:ext cx="12191980" cy="6856718"/>
          </a:xfrm>
          <a:prstGeom prst="rect">
            <a:avLst/>
          </a:prstGeom>
        </p:spPr>
      </p:pic>
      <p:sp>
        <p:nvSpPr>
          <p:cNvPr id="2" name="Rectangle: Rounded Corners 1">
            <a:extLst>
              <a:ext uri="{FF2B5EF4-FFF2-40B4-BE49-F238E27FC236}">
                <a16:creationId xmlns:a16="http://schemas.microsoft.com/office/drawing/2014/main" id="{256DB278-DE6B-2741-0F4F-1001514CC275}"/>
              </a:ext>
            </a:extLst>
          </p:cNvPr>
          <p:cNvSpPr/>
          <p:nvPr/>
        </p:nvSpPr>
        <p:spPr>
          <a:xfrm>
            <a:off x="257175" y="209549"/>
            <a:ext cx="11620500" cy="6353175"/>
          </a:xfrm>
          <a:prstGeom prst="roundRect">
            <a:avLst/>
          </a:prstGeom>
          <a:solidFill>
            <a:schemeClr val="bg1"/>
          </a:solidFill>
          <a:ln w="3810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srgbClr val="9900CC"/>
              </a:solidFill>
              <a:effectLst/>
              <a:uLnTx/>
              <a:uFillTx/>
              <a:latin typeface="Calibri" panose="020F0502020204030204"/>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7C310935-3043-2D70-83AB-AFCB90CB0073}"/>
              </a:ext>
            </a:extLst>
          </p:cNvPr>
          <p:cNvGrpSpPr/>
          <p:nvPr/>
        </p:nvGrpSpPr>
        <p:grpSpPr>
          <a:xfrm>
            <a:off x="444218" y="3132187"/>
            <a:ext cx="4544063" cy="3413728"/>
            <a:chOff x="664935" y="3237290"/>
            <a:chExt cx="4544063" cy="3413728"/>
          </a:xfrm>
        </p:grpSpPr>
        <p:pic>
          <p:nvPicPr>
            <p:cNvPr id="4" name="Picture 14">
              <a:extLst>
                <a:ext uri="{FF2B5EF4-FFF2-40B4-BE49-F238E27FC236}">
                  <a16:creationId xmlns:a16="http://schemas.microsoft.com/office/drawing/2014/main" id="{4B7EEB3C-C3FC-B9B3-7BDE-56C064AB4620}"/>
                </a:ext>
              </a:extLst>
            </p:cNvPr>
            <p:cNvPicPr>
              <a:picLocks noChangeAspect="1"/>
            </p:cNvPicPr>
            <p:nvPr/>
          </p:nvPicPr>
          <p:blipFill>
            <a:blip r:embed="rId3"/>
            <a:srcRect/>
            <a:stretch>
              <a:fillRect/>
            </a:stretch>
          </p:blipFill>
          <p:spPr>
            <a:xfrm>
              <a:off x="664935" y="3237290"/>
              <a:ext cx="4544063" cy="3413728"/>
            </a:xfrm>
            <a:prstGeom prst="rect">
              <a:avLst/>
            </a:prstGeom>
          </p:spPr>
        </p:pic>
        <p:sp>
          <p:nvSpPr>
            <p:cNvPr id="7" name="椭圆 31">
              <a:extLst>
                <a:ext uri="{FF2B5EF4-FFF2-40B4-BE49-F238E27FC236}">
                  <a16:creationId xmlns:a16="http://schemas.microsoft.com/office/drawing/2014/main" id="{C01505AC-2532-FF49-B41A-5B958E5440F3}"/>
                </a:ext>
              </a:extLst>
            </p:cNvPr>
            <p:cNvSpPr/>
            <p:nvPr/>
          </p:nvSpPr>
          <p:spPr>
            <a:xfrm flipH="1">
              <a:off x="1059743" y="5508461"/>
              <a:ext cx="3954045" cy="9642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Thảo</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luận</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nhóm</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4</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grpSp>
        <p:nvGrpSpPr>
          <p:cNvPr id="9" name="Group 8">
            <a:extLst>
              <a:ext uri="{FF2B5EF4-FFF2-40B4-BE49-F238E27FC236}">
                <a16:creationId xmlns:a16="http://schemas.microsoft.com/office/drawing/2014/main" id="{0AF226F3-C788-F94F-0305-4E4A12637CC1}"/>
              </a:ext>
            </a:extLst>
          </p:cNvPr>
          <p:cNvGrpSpPr/>
          <p:nvPr/>
        </p:nvGrpSpPr>
        <p:grpSpPr>
          <a:xfrm>
            <a:off x="485776" y="91149"/>
            <a:ext cx="11218808" cy="1394751"/>
            <a:chOff x="304800" y="2057400"/>
            <a:chExt cx="8452053" cy="2062165"/>
          </a:xfrm>
        </p:grpSpPr>
        <p:pic>
          <p:nvPicPr>
            <p:cNvPr id="10" name="Picture 25">
              <a:extLst>
                <a:ext uri="{FF2B5EF4-FFF2-40B4-BE49-F238E27FC236}">
                  <a16:creationId xmlns:a16="http://schemas.microsoft.com/office/drawing/2014/main" id="{95AB6E5F-E4B4-C5BE-342A-F2DAD4D7D6A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0" y="2057400"/>
              <a:ext cx="8452053" cy="2062165"/>
            </a:xfrm>
            <a:prstGeom prst="rect">
              <a:avLst/>
            </a:prstGeom>
          </p:spPr>
        </p:pic>
        <p:sp>
          <p:nvSpPr>
            <p:cNvPr id="11" name="TextBox 10">
              <a:extLst>
                <a:ext uri="{FF2B5EF4-FFF2-40B4-BE49-F238E27FC236}">
                  <a16:creationId xmlns:a16="http://schemas.microsoft.com/office/drawing/2014/main" id="{CD4B3F84-2019-8D9F-104D-FC9F700FEE4B}"/>
                </a:ext>
              </a:extLst>
            </p:cNvPr>
            <p:cNvSpPr txBox="1"/>
            <p:nvPr/>
          </p:nvSpPr>
          <p:spPr>
            <a:xfrm>
              <a:off x="906836" y="2287400"/>
              <a:ext cx="7381222" cy="1288438"/>
            </a:xfrm>
            <a:prstGeom prst="rect">
              <a:avLst/>
            </a:prstGeom>
            <a:noFill/>
          </p:spPr>
          <p:txBody>
            <a:bodyPr wrap="square">
              <a:spAutoFit/>
            </a:bodyPr>
            <a:lstStyle/>
            <a:p>
              <a:pPr marL="0" marR="66040" lvl="0" indent="0" algn="just" defTabSz="914400" rtl="0" eaLnBrk="0" fontAlgn="auto" latinLnBrk="0" hangingPunct="0">
                <a:lnSpc>
                  <a:spcPct val="100000"/>
                </a:lnSpc>
                <a:spcBef>
                  <a:spcPts val="0"/>
                </a:spcBef>
                <a:spcAft>
                  <a:spcPts val="0"/>
                </a:spcAft>
                <a:buClrTx/>
                <a:buSzTx/>
                <a:buFontTx/>
                <a:buNone/>
                <a:tabLst>
                  <a:tab pos="1348105" algn="l"/>
                </a:tabLst>
                <a:defRPr/>
              </a:pPr>
              <a:r>
                <a:rPr lang="en-US" sz="3200" b="1" i="1" dirty="0">
                  <a:solidFill>
                    <a:prstClr val="black"/>
                  </a:solidFill>
                  <a:latin typeface="Calibri" panose="020F0502020204030204" pitchFamily="34" charset="0"/>
                  <a:ea typeface="Cambria" panose="02040503050406030204" pitchFamily="18" charset="0"/>
                  <a:cs typeface="Calibri" panose="020F0502020204030204" pitchFamily="34" charset="0"/>
                </a:rPr>
                <a:t>C</a:t>
              </a:r>
              <a:r>
                <a:rPr lang="vi-VN" sz="3200" b="1" i="1" dirty="0">
                  <a:solidFill>
                    <a:prstClr val="black"/>
                  </a:solidFill>
                  <a:latin typeface="Calibri" panose="020F0502020204030204" pitchFamily="34" charset="0"/>
                  <a:ea typeface="Cambria" panose="02040503050406030204" pitchFamily="18" charset="0"/>
                  <a:cs typeface="Calibri" panose="020F0502020204030204" pitchFamily="34" charset="0"/>
                </a:rPr>
                <a:t>hia sẻ về những hoạt động kết nối cộng đồng ở địa phương mà em biết. Theo một số gợi ý:</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sp>
        <p:nvSpPr>
          <p:cNvPr id="12" name="Speech Bubble: Rectangle with Corners Rounded 11">
            <a:extLst>
              <a:ext uri="{FF2B5EF4-FFF2-40B4-BE49-F238E27FC236}">
                <a16:creationId xmlns:a16="http://schemas.microsoft.com/office/drawing/2014/main" id="{38A55EA8-7555-C3F1-ACA5-1FF6593B9F3D}"/>
              </a:ext>
            </a:extLst>
          </p:cNvPr>
          <p:cNvSpPr/>
          <p:nvPr/>
        </p:nvSpPr>
        <p:spPr>
          <a:xfrm>
            <a:off x="3476624" y="1685925"/>
            <a:ext cx="6238875" cy="752475"/>
          </a:xfrm>
          <a:prstGeom prst="wedgeRoundRectCallout">
            <a:avLst>
              <a:gd name="adj1" fmla="val -34726"/>
              <a:gd name="adj2" fmla="val 82311"/>
              <a:gd name="adj3" fmla="val 16667"/>
            </a:avLst>
          </a:prstGeom>
          <a:solidFill>
            <a:schemeClr val="accent6">
              <a:lumMod val="20000"/>
              <a:lumOff val="80000"/>
            </a:schemeClr>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solidFill>
                  <a:srgbClr val="FF0000"/>
                </a:solidFill>
              </a:rPr>
              <a:t>Hoạt</a:t>
            </a:r>
            <a:r>
              <a:rPr lang="en-US" sz="3600" dirty="0">
                <a:solidFill>
                  <a:srgbClr val="FF0000"/>
                </a:solidFill>
              </a:rPr>
              <a:t> </a:t>
            </a:r>
            <a:r>
              <a:rPr lang="en-US" sz="3600" dirty="0" err="1">
                <a:solidFill>
                  <a:srgbClr val="FF0000"/>
                </a:solidFill>
              </a:rPr>
              <a:t>động</a:t>
            </a:r>
            <a:r>
              <a:rPr lang="en-US" sz="3600" dirty="0">
                <a:solidFill>
                  <a:srgbClr val="FF0000"/>
                </a:solidFill>
              </a:rPr>
              <a:t> </a:t>
            </a:r>
            <a:r>
              <a:rPr lang="en-US" sz="3600" dirty="0" err="1">
                <a:solidFill>
                  <a:srgbClr val="FF0000"/>
                </a:solidFill>
              </a:rPr>
              <a:t>đó</a:t>
            </a:r>
            <a:r>
              <a:rPr lang="en-US" sz="3600" dirty="0">
                <a:solidFill>
                  <a:srgbClr val="FF0000"/>
                </a:solidFill>
              </a:rPr>
              <a:t> </a:t>
            </a:r>
            <a:r>
              <a:rPr lang="en-US" sz="3600" dirty="0" err="1">
                <a:solidFill>
                  <a:srgbClr val="FF0000"/>
                </a:solidFill>
              </a:rPr>
              <a:t>là</a:t>
            </a:r>
            <a:r>
              <a:rPr lang="en-US" sz="3600" dirty="0">
                <a:solidFill>
                  <a:srgbClr val="FF0000"/>
                </a:solidFill>
              </a:rPr>
              <a:t> </a:t>
            </a:r>
            <a:r>
              <a:rPr lang="en-US" sz="3600" dirty="0" err="1">
                <a:solidFill>
                  <a:srgbClr val="FF0000"/>
                </a:solidFill>
              </a:rPr>
              <a:t>hoạt</a:t>
            </a:r>
            <a:r>
              <a:rPr lang="en-US" sz="3600" dirty="0">
                <a:solidFill>
                  <a:srgbClr val="FF0000"/>
                </a:solidFill>
              </a:rPr>
              <a:t> </a:t>
            </a:r>
            <a:r>
              <a:rPr lang="en-US" sz="3600" dirty="0" err="1">
                <a:solidFill>
                  <a:srgbClr val="FF0000"/>
                </a:solidFill>
              </a:rPr>
              <a:t>động</a:t>
            </a:r>
            <a:r>
              <a:rPr lang="en-US" sz="3600" dirty="0">
                <a:solidFill>
                  <a:srgbClr val="FF0000"/>
                </a:solidFill>
              </a:rPr>
              <a:t> </a:t>
            </a:r>
            <a:r>
              <a:rPr lang="en-US" sz="3600" dirty="0" err="1">
                <a:solidFill>
                  <a:srgbClr val="FF0000"/>
                </a:solidFill>
              </a:rPr>
              <a:t>gì</a:t>
            </a:r>
            <a:r>
              <a:rPr lang="en-US" sz="3600" dirty="0">
                <a:solidFill>
                  <a:srgbClr val="FF0000"/>
                </a:solidFill>
              </a:rPr>
              <a:t>?</a:t>
            </a:r>
          </a:p>
        </p:txBody>
      </p:sp>
      <p:sp>
        <p:nvSpPr>
          <p:cNvPr id="13" name="Speech Bubble: Rectangle with Corners Rounded 12">
            <a:extLst>
              <a:ext uri="{FF2B5EF4-FFF2-40B4-BE49-F238E27FC236}">
                <a16:creationId xmlns:a16="http://schemas.microsoft.com/office/drawing/2014/main" id="{8C070158-9222-40A1-5F1A-63DF959E897A}"/>
              </a:ext>
            </a:extLst>
          </p:cNvPr>
          <p:cNvSpPr/>
          <p:nvPr/>
        </p:nvSpPr>
        <p:spPr>
          <a:xfrm>
            <a:off x="5038725" y="2657476"/>
            <a:ext cx="6962775" cy="923924"/>
          </a:xfrm>
          <a:prstGeom prst="wedgeRoundRectCallout">
            <a:avLst>
              <a:gd name="adj1" fmla="val -34726"/>
              <a:gd name="adj2" fmla="val 82311"/>
              <a:gd name="adj3" fmla="val 16667"/>
            </a:avLst>
          </a:prstGeom>
          <a:solidFill>
            <a:schemeClr val="accent6">
              <a:lumMod val="20000"/>
              <a:lumOff val="80000"/>
            </a:schemeClr>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dirty="0">
                <a:solidFill>
                  <a:srgbClr val="FF0000"/>
                </a:solidFill>
                <a:latin typeface="Calibri" panose="020F0502020204030204" pitchFamily="34" charset="0"/>
                <a:cs typeface="Calibri" panose="020F0502020204030204" pitchFamily="34" charset="0"/>
              </a:rPr>
              <a:t>Hoạt động đó được tổ chức ở đâu?</a:t>
            </a:r>
            <a:r>
              <a:rPr lang="en-US" sz="3200" dirty="0">
                <a:solidFill>
                  <a:srgbClr val="FF0000"/>
                </a:solidFill>
                <a:latin typeface="Calibri" panose="020F0502020204030204" pitchFamily="34" charset="0"/>
                <a:cs typeface="Calibri" panose="020F0502020204030204" pitchFamily="34" charset="0"/>
              </a:rPr>
              <a:t> </a:t>
            </a:r>
          </a:p>
          <a:p>
            <a:pPr algn="ctr"/>
            <a:r>
              <a:rPr lang="en-US" sz="3200" dirty="0" err="1">
                <a:solidFill>
                  <a:srgbClr val="FF0000"/>
                </a:solidFill>
                <a:latin typeface="Calibri" panose="020F0502020204030204" pitchFamily="34" charset="0"/>
                <a:cs typeface="Calibri" panose="020F0502020204030204" pitchFamily="34" charset="0"/>
              </a:rPr>
              <a:t>Có</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những</a:t>
            </a:r>
            <a:r>
              <a:rPr lang="en-US" sz="3200" dirty="0">
                <a:solidFill>
                  <a:srgbClr val="FF0000"/>
                </a:solidFill>
                <a:latin typeface="Calibri" panose="020F0502020204030204" pitchFamily="34" charset="0"/>
                <a:cs typeface="Calibri" panose="020F0502020204030204" pitchFamily="34" charset="0"/>
              </a:rPr>
              <a:t> ai </a:t>
            </a:r>
            <a:r>
              <a:rPr lang="en-US" sz="3200" dirty="0" err="1">
                <a:solidFill>
                  <a:srgbClr val="FF0000"/>
                </a:solidFill>
                <a:latin typeface="Calibri" panose="020F0502020204030204" pitchFamily="34" charset="0"/>
                <a:cs typeface="Calibri" panose="020F0502020204030204" pitchFamily="34" charset="0"/>
              </a:rPr>
              <a:t>tham</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gia</a:t>
            </a:r>
            <a:endParaRPr lang="en-US" sz="3200" dirty="0">
              <a:solidFill>
                <a:srgbClr val="FF0000"/>
              </a:solidFill>
              <a:latin typeface="Calibri" panose="020F0502020204030204" pitchFamily="34" charset="0"/>
              <a:cs typeface="Calibri" panose="020F0502020204030204" pitchFamily="34" charset="0"/>
            </a:endParaRPr>
          </a:p>
        </p:txBody>
      </p:sp>
      <p:sp>
        <p:nvSpPr>
          <p:cNvPr id="14" name="Speech Bubble: Rectangle with Corners Rounded 13">
            <a:extLst>
              <a:ext uri="{FF2B5EF4-FFF2-40B4-BE49-F238E27FC236}">
                <a16:creationId xmlns:a16="http://schemas.microsoft.com/office/drawing/2014/main" id="{531050DB-EF1B-C95C-3BD8-E393B3CF3B9F}"/>
              </a:ext>
            </a:extLst>
          </p:cNvPr>
          <p:cNvSpPr/>
          <p:nvPr/>
        </p:nvSpPr>
        <p:spPr>
          <a:xfrm>
            <a:off x="5210175" y="4057650"/>
            <a:ext cx="6419850" cy="847726"/>
          </a:xfrm>
          <a:prstGeom prst="wedgeRoundRectCallout">
            <a:avLst>
              <a:gd name="adj1" fmla="val -34726"/>
              <a:gd name="adj2" fmla="val 82311"/>
              <a:gd name="adj3" fmla="val 16667"/>
            </a:avLst>
          </a:prstGeom>
          <a:solidFill>
            <a:schemeClr val="accent6">
              <a:lumMod val="20000"/>
              <a:lumOff val="80000"/>
            </a:schemeClr>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dirty="0">
                <a:solidFill>
                  <a:srgbClr val="FF0000"/>
                </a:solidFill>
                <a:latin typeface="Calibri" panose="020F0502020204030204" pitchFamily="34" charset="0"/>
                <a:cs typeface="Calibri" panose="020F0502020204030204" pitchFamily="34" charset="0"/>
              </a:rPr>
              <a:t>Hoạt động đó tổ chức nhằm</a:t>
            </a:r>
            <a:endParaRPr lang="en-US" sz="3200" dirty="0">
              <a:solidFill>
                <a:srgbClr val="FF0000"/>
              </a:solidFill>
              <a:latin typeface="Calibri" panose="020F0502020204030204" pitchFamily="34" charset="0"/>
              <a:cs typeface="Calibri" panose="020F0502020204030204" pitchFamily="34" charset="0"/>
            </a:endParaRPr>
          </a:p>
          <a:p>
            <a:pPr algn="ctr"/>
            <a:r>
              <a:rPr lang="vi-VN" sz="3200" dirty="0">
                <a:solidFill>
                  <a:srgbClr val="FF0000"/>
                </a:solidFill>
                <a:latin typeface="Calibri" panose="020F0502020204030204" pitchFamily="34" charset="0"/>
                <a:cs typeface="Calibri" panose="020F0502020204030204" pitchFamily="34" charset="0"/>
              </a:rPr>
              <a:t> mục đích gì?</a:t>
            </a:r>
            <a:endParaRPr lang="en-US" sz="3200" dirty="0">
              <a:solidFill>
                <a:srgbClr val="FF0000"/>
              </a:solidFill>
              <a:latin typeface="Calibri" panose="020F0502020204030204" pitchFamily="34" charset="0"/>
              <a:cs typeface="Calibri" panose="020F0502020204030204" pitchFamily="34" charset="0"/>
            </a:endParaRPr>
          </a:p>
        </p:txBody>
      </p:sp>
      <p:sp>
        <p:nvSpPr>
          <p:cNvPr id="15" name="Speech Bubble: Rectangle with Corners Rounded 14">
            <a:extLst>
              <a:ext uri="{FF2B5EF4-FFF2-40B4-BE49-F238E27FC236}">
                <a16:creationId xmlns:a16="http://schemas.microsoft.com/office/drawing/2014/main" id="{D7FE9218-666B-685C-4B95-4275251B8BA2}"/>
              </a:ext>
            </a:extLst>
          </p:cNvPr>
          <p:cNvSpPr/>
          <p:nvPr/>
        </p:nvSpPr>
        <p:spPr>
          <a:xfrm>
            <a:off x="5495925" y="5429250"/>
            <a:ext cx="6115050" cy="933451"/>
          </a:xfrm>
          <a:prstGeom prst="wedgeRoundRectCallout">
            <a:avLst>
              <a:gd name="adj1" fmla="val -34726"/>
              <a:gd name="adj2" fmla="val 82311"/>
              <a:gd name="adj3" fmla="val 16667"/>
            </a:avLst>
          </a:prstGeom>
          <a:solidFill>
            <a:schemeClr val="accent6">
              <a:lumMod val="20000"/>
              <a:lumOff val="80000"/>
            </a:schemeClr>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dirty="0">
                <a:solidFill>
                  <a:srgbClr val="FF0000"/>
                </a:solidFill>
                <a:latin typeface="Calibri" panose="020F0502020204030204" pitchFamily="34" charset="0"/>
                <a:cs typeface="Calibri" panose="020F0502020204030204" pitchFamily="34" charset="0"/>
              </a:rPr>
              <a:t>Thái độ (tinh thần) của mọi người như thế nào khi tham gia hoạt động đó?....</a:t>
            </a:r>
            <a:endParaRPr lang="en-US" sz="28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740804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6CE67811-B8F6-6E06-7E79-34BB452C143B}"/>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1504" y="-15592"/>
            <a:ext cx="12191980" cy="6856718"/>
          </a:xfrm>
          <a:prstGeom prst="rect">
            <a:avLst/>
          </a:prstGeom>
        </p:spPr>
      </p:pic>
      <p:grpSp>
        <p:nvGrpSpPr>
          <p:cNvPr id="29" name="Nhóm 28">
            <a:extLst>
              <a:ext uri="{FF2B5EF4-FFF2-40B4-BE49-F238E27FC236}">
                <a16:creationId xmlns:a16="http://schemas.microsoft.com/office/drawing/2014/main" id="{C68B9C97-9654-70A9-117C-8C9994A88474}"/>
              </a:ext>
            </a:extLst>
          </p:cNvPr>
          <p:cNvGrpSpPr/>
          <p:nvPr/>
        </p:nvGrpSpPr>
        <p:grpSpPr>
          <a:xfrm>
            <a:off x="0" y="3219450"/>
            <a:ext cx="6334125" cy="3842294"/>
            <a:chOff x="6185193" y="3296048"/>
            <a:chExt cx="6826983" cy="3984917"/>
          </a:xfrm>
        </p:grpSpPr>
        <p:pic>
          <p:nvPicPr>
            <p:cNvPr id="20" name="Hình ảnh 19" descr="Ảnh có chứa đồ chơi, búp bê, đồ họa véc-tơ&#10;&#10;Mô tả được tạo tự động">
              <a:extLst>
                <a:ext uri="{FF2B5EF4-FFF2-40B4-BE49-F238E27FC236}">
                  <a16:creationId xmlns:a16="http://schemas.microsoft.com/office/drawing/2014/main" id="{D9FFFADB-400C-2D5D-867E-7BD0AC8A040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757" t="6598" r="12073" b="18756"/>
            <a:stretch/>
          </p:blipFill>
          <p:spPr>
            <a:xfrm>
              <a:off x="7432933" y="3296048"/>
              <a:ext cx="2965766" cy="3984917"/>
            </a:xfrm>
            <a:prstGeom prst="rect">
              <a:avLst/>
            </a:prstGeom>
          </p:spPr>
        </p:pic>
        <p:pic>
          <p:nvPicPr>
            <p:cNvPr id="21" name="Hình ảnh 20" descr="Ảnh có chứa đồ chơi, búp bê, đồ họa véc-tơ&#10;&#10;Mô tả được tạo tự động">
              <a:extLst>
                <a:ext uri="{FF2B5EF4-FFF2-40B4-BE49-F238E27FC236}">
                  <a16:creationId xmlns:a16="http://schemas.microsoft.com/office/drawing/2014/main" id="{0BE3C226-624D-358D-398C-245392E9F5D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4592" b="84694" l="20918" r="78878">
                          <a14:foregroundMark x1="47755" y1="32857" x2="52551" y2="40816"/>
                          <a14:foregroundMark x1="45612" y1="60816" x2="45204" y2="64286"/>
                          <a14:foregroundMark x1="43673" y1="80816" x2="43673" y2="80816"/>
                          <a14:foregroundMark x1="56122" y1="79592" x2="56122" y2="79592"/>
                          <a14:foregroundMark x1="55102" y1="78265" x2="57449" y2="79796"/>
                          <a14:foregroundMark x1="44796" y1="81735" x2="44592" y2="84694"/>
                        </a14:backgroundRemoval>
                      </a14:imgEffect>
                    </a14:imgLayer>
                  </a14:imgProps>
                </a:ext>
                <a:ext uri="{28A0092B-C50C-407E-A947-70E740481C1C}">
                  <a14:useLocalDpi xmlns:a14="http://schemas.microsoft.com/office/drawing/2010/main" val="0"/>
                </a:ext>
              </a:extLst>
            </a:blip>
            <a:srcRect l="13799" t="6598" r="13799" b="12903"/>
            <a:stretch/>
          </p:blipFill>
          <p:spPr>
            <a:xfrm flipH="1">
              <a:off x="9836451" y="3415423"/>
              <a:ext cx="3175725" cy="3530917"/>
            </a:xfrm>
            <a:prstGeom prst="rect">
              <a:avLst/>
            </a:prstGeom>
          </p:spPr>
        </p:pic>
        <p:pic>
          <p:nvPicPr>
            <p:cNvPr id="22" name="Hình ảnh 21" descr="Ảnh có chứa đồ chơi, búp bê&#10;&#10;Mô tả được tạo tự động">
              <a:extLst>
                <a:ext uri="{FF2B5EF4-FFF2-40B4-BE49-F238E27FC236}">
                  <a16:creationId xmlns:a16="http://schemas.microsoft.com/office/drawing/2014/main" id="{AD9332B4-0F9B-CCCF-5D52-7963FD3C915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5306" b="82449" l="28163" r="80000">
                          <a14:foregroundMark x1="48265" y1="31735" x2="46939" y2="33571"/>
                          <a14:foregroundMark x1="55102" y1="32449" x2="53061" y2="30918"/>
                          <a14:foregroundMark x1="55816" y1="30000" x2="58878" y2="33061"/>
                          <a14:foregroundMark x1="48469" y1="31122" x2="48673" y2="31735"/>
                          <a14:foregroundMark x1="47959" y1="33061" x2="46020" y2="33061"/>
                          <a14:foregroundMark x1="30204" y1="41122" x2="28265" y2="40714"/>
                          <a14:foregroundMark x1="48265" y1="31122" x2="49592" y2="34898"/>
                          <a14:foregroundMark x1="53367" y1="45306" x2="55816" y2="55306"/>
                          <a14:foregroundMark x1="46633" y1="82449" x2="44490" y2="82449"/>
                          <a14:foregroundMark x1="69592" y1="77347" x2="69082" y2="77347"/>
                          <a14:foregroundMark x1="69796" y1="75102" x2="72449" y2="75102"/>
                          <a14:foregroundMark x1="47143" y1="81531" x2="46020" y2="81531"/>
                          <a14:foregroundMark x1="46939" y1="80918" x2="44694" y2="81122"/>
                        </a14:backgroundRemoval>
                      </a14:imgEffect>
                    </a14:imgLayer>
                  </a14:imgProps>
                </a:ext>
                <a:ext uri="{28A0092B-C50C-407E-A947-70E740481C1C}">
                  <a14:useLocalDpi xmlns:a14="http://schemas.microsoft.com/office/drawing/2010/main" val="0"/>
                </a:ext>
              </a:extLst>
            </a:blip>
            <a:srcRect l="23183" t="7293" r="23456" b="10603"/>
            <a:stretch/>
          </p:blipFill>
          <p:spPr>
            <a:xfrm>
              <a:off x="6185193" y="3469714"/>
              <a:ext cx="2398016" cy="3689774"/>
            </a:xfrm>
            <a:prstGeom prst="rect">
              <a:avLst/>
            </a:prstGeom>
          </p:spPr>
        </p:pic>
        <p:pic>
          <p:nvPicPr>
            <p:cNvPr id="23" name="Hình ảnh 22" descr="Ảnh có chứa đồ chơi, búp bê&#10;&#10;Mô tả được tạo tự động">
              <a:extLst>
                <a:ext uri="{FF2B5EF4-FFF2-40B4-BE49-F238E27FC236}">
                  <a16:creationId xmlns:a16="http://schemas.microsoft.com/office/drawing/2014/main" id="{22B35F09-2E3D-32D3-2E73-F2DFA823B27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9256760" y="3649862"/>
              <a:ext cx="1934404" cy="3436044"/>
            </a:xfrm>
            <a:prstGeom prst="rect">
              <a:avLst/>
            </a:prstGeom>
          </p:spPr>
        </p:pic>
      </p:grpSp>
      <p:grpSp>
        <p:nvGrpSpPr>
          <p:cNvPr id="2" name="Nhóm 24">
            <a:extLst>
              <a:ext uri="{FF2B5EF4-FFF2-40B4-BE49-F238E27FC236}">
                <a16:creationId xmlns:a16="http://schemas.microsoft.com/office/drawing/2014/main" id="{D1FDB944-C792-BC30-A97B-A37E2F11D91F}"/>
              </a:ext>
            </a:extLst>
          </p:cNvPr>
          <p:cNvGrpSpPr/>
          <p:nvPr/>
        </p:nvGrpSpPr>
        <p:grpSpPr>
          <a:xfrm>
            <a:off x="4426667" y="738099"/>
            <a:ext cx="6994227" cy="1842762"/>
            <a:chOff x="-318868" y="862640"/>
            <a:chExt cx="11799369" cy="1820947"/>
          </a:xfrm>
        </p:grpSpPr>
        <p:sp>
          <p:nvSpPr>
            <p:cNvPr id="3" name="Hình chữ nhật: Góc Tròn 23">
              <a:extLst>
                <a:ext uri="{FF2B5EF4-FFF2-40B4-BE49-F238E27FC236}">
                  <a16:creationId xmlns:a16="http://schemas.microsoft.com/office/drawing/2014/main" id="{083EA448-618A-C7C8-4691-3AC27E1C5979}"/>
                </a:ext>
              </a:extLst>
            </p:cNvPr>
            <p:cNvSpPr/>
            <p:nvPr/>
          </p:nvSpPr>
          <p:spPr>
            <a:xfrm>
              <a:off x="-318868" y="862640"/>
              <a:ext cx="11232107" cy="1820947"/>
            </a:xfrm>
            <a:custGeom>
              <a:avLst/>
              <a:gdLst>
                <a:gd name="connsiteX0" fmla="*/ 0 w 6657975"/>
                <a:gd name="connsiteY0" fmla="*/ 307131 h 1842762"/>
                <a:gd name="connsiteX1" fmla="*/ 179901 w 6657975"/>
                <a:gd name="connsiteY1" fmla="*/ 0 h 1842762"/>
                <a:gd name="connsiteX2" fmla="*/ 6478073 w 6657975"/>
                <a:gd name="connsiteY2" fmla="*/ 0 h 1842762"/>
                <a:gd name="connsiteX3" fmla="*/ 6657975 w 6657975"/>
                <a:gd name="connsiteY3" fmla="*/ 307131 h 1842762"/>
                <a:gd name="connsiteX4" fmla="*/ 6657975 w 6657975"/>
                <a:gd name="connsiteY4" fmla="*/ 1535628 h 1842762"/>
                <a:gd name="connsiteX5" fmla="*/ 6478073 w 6657975"/>
                <a:gd name="connsiteY5" fmla="*/ 1842762 h 1842762"/>
                <a:gd name="connsiteX6" fmla="*/ 179901 w 6657975"/>
                <a:gd name="connsiteY6" fmla="*/ 1842762 h 1842762"/>
                <a:gd name="connsiteX7" fmla="*/ 0 w 6657975"/>
                <a:gd name="connsiteY7" fmla="*/ 1535628 h 1842762"/>
                <a:gd name="connsiteX8" fmla="*/ 0 w 6657975"/>
                <a:gd name="connsiteY8" fmla="*/ 307131 h 1842762"/>
                <a:gd name="connsiteX0" fmla="*/ 0 w 6657975"/>
                <a:gd name="connsiteY0" fmla="*/ 307131 h 1842762"/>
                <a:gd name="connsiteX1" fmla="*/ 179901 w 6657975"/>
                <a:gd name="connsiteY1" fmla="*/ 0 h 1842762"/>
                <a:gd name="connsiteX2" fmla="*/ 6478073 w 6657975"/>
                <a:gd name="connsiteY2" fmla="*/ 0 h 1842762"/>
                <a:gd name="connsiteX3" fmla="*/ 6657975 w 6657975"/>
                <a:gd name="connsiteY3" fmla="*/ 307131 h 1842762"/>
                <a:gd name="connsiteX4" fmla="*/ 6657975 w 6657975"/>
                <a:gd name="connsiteY4" fmla="*/ 1535628 h 1842762"/>
                <a:gd name="connsiteX5" fmla="*/ 6478073 w 6657975"/>
                <a:gd name="connsiteY5" fmla="*/ 1842762 h 1842762"/>
                <a:gd name="connsiteX6" fmla="*/ 179901 w 6657975"/>
                <a:gd name="connsiteY6" fmla="*/ 1842762 h 1842762"/>
                <a:gd name="connsiteX7" fmla="*/ 0 w 6657975"/>
                <a:gd name="connsiteY7" fmla="*/ 1535628 h 1842762"/>
                <a:gd name="connsiteX8" fmla="*/ 0 w 6657975"/>
                <a:gd name="connsiteY8" fmla="*/ 307131 h 1842762"/>
                <a:gd name="connsiteX0" fmla="*/ 0 w 6657975"/>
                <a:gd name="connsiteY0" fmla="*/ 307131 h 1842762"/>
                <a:gd name="connsiteX1" fmla="*/ 179901 w 6657975"/>
                <a:gd name="connsiteY1" fmla="*/ 0 h 1842762"/>
                <a:gd name="connsiteX2" fmla="*/ 6478073 w 6657975"/>
                <a:gd name="connsiteY2" fmla="*/ 0 h 1842762"/>
                <a:gd name="connsiteX3" fmla="*/ 6657975 w 6657975"/>
                <a:gd name="connsiteY3" fmla="*/ 307131 h 1842762"/>
                <a:gd name="connsiteX4" fmla="*/ 6657975 w 6657975"/>
                <a:gd name="connsiteY4" fmla="*/ 1535628 h 1842762"/>
                <a:gd name="connsiteX5" fmla="*/ 6478073 w 6657975"/>
                <a:gd name="connsiteY5" fmla="*/ 1842762 h 1842762"/>
                <a:gd name="connsiteX6" fmla="*/ 179901 w 6657975"/>
                <a:gd name="connsiteY6" fmla="*/ 1842762 h 1842762"/>
                <a:gd name="connsiteX7" fmla="*/ 0 w 6657975"/>
                <a:gd name="connsiteY7" fmla="*/ 1535628 h 1842762"/>
                <a:gd name="connsiteX8" fmla="*/ 0 w 6657975"/>
                <a:gd name="connsiteY8" fmla="*/ 307131 h 184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7975" h="1842762" fill="none" extrusionOk="0">
                  <a:moveTo>
                    <a:pt x="0" y="307131"/>
                  </a:moveTo>
                  <a:cubicBezTo>
                    <a:pt x="10823" y="161451"/>
                    <a:pt x="57258" y="10121"/>
                    <a:pt x="179901" y="0"/>
                  </a:cubicBezTo>
                  <a:cubicBezTo>
                    <a:pt x="3358145" y="-581878"/>
                    <a:pt x="5087223" y="292007"/>
                    <a:pt x="6478073" y="0"/>
                  </a:cubicBezTo>
                  <a:cubicBezTo>
                    <a:pt x="6569613" y="-36757"/>
                    <a:pt x="6621613" y="134805"/>
                    <a:pt x="6657975" y="307131"/>
                  </a:cubicBezTo>
                  <a:cubicBezTo>
                    <a:pt x="6735787" y="703280"/>
                    <a:pt x="6686535" y="1358915"/>
                    <a:pt x="6657975" y="1535628"/>
                  </a:cubicBezTo>
                  <a:cubicBezTo>
                    <a:pt x="6619925" y="1694364"/>
                    <a:pt x="6561147" y="1904657"/>
                    <a:pt x="6478073" y="1842762"/>
                  </a:cubicBezTo>
                  <a:cubicBezTo>
                    <a:pt x="4464761" y="2011434"/>
                    <a:pt x="2488491" y="2368386"/>
                    <a:pt x="179901" y="1842762"/>
                  </a:cubicBezTo>
                  <a:cubicBezTo>
                    <a:pt x="103742" y="1829510"/>
                    <a:pt x="-27034" y="1781057"/>
                    <a:pt x="0" y="1535628"/>
                  </a:cubicBezTo>
                  <a:cubicBezTo>
                    <a:pt x="52760" y="1203666"/>
                    <a:pt x="-54334" y="713910"/>
                    <a:pt x="0" y="307131"/>
                  </a:cubicBezTo>
                  <a:close/>
                </a:path>
                <a:path w="6657975" h="1842762" stroke="0" extrusionOk="0">
                  <a:moveTo>
                    <a:pt x="0" y="307131"/>
                  </a:moveTo>
                  <a:cubicBezTo>
                    <a:pt x="11519" y="119739"/>
                    <a:pt x="95332" y="-46556"/>
                    <a:pt x="179901" y="0"/>
                  </a:cubicBezTo>
                  <a:cubicBezTo>
                    <a:pt x="1263614" y="-427412"/>
                    <a:pt x="3018290" y="-12811"/>
                    <a:pt x="6478073" y="0"/>
                  </a:cubicBezTo>
                  <a:cubicBezTo>
                    <a:pt x="6586047" y="32079"/>
                    <a:pt x="6628243" y="97698"/>
                    <a:pt x="6657975" y="307131"/>
                  </a:cubicBezTo>
                  <a:cubicBezTo>
                    <a:pt x="6696750" y="709533"/>
                    <a:pt x="6633436" y="1394836"/>
                    <a:pt x="6657975" y="1535628"/>
                  </a:cubicBezTo>
                  <a:cubicBezTo>
                    <a:pt x="6650131" y="1725388"/>
                    <a:pt x="6608131" y="1875873"/>
                    <a:pt x="6478073" y="1842762"/>
                  </a:cubicBezTo>
                  <a:cubicBezTo>
                    <a:pt x="4436366" y="2058288"/>
                    <a:pt x="850019" y="2075519"/>
                    <a:pt x="179901" y="1842762"/>
                  </a:cubicBezTo>
                  <a:cubicBezTo>
                    <a:pt x="122577" y="1822220"/>
                    <a:pt x="-1928" y="1702928"/>
                    <a:pt x="0" y="1535628"/>
                  </a:cubicBezTo>
                  <a:cubicBezTo>
                    <a:pt x="36214" y="1146884"/>
                    <a:pt x="45333" y="905918"/>
                    <a:pt x="0" y="307131"/>
                  </a:cubicBezTo>
                  <a:close/>
                </a:path>
                <a:path w="6657975" h="1842762" fill="none" stroke="0" extrusionOk="0">
                  <a:moveTo>
                    <a:pt x="0" y="307131"/>
                  </a:moveTo>
                  <a:cubicBezTo>
                    <a:pt x="2989" y="135839"/>
                    <a:pt x="87965" y="-27338"/>
                    <a:pt x="179901" y="0"/>
                  </a:cubicBezTo>
                  <a:cubicBezTo>
                    <a:pt x="3258508" y="-352619"/>
                    <a:pt x="4735429" y="182092"/>
                    <a:pt x="6478073" y="0"/>
                  </a:cubicBezTo>
                  <a:cubicBezTo>
                    <a:pt x="6599228" y="-20477"/>
                    <a:pt x="6644144" y="134080"/>
                    <a:pt x="6657975" y="307131"/>
                  </a:cubicBezTo>
                  <a:cubicBezTo>
                    <a:pt x="6681915" y="695743"/>
                    <a:pt x="6698705" y="1319941"/>
                    <a:pt x="6657975" y="1535628"/>
                  </a:cubicBezTo>
                  <a:cubicBezTo>
                    <a:pt x="6663835" y="1687525"/>
                    <a:pt x="6567373" y="1882445"/>
                    <a:pt x="6478073" y="1842762"/>
                  </a:cubicBezTo>
                  <a:cubicBezTo>
                    <a:pt x="4481522" y="1976909"/>
                    <a:pt x="1877189" y="1646710"/>
                    <a:pt x="179901" y="1842762"/>
                  </a:cubicBezTo>
                  <a:cubicBezTo>
                    <a:pt x="83561" y="1824972"/>
                    <a:pt x="-3160" y="1716017"/>
                    <a:pt x="0" y="1535628"/>
                  </a:cubicBezTo>
                  <a:cubicBezTo>
                    <a:pt x="68877" y="1273467"/>
                    <a:pt x="-11355" y="669944"/>
                    <a:pt x="0" y="307131"/>
                  </a:cubicBezTo>
                  <a:close/>
                </a:path>
                <a:path w="6657975" h="1842762" fill="none" stroke="0" extrusionOk="0">
                  <a:moveTo>
                    <a:pt x="0" y="307131"/>
                  </a:moveTo>
                  <a:cubicBezTo>
                    <a:pt x="7309" y="145959"/>
                    <a:pt x="68067" y="4629"/>
                    <a:pt x="179901" y="0"/>
                  </a:cubicBezTo>
                  <a:cubicBezTo>
                    <a:pt x="3314009" y="-436010"/>
                    <a:pt x="4719983" y="98232"/>
                    <a:pt x="6478073" y="0"/>
                  </a:cubicBezTo>
                  <a:cubicBezTo>
                    <a:pt x="6582493" y="-7325"/>
                    <a:pt x="6627981" y="121600"/>
                    <a:pt x="6657975" y="307131"/>
                  </a:cubicBezTo>
                  <a:cubicBezTo>
                    <a:pt x="6720640" y="690090"/>
                    <a:pt x="6696360" y="1344768"/>
                    <a:pt x="6657975" y="1535628"/>
                  </a:cubicBezTo>
                  <a:cubicBezTo>
                    <a:pt x="6642508" y="1694733"/>
                    <a:pt x="6572178" y="1888105"/>
                    <a:pt x="6478073" y="1842762"/>
                  </a:cubicBezTo>
                  <a:cubicBezTo>
                    <a:pt x="4467641" y="2012123"/>
                    <a:pt x="2079505" y="2057698"/>
                    <a:pt x="179901" y="1842762"/>
                  </a:cubicBezTo>
                  <a:cubicBezTo>
                    <a:pt x="111539" y="1821248"/>
                    <a:pt x="-27414" y="1744070"/>
                    <a:pt x="0" y="1535628"/>
                  </a:cubicBezTo>
                  <a:cubicBezTo>
                    <a:pt x="26375" y="1279086"/>
                    <a:pt x="6707" y="645391"/>
                    <a:pt x="0" y="307131"/>
                  </a:cubicBezTo>
                  <a:close/>
                </a:path>
              </a:pathLst>
            </a:custGeom>
            <a:ln w="76200">
              <a:prstDash val="dash"/>
              <a:extLst>
                <a:ext uri="{C807C97D-BFC1-408E-A445-0C87EB9F89A2}">
                  <ask:lineSketchStyleProps xmlns:ask="http://schemas.microsoft.com/office/drawing/2018/sketchyshapes" sd="2510099056">
                    <a:custGeom>
                      <a:avLst/>
                      <a:gdLst>
                        <a:gd name="connsiteX0" fmla="*/ 0 w 9489539"/>
                        <a:gd name="connsiteY0" fmla="*/ 244611 h 1467643"/>
                        <a:gd name="connsiteX1" fmla="*/ 256411 w 9489539"/>
                        <a:gd name="connsiteY1" fmla="*/ 0 h 1467643"/>
                        <a:gd name="connsiteX2" fmla="*/ 9233127 w 9489539"/>
                        <a:gd name="connsiteY2" fmla="*/ 0 h 1467643"/>
                        <a:gd name="connsiteX3" fmla="*/ 9489539 w 9489539"/>
                        <a:gd name="connsiteY3" fmla="*/ 244611 h 1467643"/>
                        <a:gd name="connsiteX4" fmla="*/ 9489539 w 9489539"/>
                        <a:gd name="connsiteY4" fmla="*/ 1223031 h 1467643"/>
                        <a:gd name="connsiteX5" fmla="*/ 9233127 w 9489539"/>
                        <a:gd name="connsiteY5" fmla="*/ 1467643 h 1467643"/>
                        <a:gd name="connsiteX6" fmla="*/ 256411 w 9489539"/>
                        <a:gd name="connsiteY6" fmla="*/ 1467643 h 1467643"/>
                        <a:gd name="connsiteX7" fmla="*/ 0 w 9489539"/>
                        <a:gd name="connsiteY7" fmla="*/ 1223031 h 1467643"/>
                        <a:gd name="connsiteX8" fmla="*/ 0 w 9489539"/>
                        <a:gd name="connsiteY8" fmla="*/ 244611 h 1467643"/>
                        <a:gd name="connsiteX0" fmla="*/ 0 w 9489539"/>
                        <a:gd name="connsiteY0" fmla="*/ 244611 h 1467643"/>
                        <a:gd name="connsiteX1" fmla="*/ 256411 w 9489539"/>
                        <a:gd name="connsiteY1" fmla="*/ 0 h 1467643"/>
                        <a:gd name="connsiteX2" fmla="*/ 9233127 w 9489539"/>
                        <a:gd name="connsiteY2" fmla="*/ 0 h 1467643"/>
                        <a:gd name="connsiteX3" fmla="*/ 9489539 w 9489539"/>
                        <a:gd name="connsiteY3" fmla="*/ 244611 h 1467643"/>
                        <a:gd name="connsiteX4" fmla="*/ 9489539 w 9489539"/>
                        <a:gd name="connsiteY4" fmla="*/ 1223031 h 1467643"/>
                        <a:gd name="connsiteX5" fmla="*/ 9233127 w 9489539"/>
                        <a:gd name="connsiteY5" fmla="*/ 1467643 h 1467643"/>
                        <a:gd name="connsiteX6" fmla="*/ 256411 w 9489539"/>
                        <a:gd name="connsiteY6" fmla="*/ 1467643 h 1467643"/>
                        <a:gd name="connsiteX7" fmla="*/ 0 w 9489539"/>
                        <a:gd name="connsiteY7" fmla="*/ 1223031 h 1467643"/>
                        <a:gd name="connsiteX8" fmla="*/ 0 w 9489539"/>
                        <a:gd name="connsiteY8" fmla="*/ 244611 h 146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89539" h="1467643" fill="none" extrusionOk="0">
                          <a:moveTo>
                            <a:pt x="0" y="244611"/>
                          </a:moveTo>
                          <a:cubicBezTo>
                            <a:pt x="13941" y="127489"/>
                            <a:pt x="98262" y="5150"/>
                            <a:pt x="256411" y="0"/>
                          </a:cubicBezTo>
                          <a:cubicBezTo>
                            <a:pt x="4681795" y="-317543"/>
                            <a:pt x="7064791" y="35730"/>
                            <a:pt x="9233127" y="0"/>
                          </a:cubicBezTo>
                          <a:cubicBezTo>
                            <a:pt x="9367035" y="-23321"/>
                            <a:pt x="9451806" y="107741"/>
                            <a:pt x="9489539" y="244611"/>
                          </a:cubicBezTo>
                          <a:cubicBezTo>
                            <a:pt x="9565450" y="562285"/>
                            <a:pt x="9552008" y="1064971"/>
                            <a:pt x="9489539" y="1223031"/>
                          </a:cubicBezTo>
                          <a:cubicBezTo>
                            <a:pt x="9459646" y="1352213"/>
                            <a:pt x="9360658" y="1503610"/>
                            <a:pt x="9233127" y="1467643"/>
                          </a:cubicBezTo>
                          <a:cubicBezTo>
                            <a:pt x="6421795" y="1601069"/>
                            <a:pt x="3172214" y="1713804"/>
                            <a:pt x="256411" y="1467643"/>
                          </a:cubicBezTo>
                          <a:cubicBezTo>
                            <a:pt x="138518" y="1459021"/>
                            <a:pt x="-24033" y="1403040"/>
                            <a:pt x="0" y="1223031"/>
                          </a:cubicBezTo>
                          <a:cubicBezTo>
                            <a:pt x="79181" y="1006999"/>
                            <a:pt x="-19483" y="554347"/>
                            <a:pt x="0" y="244611"/>
                          </a:cubicBezTo>
                          <a:close/>
                        </a:path>
                        <a:path w="9489539" h="1467643" stroke="0" extrusionOk="0">
                          <a:moveTo>
                            <a:pt x="0" y="244611"/>
                          </a:moveTo>
                          <a:cubicBezTo>
                            <a:pt x="12559" y="96451"/>
                            <a:pt x="117040" y="-31037"/>
                            <a:pt x="256411" y="0"/>
                          </a:cubicBezTo>
                          <a:cubicBezTo>
                            <a:pt x="1868966" y="-209672"/>
                            <a:pt x="4722106" y="-83029"/>
                            <a:pt x="9233127" y="0"/>
                          </a:cubicBezTo>
                          <a:cubicBezTo>
                            <a:pt x="9385217" y="22687"/>
                            <a:pt x="9470507" y="83775"/>
                            <a:pt x="9489539" y="244611"/>
                          </a:cubicBezTo>
                          <a:cubicBezTo>
                            <a:pt x="9567481" y="552644"/>
                            <a:pt x="9480207" y="1106102"/>
                            <a:pt x="9489539" y="1223031"/>
                          </a:cubicBezTo>
                          <a:cubicBezTo>
                            <a:pt x="9482872" y="1370497"/>
                            <a:pt x="9395975" y="1482863"/>
                            <a:pt x="9233127" y="1467643"/>
                          </a:cubicBezTo>
                          <a:cubicBezTo>
                            <a:pt x="6266529" y="1587954"/>
                            <a:pt x="1280240" y="1588465"/>
                            <a:pt x="256411" y="1467643"/>
                          </a:cubicBezTo>
                          <a:cubicBezTo>
                            <a:pt x="133104" y="1460169"/>
                            <a:pt x="-8214" y="1349331"/>
                            <a:pt x="0" y="1223031"/>
                          </a:cubicBezTo>
                          <a:cubicBezTo>
                            <a:pt x="60907" y="911521"/>
                            <a:pt x="50405" y="720905"/>
                            <a:pt x="0" y="244611"/>
                          </a:cubicBezTo>
                          <a:close/>
                        </a:path>
                        <a:path w="9489539" h="1467643" fill="none" stroke="0" extrusionOk="0">
                          <a:moveTo>
                            <a:pt x="0" y="244611"/>
                          </a:moveTo>
                          <a:cubicBezTo>
                            <a:pt x="4574" y="103140"/>
                            <a:pt x="106698" y="-12990"/>
                            <a:pt x="256411" y="0"/>
                          </a:cubicBezTo>
                          <a:cubicBezTo>
                            <a:pt x="4748435" y="-257524"/>
                            <a:pt x="6593340" y="5409"/>
                            <a:pt x="9233127" y="0"/>
                          </a:cubicBezTo>
                          <a:cubicBezTo>
                            <a:pt x="9373198" y="-6619"/>
                            <a:pt x="9474049" y="100498"/>
                            <a:pt x="9489539" y="244611"/>
                          </a:cubicBezTo>
                          <a:cubicBezTo>
                            <a:pt x="9558377" y="558692"/>
                            <a:pt x="9559114" y="1054436"/>
                            <a:pt x="9489539" y="1223031"/>
                          </a:cubicBezTo>
                          <a:cubicBezTo>
                            <a:pt x="9493427" y="1343763"/>
                            <a:pt x="9370939" y="1485087"/>
                            <a:pt x="9233127" y="1467643"/>
                          </a:cubicBezTo>
                          <a:cubicBezTo>
                            <a:pt x="6301816" y="1610482"/>
                            <a:pt x="2616037" y="1285903"/>
                            <a:pt x="256411" y="1467643"/>
                          </a:cubicBezTo>
                          <a:cubicBezTo>
                            <a:pt x="131864" y="1458494"/>
                            <a:pt x="-16389" y="1368400"/>
                            <a:pt x="0" y="1223031"/>
                          </a:cubicBezTo>
                          <a:cubicBezTo>
                            <a:pt x="41922" y="1054563"/>
                            <a:pt x="-7583" y="545388"/>
                            <a:pt x="0" y="244611"/>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Hộp Văn bản 22">
              <a:extLst>
                <a:ext uri="{FF2B5EF4-FFF2-40B4-BE49-F238E27FC236}">
                  <a16:creationId xmlns:a16="http://schemas.microsoft.com/office/drawing/2014/main" id="{ECE08D74-38DE-22D3-66A9-0D66E3DBC84B}"/>
                </a:ext>
              </a:extLst>
            </p:cNvPr>
            <p:cNvSpPr txBox="1"/>
            <p:nvPr/>
          </p:nvSpPr>
          <p:spPr>
            <a:xfrm>
              <a:off x="1341587" y="1305806"/>
              <a:ext cx="10138914" cy="760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400" b="1" dirty="0">
                  <a:solidFill>
                    <a:prstClr val="black"/>
                  </a:solidFill>
                  <a:latin typeface="Calibri" panose="020F0502020204030204"/>
                  <a:ea typeface="Calibri" panose="020F0502020204030204" pitchFamily="34" charset="0"/>
                  <a:cs typeface="Times New Roman" panose="02020603050405020304" pitchFamily="18" charset="0"/>
                </a:rPr>
                <a:t>Chia sẻ trước lớp</a:t>
              </a:r>
              <a:endParaRPr kumimoji="0" lang="en-US" sz="44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50798606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endCondLst>
                                    <p:cond evt="onNext" delay="0">
                                      <p:tgtEl>
                                        <p:sldTgt/>
                                      </p:tgtEl>
                                    </p:cond>
                                  </p:endCondLst>
                                  <p:childTnLst>
                                    <p:animRot by="120000">
                                      <p:cBhvr>
                                        <p:cTn id="10" dur="100" fill="hold">
                                          <p:stCondLst>
                                            <p:cond delay="0"/>
                                          </p:stCondLst>
                                        </p:cTn>
                                        <p:tgtEl>
                                          <p:spTgt spid="29"/>
                                        </p:tgtEl>
                                        <p:attrNameLst>
                                          <p:attrName>r</p:attrName>
                                        </p:attrNameLst>
                                      </p:cBhvr>
                                    </p:animRot>
                                    <p:animRot by="-240000">
                                      <p:cBhvr>
                                        <p:cTn id="11" dur="200" fill="hold">
                                          <p:stCondLst>
                                            <p:cond delay="200"/>
                                          </p:stCondLst>
                                        </p:cTn>
                                        <p:tgtEl>
                                          <p:spTgt spid="29"/>
                                        </p:tgtEl>
                                        <p:attrNameLst>
                                          <p:attrName>r</p:attrName>
                                        </p:attrNameLst>
                                      </p:cBhvr>
                                    </p:animRot>
                                    <p:animRot by="240000">
                                      <p:cBhvr>
                                        <p:cTn id="12" dur="200" fill="hold">
                                          <p:stCondLst>
                                            <p:cond delay="400"/>
                                          </p:stCondLst>
                                        </p:cTn>
                                        <p:tgtEl>
                                          <p:spTgt spid="29"/>
                                        </p:tgtEl>
                                        <p:attrNameLst>
                                          <p:attrName>r</p:attrName>
                                        </p:attrNameLst>
                                      </p:cBhvr>
                                    </p:animRot>
                                    <p:animRot by="-240000">
                                      <p:cBhvr>
                                        <p:cTn id="13" dur="200" fill="hold">
                                          <p:stCondLst>
                                            <p:cond delay="600"/>
                                          </p:stCondLst>
                                        </p:cTn>
                                        <p:tgtEl>
                                          <p:spTgt spid="29"/>
                                        </p:tgtEl>
                                        <p:attrNameLst>
                                          <p:attrName>r</p:attrName>
                                        </p:attrNameLst>
                                      </p:cBhvr>
                                    </p:animRot>
                                    <p:animRot by="120000">
                                      <p:cBhvr>
                                        <p:cTn id="14" dur="200" fill="hold">
                                          <p:stCondLst>
                                            <p:cond delay="800"/>
                                          </p:stCondLst>
                                        </p:cTn>
                                        <p:tgtEl>
                                          <p:spTgt spid="2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3E5E50-BCF2-2066-92F4-082F75D22735}"/>
              </a:ext>
            </a:extLst>
          </p:cNvPr>
          <p:cNvPicPr>
            <a:picLocks noChangeAspect="1"/>
          </p:cNvPicPr>
          <p:nvPr/>
        </p:nvPicPr>
        <p:blipFill>
          <a:blip r:embed="rId2"/>
          <a:stretch>
            <a:fillRect/>
          </a:stretch>
        </p:blipFill>
        <p:spPr>
          <a:xfrm>
            <a:off x="0" y="0"/>
            <a:ext cx="12189586" cy="6858000"/>
          </a:xfrm>
          <a:prstGeom prst="rect">
            <a:avLst/>
          </a:prstGeom>
        </p:spPr>
      </p:pic>
      <p:sp>
        <p:nvSpPr>
          <p:cNvPr id="2" name="Rectangle: Rounded Corners 1">
            <a:extLst>
              <a:ext uri="{FF2B5EF4-FFF2-40B4-BE49-F238E27FC236}">
                <a16:creationId xmlns:a16="http://schemas.microsoft.com/office/drawing/2014/main" id="{4E026403-1B6A-F8CD-BABD-892CEB123BBA}"/>
              </a:ext>
            </a:extLst>
          </p:cNvPr>
          <p:cNvSpPr/>
          <p:nvPr/>
        </p:nvSpPr>
        <p:spPr>
          <a:xfrm>
            <a:off x="400692" y="287676"/>
            <a:ext cx="11548153" cy="62877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2C94EC5-E3D0-F32D-615D-BB62330CF41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p:blipFill>
        <p:spPr>
          <a:xfrm>
            <a:off x="-306388" y="1325366"/>
            <a:ext cx="3252178" cy="5637780"/>
          </a:xfrm>
          <a:prstGeom prst="rect">
            <a:avLst/>
          </a:prstGeom>
        </p:spPr>
      </p:pic>
      <p:grpSp>
        <p:nvGrpSpPr>
          <p:cNvPr id="4" name="Group 3">
            <a:extLst>
              <a:ext uri="{FF2B5EF4-FFF2-40B4-BE49-F238E27FC236}">
                <a16:creationId xmlns:a16="http://schemas.microsoft.com/office/drawing/2014/main" id="{7DE9D44F-D63A-B5A6-35AE-81EF629EA9A3}"/>
              </a:ext>
            </a:extLst>
          </p:cNvPr>
          <p:cNvGrpSpPr/>
          <p:nvPr/>
        </p:nvGrpSpPr>
        <p:grpSpPr>
          <a:xfrm>
            <a:off x="2914553" y="779300"/>
            <a:ext cx="8825502" cy="5430999"/>
            <a:chOff x="4683760" y="1909493"/>
            <a:chExt cx="6903972" cy="3109767"/>
          </a:xfrm>
        </p:grpSpPr>
        <p:sp>
          <p:nvSpPr>
            <p:cNvPr id="5" name="Rectangle: Rounded Corners 4">
              <a:extLst>
                <a:ext uri="{FF2B5EF4-FFF2-40B4-BE49-F238E27FC236}">
                  <a16:creationId xmlns:a16="http://schemas.microsoft.com/office/drawing/2014/main" id="{3F3820B5-877E-68DA-4826-7CF32C8CEFC5}"/>
                </a:ext>
              </a:extLst>
            </p:cNvPr>
            <p:cNvSpPr/>
            <p:nvPr/>
          </p:nvSpPr>
          <p:spPr>
            <a:xfrm>
              <a:off x="4683760" y="1909493"/>
              <a:ext cx="6903972" cy="3109767"/>
            </a:xfrm>
            <a:prstGeom prst="roundRect">
              <a:avLst/>
            </a:prstGeom>
            <a:solidFill>
              <a:srgbClr val="E6FFD9"/>
            </a:solidFill>
            <a:ln w="19050">
              <a:solidFill>
                <a:schemeClr val="accent5">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4F9D1279-B8F9-1590-5C80-B654F792B8F1}"/>
                </a:ext>
              </a:extLst>
            </p:cNvPr>
            <p:cNvSpPr txBox="1"/>
            <p:nvPr/>
          </p:nvSpPr>
          <p:spPr>
            <a:xfrm>
              <a:off x="4875471" y="1972316"/>
              <a:ext cx="6537095" cy="29606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Ví dụ: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22222"/>
                  </a:solidFill>
                  <a:effectLst/>
                  <a:uLnTx/>
                  <a:uFillTx/>
                  <a:latin typeface="Calibri" panose="020F0502020204030204" pitchFamily="34" charset="0"/>
                  <a:ea typeface="+mn-ea"/>
                  <a:cs typeface="Calibri" panose="020F0502020204030204" pitchFamily="34" charset="0"/>
                </a:rPr>
                <a:t>Tên</a:t>
              </a:r>
              <a:r>
                <a:rPr kumimoji="0" lang="en-US" sz="30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22222"/>
                  </a:solidFill>
                  <a:effectLst/>
                  <a:uLnTx/>
                  <a:uFillTx/>
                  <a:latin typeface="Calibri" panose="020F0502020204030204" pitchFamily="34" charset="0"/>
                  <a:ea typeface="+mn-ea"/>
                  <a:cs typeface="Calibri" panose="020F0502020204030204" pitchFamily="34" charset="0"/>
                </a:rPr>
                <a:t>hoạt</a:t>
              </a:r>
              <a:r>
                <a:rPr kumimoji="0" lang="en-US" sz="30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22222"/>
                  </a:solidFill>
                  <a:effectLst/>
                  <a:uLnTx/>
                  <a:uFillTx/>
                  <a:latin typeface="Calibri" panose="020F0502020204030204" pitchFamily="34" charset="0"/>
                  <a:ea typeface="+mn-ea"/>
                  <a:cs typeface="Calibri" panose="020F0502020204030204" pitchFamily="34" charset="0"/>
                </a:rPr>
                <a:t>động</a:t>
              </a:r>
              <a:r>
                <a:rPr lang="en-US" sz="3000" b="1" dirty="0">
                  <a:solidFill>
                    <a:srgbClr val="222222"/>
                  </a:solidFill>
                  <a:latin typeface="Calibri" panose="020F0502020204030204" pitchFamily="34" charset="0"/>
                  <a:cs typeface="Calibri" panose="020F0502020204030204" pitchFamily="34" charset="0"/>
                </a:rPr>
                <a:t>: </a:t>
              </a:r>
              <a:r>
                <a:rPr kumimoji="0" lang="vi-VN" sz="30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Hoạt động quyên góp sách cũ, đồ dùng học tập ủng hộ các bạn vùng bị lũ lụt, vùng khó khăn.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 Được tổ chức tại</a:t>
              </a:r>
              <a:r>
                <a:rPr kumimoji="0" lang="en-US" sz="30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a:t>
              </a:r>
              <a:r>
                <a:rPr kumimoji="0" lang="vi-VN" sz="30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 </a:t>
              </a:r>
              <a:r>
                <a:rPr kumimoji="0" lang="vi-VN" sz="30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trường do Liên đội trường phát động và tổ chức.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 </a:t>
              </a:r>
              <a:r>
                <a:rPr lang="en-US" sz="3000" b="1" dirty="0">
                  <a:solidFill>
                    <a:srgbClr val="222222"/>
                  </a:solidFill>
                  <a:latin typeface="Calibri" panose="020F0502020204030204" pitchFamily="34" charset="0"/>
                  <a:cs typeface="Calibri" panose="020F0502020204030204" pitchFamily="34" charset="0"/>
                </a:rPr>
                <a:t>Thành </a:t>
              </a:r>
              <a:r>
                <a:rPr lang="en-US" sz="3000" b="1" dirty="0" err="1">
                  <a:solidFill>
                    <a:srgbClr val="222222"/>
                  </a:solidFill>
                  <a:latin typeface="Calibri" panose="020F0502020204030204" pitchFamily="34" charset="0"/>
                  <a:cs typeface="Calibri" panose="020F0502020204030204" pitchFamily="34" charset="0"/>
                </a:rPr>
                <a:t>phần</a:t>
              </a:r>
              <a:r>
                <a:rPr lang="en-US" sz="3000" b="1" dirty="0">
                  <a:solidFill>
                    <a:srgbClr val="222222"/>
                  </a:solidFill>
                  <a:latin typeface="Calibri" panose="020F0502020204030204" pitchFamily="34" charset="0"/>
                  <a:cs typeface="Calibri" panose="020F0502020204030204" pitchFamily="34" charset="0"/>
                </a:rPr>
                <a:t> </a:t>
              </a:r>
              <a:r>
                <a:rPr lang="en-US" sz="3000" b="1" dirty="0" err="1">
                  <a:solidFill>
                    <a:srgbClr val="222222"/>
                  </a:solidFill>
                  <a:latin typeface="Calibri" panose="020F0502020204030204" pitchFamily="34" charset="0"/>
                  <a:cs typeface="Calibri" panose="020F0502020204030204" pitchFamily="34" charset="0"/>
                </a:rPr>
                <a:t>tham</a:t>
              </a:r>
              <a:r>
                <a:rPr lang="en-US" sz="3000" b="1" dirty="0">
                  <a:solidFill>
                    <a:srgbClr val="222222"/>
                  </a:solidFill>
                  <a:latin typeface="Calibri" panose="020F0502020204030204" pitchFamily="34" charset="0"/>
                  <a:cs typeface="Calibri" panose="020F0502020204030204" pitchFamily="34" charset="0"/>
                </a:rPr>
                <a:t> </a:t>
              </a:r>
              <a:r>
                <a:rPr lang="en-US" sz="3000" b="1" dirty="0" err="1">
                  <a:solidFill>
                    <a:srgbClr val="222222"/>
                  </a:solidFill>
                  <a:latin typeface="Calibri" panose="020F0502020204030204" pitchFamily="34" charset="0"/>
                  <a:cs typeface="Calibri" panose="020F0502020204030204" pitchFamily="34" charset="0"/>
                </a:rPr>
                <a:t>gia</a:t>
              </a:r>
              <a:r>
                <a:rPr lang="en-US" sz="3000" b="1" dirty="0">
                  <a:solidFill>
                    <a:srgbClr val="222222"/>
                  </a:solidFill>
                  <a:latin typeface="Calibri" panose="020F0502020204030204" pitchFamily="34" charset="0"/>
                  <a:cs typeface="Calibri" panose="020F0502020204030204" pitchFamily="34" charset="0"/>
                </a:rPr>
                <a:t>: </a:t>
              </a:r>
              <a:r>
                <a:rPr kumimoji="0" lang="vi-VN" sz="30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Thầy cô và học sinh toàn trường.</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3000" b="1" dirty="0" err="1">
                  <a:solidFill>
                    <a:srgbClr val="222222"/>
                  </a:solidFill>
                  <a:latin typeface="Calibri" panose="020F0502020204030204" pitchFamily="34" charset="0"/>
                  <a:cs typeface="Calibri" panose="020F0502020204030204" pitchFamily="34" charset="0"/>
                </a:rPr>
                <a:t>Mục</a:t>
              </a:r>
              <a:r>
                <a:rPr lang="en-US" sz="3000" b="1" dirty="0">
                  <a:solidFill>
                    <a:srgbClr val="222222"/>
                  </a:solidFill>
                  <a:latin typeface="Calibri" panose="020F0502020204030204" pitchFamily="34" charset="0"/>
                  <a:cs typeface="Calibri" panose="020F0502020204030204" pitchFamily="34" charset="0"/>
                </a:rPr>
                <a:t> </a:t>
              </a:r>
              <a:r>
                <a:rPr lang="en-US" sz="3000" b="1" dirty="0" err="1">
                  <a:solidFill>
                    <a:srgbClr val="222222"/>
                  </a:solidFill>
                  <a:latin typeface="Calibri" panose="020F0502020204030204" pitchFamily="34" charset="0"/>
                  <a:cs typeface="Calibri" panose="020F0502020204030204" pitchFamily="34" charset="0"/>
                </a:rPr>
                <a:t>đích</a:t>
              </a:r>
              <a:r>
                <a:rPr lang="en-US" sz="3000" b="1" dirty="0">
                  <a:solidFill>
                    <a:srgbClr val="222222"/>
                  </a:solidFill>
                  <a:latin typeface="Calibri" panose="020F0502020204030204" pitchFamily="34" charset="0"/>
                  <a:cs typeface="Calibri" panose="020F0502020204030204" pitchFamily="34" charset="0"/>
                </a:rPr>
                <a:t>: </a:t>
              </a:r>
              <a:r>
                <a:rPr kumimoji="0" lang="vi-VN" sz="30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Giúp đỡ các bạn học sinh vùng bị lũ lụt, các bạn học sinh có hoàn cảnh khó khăn.</a:t>
              </a:r>
              <a:endParaRPr kumimoji="0" lang="en-US" sz="30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3000" b="1" dirty="0">
                  <a:solidFill>
                    <a:srgbClr val="222222"/>
                  </a:solidFill>
                  <a:latin typeface="Calibri" panose="020F0502020204030204" pitchFamily="34" charset="0"/>
                  <a:cs typeface="Calibri" panose="020F0502020204030204" pitchFamily="34" charset="0"/>
                </a:rPr>
                <a:t>Thái </a:t>
              </a:r>
              <a:r>
                <a:rPr lang="en-US" sz="3000" b="1" dirty="0" err="1">
                  <a:solidFill>
                    <a:srgbClr val="222222"/>
                  </a:solidFill>
                  <a:latin typeface="Calibri" panose="020F0502020204030204" pitchFamily="34" charset="0"/>
                  <a:cs typeface="Calibri" panose="020F0502020204030204" pitchFamily="34" charset="0"/>
                </a:rPr>
                <a:t>độ</a:t>
              </a:r>
              <a:r>
                <a:rPr lang="en-US" sz="3000" b="1" dirty="0">
                  <a:solidFill>
                    <a:srgbClr val="222222"/>
                  </a:solidFill>
                  <a:latin typeface="Calibri" panose="020F0502020204030204" pitchFamily="34" charset="0"/>
                  <a:cs typeface="Calibri" panose="020F0502020204030204" pitchFamily="34" charset="0"/>
                </a:rPr>
                <a:t> </a:t>
              </a:r>
              <a:r>
                <a:rPr lang="en-US" sz="3000" b="1" dirty="0" err="1">
                  <a:solidFill>
                    <a:srgbClr val="222222"/>
                  </a:solidFill>
                  <a:latin typeface="Calibri" panose="020F0502020204030204" pitchFamily="34" charset="0"/>
                  <a:cs typeface="Calibri" panose="020F0502020204030204" pitchFamily="34" charset="0"/>
                </a:rPr>
                <a:t>của</a:t>
              </a:r>
              <a:r>
                <a:rPr lang="en-US" sz="3000" b="1" dirty="0">
                  <a:solidFill>
                    <a:srgbClr val="222222"/>
                  </a:solidFill>
                  <a:latin typeface="Calibri" panose="020F0502020204030204" pitchFamily="34" charset="0"/>
                  <a:cs typeface="Calibri" panose="020F0502020204030204" pitchFamily="34" charset="0"/>
                </a:rPr>
                <a:t> </a:t>
              </a:r>
              <a:r>
                <a:rPr lang="en-US" sz="3000" b="1" dirty="0" err="1">
                  <a:solidFill>
                    <a:srgbClr val="222222"/>
                  </a:solidFill>
                  <a:latin typeface="Calibri" panose="020F0502020204030204" pitchFamily="34" charset="0"/>
                  <a:cs typeface="Calibri" panose="020F0502020204030204" pitchFamily="34" charset="0"/>
                </a:rPr>
                <a:t>mọi</a:t>
              </a:r>
              <a:r>
                <a:rPr lang="en-US" sz="3000" b="1" dirty="0">
                  <a:solidFill>
                    <a:srgbClr val="222222"/>
                  </a:solidFill>
                  <a:latin typeface="Calibri" panose="020F0502020204030204" pitchFamily="34" charset="0"/>
                  <a:cs typeface="Calibri" panose="020F0502020204030204" pitchFamily="34" charset="0"/>
                </a:rPr>
                <a:t> </a:t>
              </a:r>
              <a:r>
                <a:rPr lang="en-US" sz="3000" b="1" dirty="0" err="1">
                  <a:solidFill>
                    <a:srgbClr val="222222"/>
                  </a:solidFill>
                  <a:latin typeface="Calibri" panose="020F0502020204030204" pitchFamily="34" charset="0"/>
                  <a:cs typeface="Calibri" panose="020F0502020204030204" pitchFamily="34" charset="0"/>
                </a:rPr>
                <a:t>người</a:t>
              </a:r>
              <a:r>
                <a:rPr lang="en-US" sz="3000" b="1" dirty="0">
                  <a:solidFill>
                    <a:srgbClr val="222222"/>
                  </a:solidFill>
                  <a:latin typeface="Calibri" panose="020F0502020204030204" pitchFamily="34" charset="0"/>
                  <a:cs typeface="Calibri" panose="020F0502020204030204" pitchFamily="34" charset="0"/>
                </a:rPr>
                <a:t>: </a:t>
              </a:r>
              <a:r>
                <a:rPr lang="en-US" sz="3000" dirty="0" err="1">
                  <a:solidFill>
                    <a:srgbClr val="222222"/>
                  </a:solidFill>
                  <a:latin typeface="Calibri" panose="020F0502020204030204" pitchFamily="34" charset="0"/>
                  <a:cs typeface="Calibri" panose="020F0502020204030204" pitchFamily="34" charset="0"/>
                </a:rPr>
                <a:t>Rất</a:t>
              </a:r>
              <a:r>
                <a:rPr lang="en-US" sz="3000" dirty="0">
                  <a:solidFill>
                    <a:srgbClr val="222222"/>
                  </a:solidFill>
                  <a:latin typeface="Calibri" panose="020F0502020204030204" pitchFamily="34" charset="0"/>
                  <a:cs typeface="Calibri" panose="020F0502020204030204" pitchFamily="34" charset="0"/>
                </a:rPr>
                <a:t> </a:t>
              </a:r>
              <a:r>
                <a:rPr lang="en-US" sz="3000" dirty="0" err="1">
                  <a:solidFill>
                    <a:srgbClr val="222222"/>
                  </a:solidFill>
                  <a:latin typeface="Calibri" panose="020F0502020204030204" pitchFamily="34" charset="0"/>
                  <a:cs typeface="Calibri" panose="020F0502020204030204" pitchFamily="34" charset="0"/>
                </a:rPr>
                <a:t>hào</a:t>
              </a:r>
              <a:r>
                <a:rPr lang="en-US" sz="3000" dirty="0">
                  <a:solidFill>
                    <a:srgbClr val="222222"/>
                  </a:solidFill>
                  <a:latin typeface="Calibri" panose="020F0502020204030204" pitchFamily="34" charset="0"/>
                  <a:cs typeface="Calibri" panose="020F0502020204030204" pitchFamily="34" charset="0"/>
                </a:rPr>
                <a:t> </a:t>
              </a:r>
              <a:r>
                <a:rPr lang="en-US" sz="3000" dirty="0" err="1">
                  <a:solidFill>
                    <a:srgbClr val="222222"/>
                  </a:solidFill>
                  <a:latin typeface="Calibri" panose="020F0502020204030204" pitchFamily="34" charset="0"/>
                  <a:cs typeface="Calibri" panose="020F0502020204030204" pitchFamily="34" charset="0"/>
                </a:rPr>
                <a:t>hứng</a:t>
              </a:r>
              <a:r>
                <a:rPr lang="en-US" sz="3000" dirty="0">
                  <a:solidFill>
                    <a:srgbClr val="222222"/>
                  </a:solidFill>
                  <a:latin typeface="Calibri" panose="020F0502020204030204" pitchFamily="34" charset="0"/>
                  <a:cs typeface="Calibri" panose="020F0502020204030204" pitchFamily="34" charset="0"/>
                </a:rPr>
                <a:t>, </a:t>
              </a:r>
              <a:r>
                <a:rPr lang="en-US" sz="3000" dirty="0" err="1">
                  <a:solidFill>
                    <a:srgbClr val="222222"/>
                  </a:solidFill>
                  <a:latin typeface="Calibri" panose="020F0502020204030204" pitchFamily="34" charset="0"/>
                  <a:cs typeface="Calibri" panose="020F0502020204030204" pitchFamily="34" charset="0"/>
                </a:rPr>
                <a:t>vui</a:t>
              </a:r>
              <a:r>
                <a:rPr lang="en-US" sz="3000" dirty="0">
                  <a:solidFill>
                    <a:srgbClr val="222222"/>
                  </a:solidFill>
                  <a:latin typeface="Calibri" panose="020F0502020204030204" pitchFamily="34" charset="0"/>
                  <a:cs typeface="Calibri" panose="020F0502020204030204" pitchFamily="34" charset="0"/>
                </a:rPr>
                <a:t> </a:t>
              </a:r>
              <a:r>
                <a:rPr lang="en-US" sz="3000" dirty="0" err="1">
                  <a:solidFill>
                    <a:srgbClr val="222222"/>
                  </a:solidFill>
                  <a:latin typeface="Calibri" panose="020F0502020204030204" pitchFamily="34" charset="0"/>
                  <a:cs typeface="Calibri" panose="020F0502020204030204" pitchFamily="34" charset="0"/>
                </a:rPr>
                <a:t>vẻ</a:t>
              </a:r>
              <a:r>
                <a:rPr lang="en-US" sz="3000" dirty="0">
                  <a:solidFill>
                    <a:srgbClr val="222222"/>
                  </a:solidFill>
                  <a:latin typeface="Calibri" panose="020F0502020204030204" pitchFamily="34" charset="0"/>
                  <a:cs typeface="Calibri" panose="020F0502020204030204" pitchFamily="34" charset="0"/>
                </a:rPr>
                <a:t>.</a:t>
              </a:r>
              <a:endParaRPr kumimoji="0" lang="vi-VN" sz="30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25345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a:extLst>
              <a:ext uri="{FF2B5EF4-FFF2-40B4-BE49-F238E27FC236}">
                <a16:creationId xmlns:a16="http://schemas.microsoft.com/office/drawing/2014/main" id="{F74CE49E-F685-4AD7-DBE3-4327D26C1EE8}"/>
              </a:ext>
            </a:extLst>
          </p:cNvPr>
          <p:cNvPicPr>
            <a:picLocks noChangeAspect="1"/>
          </p:cNvPicPr>
          <p:nvPr/>
        </p:nvPicPr>
        <p:blipFill rotWithShape="1">
          <a:blip r:embed="rId3">
            <a:extLst>
              <a:ext uri="{28A0092B-C50C-407E-A947-70E740481C1C}">
                <a14:useLocalDpi xmlns:a14="http://schemas.microsoft.com/office/drawing/2010/main" val="0"/>
              </a:ext>
            </a:extLst>
          </a:blip>
          <a:srcRect t="4285" b="23843"/>
          <a:stretch/>
        </p:blipFill>
        <p:spPr>
          <a:xfrm>
            <a:off x="-1504" y="-15592"/>
            <a:ext cx="12191980" cy="6856718"/>
          </a:xfrm>
          <a:prstGeom prst="rect">
            <a:avLst/>
          </a:prstGeom>
        </p:spPr>
      </p:pic>
      <p:pic>
        <p:nvPicPr>
          <p:cNvPr id="3" name="Picture 8">
            <a:extLst>
              <a:ext uri="{FF2B5EF4-FFF2-40B4-BE49-F238E27FC236}">
                <a16:creationId xmlns:a16="http://schemas.microsoft.com/office/drawing/2014/main" id="{6E007E75-7439-C812-EC78-729C70843E0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Premium Vector | Happy cute kid girl ready to go to school | Cute kids, Kids  cartoon characters, Cute bear drawings">
            <a:extLst>
              <a:ext uri="{FF2B5EF4-FFF2-40B4-BE49-F238E27FC236}">
                <a16:creationId xmlns:a16="http://schemas.microsoft.com/office/drawing/2014/main" id="{EDBA7220-8F7B-7EE7-3811-E7EA25ABBD4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Góc Tròn 23">
            <a:extLst>
              <a:ext uri="{FF2B5EF4-FFF2-40B4-BE49-F238E27FC236}">
                <a16:creationId xmlns:a16="http://schemas.microsoft.com/office/drawing/2014/main" id="{C919F781-983C-4883-10C9-94E02D1EB08D}"/>
              </a:ext>
            </a:extLst>
          </p:cNvPr>
          <p:cNvSpPr/>
          <p:nvPr/>
        </p:nvSpPr>
        <p:spPr>
          <a:xfrm>
            <a:off x="2188017" y="645513"/>
            <a:ext cx="8538977" cy="3798667"/>
          </a:xfrm>
          <a:custGeom>
            <a:avLst/>
            <a:gdLst>
              <a:gd name="connsiteX0" fmla="*/ 0 w 6657975"/>
              <a:gd name="connsiteY0" fmla="*/ 307131 h 1842762"/>
              <a:gd name="connsiteX1" fmla="*/ 179901 w 6657975"/>
              <a:gd name="connsiteY1" fmla="*/ 0 h 1842762"/>
              <a:gd name="connsiteX2" fmla="*/ 6478073 w 6657975"/>
              <a:gd name="connsiteY2" fmla="*/ 0 h 1842762"/>
              <a:gd name="connsiteX3" fmla="*/ 6657975 w 6657975"/>
              <a:gd name="connsiteY3" fmla="*/ 307131 h 1842762"/>
              <a:gd name="connsiteX4" fmla="*/ 6657975 w 6657975"/>
              <a:gd name="connsiteY4" fmla="*/ 1535628 h 1842762"/>
              <a:gd name="connsiteX5" fmla="*/ 6478073 w 6657975"/>
              <a:gd name="connsiteY5" fmla="*/ 1842762 h 1842762"/>
              <a:gd name="connsiteX6" fmla="*/ 179901 w 6657975"/>
              <a:gd name="connsiteY6" fmla="*/ 1842762 h 1842762"/>
              <a:gd name="connsiteX7" fmla="*/ 0 w 6657975"/>
              <a:gd name="connsiteY7" fmla="*/ 1535628 h 1842762"/>
              <a:gd name="connsiteX8" fmla="*/ 0 w 6657975"/>
              <a:gd name="connsiteY8" fmla="*/ 307131 h 1842762"/>
              <a:gd name="connsiteX0" fmla="*/ 0 w 6657975"/>
              <a:gd name="connsiteY0" fmla="*/ 307131 h 1842762"/>
              <a:gd name="connsiteX1" fmla="*/ 179901 w 6657975"/>
              <a:gd name="connsiteY1" fmla="*/ 0 h 1842762"/>
              <a:gd name="connsiteX2" fmla="*/ 6478073 w 6657975"/>
              <a:gd name="connsiteY2" fmla="*/ 0 h 1842762"/>
              <a:gd name="connsiteX3" fmla="*/ 6657975 w 6657975"/>
              <a:gd name="connsiteY3" fmla="*/ 307131 h 1842762"/>
              <a:gd name="connsiteX4" fmla="*/ 6657975 w 6657975"/>
              <a:gd name="connsiteY4" fmla="*/ 1535628 h 1842762"/>
              <a:gd name="connsiteX5" fmla="*/ 6478073 w 6657975"/>
              <a:gd name="connsiteY5" fmla="*/ 1842762 h 1842762"/>
              <a:gd name="connsiteX6" fmla="*/ 179901 w 6657975"/>
              <a:gd name="connsiteY6" fmla="*/ 1842762 h 1842762"/>
              <a:gd name="connsiteX7" fmla="*/ 0 w 6657975"/>
              <a:gd name="connsiteY7" fmla="*/ 1535628 h 1842762"/>
              <a:gd name="connsiteX8" fmla="*/ 0 w 6657975"/>
              <a:gd name="connsiteY8" fmla="*/ 307131 h 1842762"/>
              <a:gd name="connsiteX0" fmla="*/ 0 w 6657975"/>
              <a:gd name="connsiteY0" fmla="*/ 307131 h 1842762"/>
              <a:gd name="connsiteX1" fmla="*/ 179901 w 6657975"/>
              <a:gd name="connsiteY1" fmla="*/ 0 h 1842762"/>
              <a:gd name="connsiteX2" fmla="*/ 6478073 w 6657975"/>
              <a:gd name="connsiteY2" fmla="*/ 0 h 1842762"/>
              <a:gd name="connsiteX3" fmla="*/ 6657975 w 6657975"/>
              <a:gd name="connsiteY3" fmla="*/ 307131 h 1842762"/>
              <a:gd name="connsiteX4" fmla="*/ 6657975 w 6657975"/>
              <a:gd name="connsiteY4" fmla="*/ 1535628 h 1842762"/>
              <a:gd name="connsiteX5" fmla="*/ 6478073 w 6657975"/>
              <a:gd name="connsiteY5" fmla="*/ 1842762 h 1842762"/>
              <a:gd name="connsiteX6" fmla="*/ 179901 w 6657975"/>
              <a:gd name="connsiteY6" fmla="*/ 1842762 h 1842762"/>
              <a:gd name="connsiteX7" fmla="*/ 0 w 6657975"/>
              <a:gd name="connsiteY7" fmla="*/ 1535628 h 1842762"/>
              <a:gd name="connsiteX8" fmla="*/ 0 w 6657975"/>
              <a:gd name="connsiteY8" fmla="*/ 307131 h 184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7975" h="1842762" fill="none" extrusionOk="0">
                <a:moveTo>
                  <a:pt x="0" y="307131"/>
                </a:moveTo>
                <a:cubicBezTo>
                  <a:pt x="10823" y="161451"/>
                  <a:pt x="57258" y="10121"/>
                  <a:pt x="179901" y="0"/>
                </a:cubicBezTo>
                <a:cubicBezTo>
                  <a:pt x="3358145" y="-581878"/>
                  <a:pt x="5087223" y="292007"/>
                  <a:pt x="6478073" y="0"/>
                </a:cubicBezTo>
                <a:cubicBezTo>
                  <a:pt x="6569613" y="-36757"/>
                  <a:pt x="6621613" y="134805"/>
                  <a:pt x="6657975" y="307131"/>
                </a:cubicBezTo>
                <a:cubicBezTo>
                  <a:pt x="6735787" y="703280"/>
                  <a:pt x="6686535" y="1358915"/>
                  <a:pt x="6657975" y="1535628"/>
                </a:cubicBezTo>
                <a:cubicBezTo>
                  <a:pt x="6619925" y="1694364"/>
                  <a:pt x="6561147" y="1904657"/>
                  <a:pt x="6478073" y="1842762"/>
                </a:cubicBezTo>
                <a:cubicBezTo>
                  <a:pt x="4464761" y="2011434"/>
                  <a:pt x="2488491" y="2368386"/>
                  <a:pt x="179901" y="1842762"/>
                </a:cubicBezTo>
                <a:cubicBezTo>
                  <a:pt x="103742" y="1829510"/>
                  <a:pt x="-27034" y="1781057"/>
                  <a:pt x="0" y="1535628"/>
                </a:cubicBezTo>
                <a:cubicBezTo>
                  <a:pt x="52760" y="1203666"/>
                  <a:pt x="-54334" y="713910"/>
                  <a:pt x="0" y="307131"/>
                </a:cubicBezTo>
                <a:close/>
              </a:path>
              <a:path w="6657975" h="1842762" stroke="0" extrusionOk="0">
                <a:moveTo>
                  <a:pt x="0" y="307131"/>
                </a:moveTo>
                <a:cubicBezTo>
                  <a:pt x="11519" y="119739"/>
                  <a:pt x="95332" y="-46556"/>
                  <a:pt x="179901" y="0"/>
                </a:cubicBezTo>
                <a:cubicBezTo>
                  <a:pt x="1263614" y="-427412"/>
                  <a:pt x="3018290" y="-12811"/>
                  <a:pt x="6478073" y="0"/>
                </a:cubicBezTo>
                <a:cubicBezTo>
                  <a:pt x="6586047" y="32079"/>
                  <a:pt x="6628243" y="97698"/>
                  <a:pt x="6657975" y="307131"/>
                </a:cubicBezTo>
                <a:cubicBezTo>
                  <a:pt x="6696750" y="709533"/>
                  <a:pt x="6633436" y="1394836"/>
                  <a:pt x="6657975" y="1535628"/>
                </a:cubicBezTo>
                <a:cubicBezTo>
                  <a:pt x="6650131" y="1725388"/>
                  <a:pt x="6608131" y="1875873"/>
                  <a:pt x="6478073" y="1842762"/>
                </a:cubicBezTo>
                <a:cubicBezTo>
                  <a:pt x="4436366" y="2058288"/>
                  <a:pt x="850019" y="2075519"/>
                  <a:pt x="179901" y="1842762"/>
                </a:cubicBezTo>
                <a:cubicBezTo>
                  <a:pt x="122577" y="1822220"/>
                  <a:pt x="-1928" y="1702928"/>
                  <a:pt x="0" y="1535628"/>
                </a:cubicBezTo>
                <a:cubicBezTo>
                  <a:pt x="36214" y="1146884"/>
                  <a:pt x="45333" y="905918"/>
                  <a:pt x="0" y="307131"/>
                </a:cubicBezTo>
                <a:close/>
              </a:path>
              <a:path w="6657975" h="1842762" fill="none" stroke="0" extrusionOk="0">
                <a:moveTo>
                  <a:pt x="0" y="307131"/>
                </a:moveTo>
                <a:cubicBezTo>
                  <a:pt x="2989" y="135839"/>
                  <a:pt x="87965" y="-27338"/>
                  <a:pt x="179901" y="0"/>
                </a:cubicBezTo>
                <a:cubicBezTo>
                  <a:pt x="3258508" y="-352619"/>
                  <a:pt x="4735429" y="182092"/>
                  <a:pt x="6478073" y="0"/>
                </a:cubicBezTo>
                <a:cubicBezTo>
                  <a:pt x="6599228" y="-20477"/>
                  <a:pt x="6644144" y="134080"/>
                  <a:pt x="6657975" y="307131"/>
                </a:cubicBezTo>
                <a:cubicBezTo>
                  <a:pt x="6681915" y="695743"/>
                  <a:pt x="6698705" y="1319941"/>
                  <a:pt x="6657975" y="1535628"/>
                </a:cubicBezTo>
                <a:cubicBezTo>
                  <a:pt x="6663835" y="1687525"/>
                  <a:pt x="6567373" y="1882445"/>
                  <a:pt x="6478073" y="1842762"/>
                </a:cubicBezTo>
                <a:cubicBezTo>
                  <a:pt x="4481522" y="1976909"/>
                  <a:pt x="1877189" y="1646710"/>
                  <a:pt x="179901" y="1842762"/>
                </a:cubicBezTo>
                <a:cubicBezTo>
                  <a:pt x="83561" y="1824972"/>
                  <a:pt x="-3160" y="1716017"/>
                  <a:pt x="0" y="1535628"/>
                </a:cubicBezTo>
                <a:cubicBezTo>
                  <a:pt x="68877" y="1273467"/>
                  <a:pt x="-11355" y="669944"/>
                  <a:pt x="0" y="307131"/>
                </a:cubicBezTo>
                <a:close/>
              </a:path>
              <a:path w="6657975" h="1842762" fill="none" stroke="0" extrusionOk="0">
                <a:moveTo>
                  <a:pt x="0" y="307131"/>
                </a:moveTo>
                <a:cubicBezTo>
                  <a:pt x="7309" y="145959"/>
                  <a:pt x="68067" y="4629"/>
                  <a:pt x="179901" y="0"/>
                </a:cubicBezTo>
                <a:cubicBezTo>
                  <a:pt x="3314009" y="-436010"/>
                  <a:pt x="4719983" y="98232"/>
                  <a:pt x="6478073" y="0"/>
                </a:cubicBezTo>
                <a:cubicBezTo>
                  <a:pt x="6582493" y="-7325"/>
                  <a:pt x="6627981" y="121600"/>
                  <a:pt x="6657975" y="307131"/>
                </a:cubicBezTo>
                <a:cubicBezTo>
                  <a:pt x="6720640" y="690090"/>
                  <a:pt x="6696360" y="1344768"/>
                  <a:pt x="6657975" y="1535628"/>
                </a:cubicBezTo>
                <a:cubicBezTo>
                  <a:pt x="6642508" y="1694733"/>
                  <a:pt x="6572178" y="1888105"/>
                  <a:pt x="6478073" y="1842762"/>
                </a:cubicBezTo>
                <a:cubicBezTo>
                  <a:pt x="4467641" y="2012123"/>
                  <a:pt x="2079505" y="2057698"/>
                  <a:pt x="179901" y="1842762"/>
                </a:cubicBezTo>
                <a:cubicBezTo>
                  <a:pt x="111539" y="1821248"/>
                  <a:pt x="-27414" y="1744070"/>
                  <a:pt x="0" y="1535628"/>
                </a:cubicBezTo>
                <a:cubicBezTo>
                  <a:pt x="26375" y="1279086"/>
                  <a:pt x="6707" y="645391"/>
                  <a:pt x="0" y="307131"/>
                </a:cubicBezTo>
                <a:close/>
              </a:path>
            </a:pathLst>
          </a:custGeom>
          <a:ln w="76200">
            <a:prstDash val="dash"/>
            <a:extLst>
              <a:ext uri="{C807C97D-BFC1-408E-A445-0C87EB9F89A2}">
                <ask:lineSketchStyleProps xmlns:ask="http://schemas.microsoft.com/office/drawing/2018/sketchyshapes" sd="2510099056">
                  <a:custGeom>
                    <a:avLst/>
                    <a:gdLst>
                      <a:gd name="connsiteX0" fmla="*/ 0 w 8538977"/>
                      <a:gd name="connsiteY0" fmla="*/ 633119 h 3798667"/>
                      <a:gd name="connsiteX1" fmla="*/ 230726 w 8538977"/>
                      <a:gd name="connsiteY1" fmla="*/ 0 h 3798667"/>
                      <a:gd name="connsiteX2" fmla="*/ 8308249 w 8538977"/>
                      <a:gd name="connsiteY2" fmla="*/ 0 h 3798667"/>
                      <a:gd name="connsiteX3" fmla="*/ 8538977 w 8538977"/>
                      <a:gd name="connsiteY3" fmla="*/ 633119 h 3798667"/>
                      <a:gd name="connsiteX4" fmla="*/ 8538977 w 8538977"/>
                      <a:gd name="connsiteY4" fmla="*/ 3165541 h 3798667"/>
                      <a:gd name="connsiteX5" fmla="*/ 8308249 w 8538977"/>
                      <a:gd name="connsiteY5" fmla="*/ 3798667 h 3798667"/>
                      <a:gd name="connsiteX6" fmla="*/ 230726 w 8538977"/>
                      <a:gd name="connsiteY6" fmla="*/ 3798667 h 3798667"/>
                      <a:gd name="connsiteX7" fmla="*/ 0 w 8538977"/>
                      <a:gd name="connsiteY7" fmla="*/ 3165541 h 3798667"/>
                      <a:gd name="connsiteX8" fmla="*/ 0 w 8538977"/>
                      <a:gd name="connsiteY8" fmla="*/ 633119 h 3798667"/>
                      <a:gd name="connsiteX0" fmla="*/ 0 w 8538977"/>
                      <a:gd name="connsiteY0" fmla="*/ 633119 h 3798667"/>
                      <a:gd name="connsiteX1" fmla="*/ 230726 w 8538977"/>
                      <a:gd name="connsiteY1" fmla="*/ 0 h 3798667"/>
                      <a:gd name="connsiteX2" fmla="*/ 8308249 w 8538977"/>
                      <a:gd name="connsiteY2" fmla="*/ 0 h 3798667"/>
                      <a:gd name="connsiteX3" fmla="*/ 8538977 w 8538977"/>
                      <a:gd name="connsiteY3" fmla="*/ 633119 h 3798667"/>
                      <a:gd name="connsiteX4" fmla="*/ 8538977 w 8538977"/>
                      <a:gd name="connsiteY4" fmla="*/ 3165541 h 3798667"/>
                      <a:gd name="connsiteX5" fmla="*/ 8308249 w 8538977"/>
                      <a:gd name="connsiteY5" fmla="*/ 3798667 h 3798667"/>
                      <a:gd name="connsiteX6" fmla="*/ 230726 w 8538977"/>
                      <a:gd name="connsiteY6" fmla="*/ 3798667 h 3798667"/>
                      <a:gd name="connsiteX7" fmla="*/ 0 w 8538977"/>
                      <a:gd name="connsiteY7" fmla="*/ 3165541 h 3798667"/>
                      <a:gd name="connsiteX8" fmla="*/ 0 w 8538977"/>
                      <a:gd name="connsiteY8" fmla="*/ 633119 h 3798667"/>
                      <a:gd name="connsiteX0" fmla="*/ 0 w 8538977"/>
                      <a:gd name="connsiteY0" fmla="*/ 633119 h 3798667"/>
                      <a:gd name="connsiteX1" fmla="*/ 230726 w 8538977"/>
                      <a:gd name="connsiteY1" fmla="*/ 0 h 3798667"/>
                      <a:gd name="connsiteX2" fmla="*/ 8308249 w 8538977"/>
                      <a:gd name="connsiteY2" fmla="*/ 0 h 3798667"/>
                      <a:gd name="connsiteX3" fmla="*/ 8538977 w 8538977"/>
                      <a:gd name="connsiteY3" fmla="*/ 633119 h 3798667"/>
                      <a:gd name="connsiteX4" fmla="*/ 8538977 w 8538977"/>
                      <a:gd name="connsiteY4" fmla="*/ 3165541 h 3798667"/>
                      <a:gd name="connsiteX5" fmla="*/ 8308249 w 8538977"/>
                      <a:gd name="connsiteY5" fmla="*/ 3798667 h 3798667"/>
                      <a:gd name="connsiteX6" fmla="*/ 230726 w 8538977"/>
                      <a:gd name="connsiteY6" fmla="*/ 3798667 h 3798667"/>
                      <a:gd name="connsiteX7" fmla="*/ 0 w 8538977"/>
                      <a:gd name="connsiteY7" fmla="*/ 3165541 h 3798667"/>
                      <a:gd name="connsiteX8" fmla="*/ 0 w 8538977"/>
                      <a:gd name="connsiteY8" fmla="*/ 633119 h 3798667"/>
                      <a:gd name="connsiteX0" fmla="*/ 0 w 8538977"/>
                      <a:gd name="connsiteY0" fmla="*/ 633119 h 3798667"/>
                      <a:gd name="connsiteX1" fmla="*/ 230726 w 8538977"/>
                      <a:gd name="connsiteY1" fmla="*/ 0 h 3798667"/>
                      <a:gd name="connsiteX2" fmla="*/ 8308249 w 8538977"/>
                      <a:gd name="connsiteY2" fmla="*/ 0 h 3798667"/>
                      <a:gd name="connsiteX3" fmla="*/ 8538977 w 8538977"/>
                      <a:gd name="connsiteY3" fmla="*/ 633119 h 3798667"/>
                      <a:gd name="connsiteX4" fmla="*/ 8538977 w 8538977"/>
                      <a:gd name="connsiteY4" fmla="*/ 3165541 h 3798667"/>
                      <a:gd name="connsiteX5" fmla="*/ 8308249 w 8538977"/>
                      <a:gd name="connsiteY5" fmla="*/ 3798667 h 3798667"/>
                      <a:gd name="connsiteX6" fmla="*/ 230726 w 8538977"/>
                      <a:gd name="connsiteY6" fmla="*/ 3798667 h 3798667"/>
                      <a:gd name="connsiteX7" fmla="*/ 0 w 8538977"/>
                      <a:gd name="connsiteY7" fmla="*/ 3165541 h 3798667"/>
                      <a:gd name="connsiteX8" fmla="*/ 0 w 8538977"/>
                      <a:gd name="connsiteY8" fmla="*/ 633119 h 379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38977" h="3798667" fill="none" extrusionOk="0">
                        <a:moveTo>
                          <a:pt x="0" y="633119"/>
                        </a:moveTo>
                        <a:cubicBezTo>
                          <a:pt x="15302" y="334692"/>
                          <a:pt x="66201" y="23126"/>
                          <a:pt x="230726" y="0"/>
                        </a:cubicBezTo>
                        <a:cubicBezTo>
                          <a:pt x="4396913" y="-1424335"/>
                          <a:pt x="6633852" y="809146"/>
                          <a:pt x="8308249" y="0"/>
                        </a:cubicBezTo>
                        <a:cubicBezTo>
                          <a:pt x="8423873" y="-81284"/>
                          <a:pt x="8429026" y="274858"/>
                          <a:pt x="8538977" y="633119"/>
                        </a:cubicBezTo>
                        <a:cubicBezTo>
                          <a:pt x="8669644" y="1446318"/>
                          <a:pt x="8535268" y="2858714"/>
                          <a:pt x="8538977" y="3165541"/>
                        </a:cubicBezTo>
                        <a:cubicBezTo>
                          <a:pt x="8483983" y="3491502"/>
                          <a:pt x="8406251" y="3948582"/>
                          <a:pt x="8308249" y="3798667"/>
                        </a:cubicBezTo>
                        <a:cubicBezTo>
                          <a:pt x="5457215" y="4153898"/>
                          <a:pt x="3283067" y="4957600"/>
                          <a:pt x="230726" y="3798667"/>
                        </a:cubicBezTo>
                        <a:cubicBezTo>
                          <a:pt x="144668" y="3767051"/>
                          <a:pt x="-46913" y="3694828"/>
                          <a:pt x="0" y="3165541"/>
                        </a:cubicBezTo>
                        <a:cubicBezTo>
                          <a:pt x="66702" y="2460302"/>
                          <a:pt x="-107126" y="1488112"/>
                          <a:pt x="0" y="633119"/>
                        </a:cubicBezTo>
                        <a:close/>
                      </a:path>
                      <a:path w="8538977" h="3798667" stroke="0" extrusionOk="0">
                        <a:moveTo>
                          <a:pt x="0" y="633119"/>
                        </a:moveTo>
                        <a:cubicBezTo>
                          <a:pt x="21067" y="243659"/>
                          <a:pt x="134918" y="-103234"/>
                          <a:pt x="230726" y="0"/>
                        </a:cubicBezTo>
                        <a:cubicBezTo>
                          <a:pt x="1579761" y="-1021705"/>
                          <a:pt x="3798465" y="-3906"/>
                          <a:pt x="8308249" y="0"/>
                        </a:cubicBezTo>
                        <a:cubicBezTo>
                          <a:pt x="8451262" y="78997"/>
                          <a:pt x="8495056" y="198747"/>
                          <a:pt x="8538977" y="633119"/>
                        </a:cubicBezTo>
                        <a:cubicBezTo>
                          <a:pt x="8564301" y="1486618"/>
                          <a:pt x="8456761" y="2892300"/>
                          <a:pt x="8538977" y="3165541"/>
                        </a:cubicBezTo>
                        <a:cubicBezTo>
                          <a:pt x="8523662" y="3564350"/>
                          <a:pt x="8499815" y="3888863"/>
                          <a:pt x="8308249" y="3798667"/>
                        </a:cubicBezTo>
                        <a:cubicBezTo>
                          <a:pt x="5789412" y="4404852"/>
                          <a:pt x="1010577" y="4412276"/>
                          <a:pt x="230726" y="3798667"/>
                        </a:cubicBezTo>
                        <a:cubicBezTo>
                          <a:pt x="165720" y="3753067"/>
                          <a:pt x="19167" y="3559598"/>
                          <a:pt x="0" y="3165541"/>
                        </a:cubicBezTo>
                        <a:cubicBezTo>
                          <a:pt x="7837" y="2378311"/>
                          <a:pt x="149568" y="1874383"/>
                          <a:pt x="0" y="633119"/>
                        </a:cubicBezTo>
                        <a:close/>
                      </a:path>
                      <a:path w="8538977" h="3798667" fill="none" stroke="0" extrusionOk="0">
                        <a:moveTo>
                          <a:pt x="0" y="633119"/>
                        </a:moveTo>
                        <a:cubicBezTo>
                          <a:pt x="3484" y="290076"/>
                          <a:pt x="118307" y="-60975"/>
                          <a:pt x="230726" y="0"/>
                        </a:cubicBezTo>
                        <a:cubicBezTo>
                          <a:pt x="3957018" y="-815881"/>
                          <a:pt x="6182496" y="550278"/>
                          <a:pt x="8308249" y="0"/>
                        </a:cubicBezTo>
                        <a:cubicBezTo>
                          <a:pt x="8494205" y="-58469"/>
                          <a:pt x="8517205" y="287142"/>
                          <a:pt x="8538977" y="633119"/>
                        </a:cubicBezTo>
                        <a:cubicBezTo>
                          <a:pt x="8563547" y="1432756"/>
                          <a:pt x="8520298" y="2685828"/>
                          <a:pt x="8538977" y="3165541"/>
                        </a:cubicBezTo>
                        <a:cubicBezTo>
                          <a:pt x="8551576" y="3479157"/>
                          <a:pt x="8412752" y="3904590"/>
                          <a:pt x="8308249" y="3798667"/>
                        </a:cubicBezTo>
                        <a:cubicBezTo>
                          <a:pt x="5800629" y="4035336"/>
                          <a:pt x="2524411" y="3484510"/>
                          <a:pt x="230726" y="3798667"/>
                        </a:cubicBezTo>
                        <a:cubicBezTo>
                          <a:pt x="101185" y="3757784"/>
                          <a:pt x="34053" y="3527633"/>
                          <a:pt x="0" y="3165541"/>
                        </a:cubicBezTo>
                        <a:cubicBezTo>
                          <a:pt x="125915" y="2576909"/>
                          <a:pt x="-32870" y="1335996"/>
                          <a:pt x="0" y="633119"/>
                        </a:cubicBezTo>
                        <a:close/>
                      </a:path>
                      <a:path w="8538977" h="3798667" fill="none" stroke="0" extrusionOk="0">
                        <a:moveTo>
                          <a:pt x="0" y="633119"/>
                        </a:moveTo>
                        <a:cubicBezTo>
                          <a:pt x="-12707" y="284359"/>
                          <a:pt x="85794" y="22483"/>
                          <a:pt x="230726" y="0"/>
                        </a:cubicBezTo>
                        <a:cubicBezTo>
                          <a:pt x="4339151" y="-585579"/>
                          <a:pt x="6228080" y="372327"/>
                          <a:pt x="8308249" y="0"/>
                        </a:cubicBezTo>
                        <a:cubicBezTo>
                          <a:pt x="8444925" y="-45016"/>
                          <a:pt x="8484537" y="216717"/>
                          <a:pt x="8538977" y="633119"/>
                        </a:cubicBezTo>
                        <a:cubicBezTo>
                          <a:pt x="8664461" y="1372329"/>
                          <a:pt x="8592874" y="2837261"/>
                          <a:pt x="8538977" y="3165541"/>
                        </a:cubicBezTo>
                        <a:cubicBezTo>
                          <a:pt x="8516389" y="3508591"/>
                          <a:pt x="8408528" y="3905923"/>
                          <a:pt x="8308249" y="3798667"/>
                        </a:cubicBezTo>
                        <a:cubicBezTo>
                          <a:pt x="5654835" y="4131732"/>
                          <a:pt x="2382344" y="4506546"/>
                          <a:pt x="230726" y="3798667"/>
                        </a:cubicBezTo>
                        <a:cubicBezTo>
                          <a:pt x="139713" y="3758342"/>
                          <a:pt x="-21452" y="3601081"/>
                          <a:pt x="0" y="3165541"/>
                        </a:cubicBezTo>
                        <a:cubicBezTo>
                          <a:pt x="23180" y="2613820"/>
                          <a:pt x="51810" y="1388858"/>
                          <a:pt x="0" y="633119"/>
                        </a:cubicBezTo>
                        <a:close/>
                      </a:path>
                      <a:path w="8538977" h="3798667" fill="none" stroke="0" extrusionOk="0">
                        <a:moveTo>
                          <a:pt x="0" y="633119"/>
                        </a:moveTo>
                        <a:cubicBezTo>
                          <a:pt x="11823" y="321068"/>
                          <a:pt x="68088" y="9626"/>
                          <a:pt x="230726" y="0"/>
                        </a:cubicBezTo>
                        <a:cubicBezTo>
                          <a:pt x="4434379" y="-1362335"/>
                          <a:pt x="6208134" y="673247"/>
                          <a:pt x="8308249" y="0"/>
                        </a:cubicBezTo>
                        <a:cubicBezTo>
                          <a:pt x="8448204" y="-28468"/>
                          <a:pt x="8476455" y="216144"/>
                          <a:pt x="8538977" y="633119"/>
                        </a:cubicBezTo>
                        <a:cubicBezTo>
                          <a:pt x="8650488" y="1429919"/>
                          <a:pt x="8558359" y="2825340"/>
                          <a:pt x="8538977" y="3165541"/>
                        </a:cubicBezTo>
                        <a:cubicBezTo>
                          <a:pt x="8499957" y="3487263"/>
                          <a:pt x="8444009" y="3927416"/>
                          <a:pt x="8308249" y="3798667"/>
                        </a:cubicBezTo>
                        <a:cubicBezTo>
                          <a:pt x="5533261" y="4155677"/>
                          <a:pt x="2892641" y="4689667"/>
                          <a:pt x="230726" y="3798667"/>
                        </a:cubicBezTo>
                        <a:cubicBezTo>
                          <a:pt x="154563" y="3755330"/>
                          <a:pt x="-51547" y="3643361"/>
                          <a:pt x="0" y="3165541"/>
                        </a:cubicBezTo>
                        <a:cubicBezTo>
                          <a:pt x="-19153" y="2524992"/>
                          <a:pt x="-44582" y="1409264"/>
                          <a:pt x="0" y="633119"/>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98C78C2-F037-ABF5-6E6E-D840820F4DD6}"/>
              </a:ext>
            </a:extLst>
          </p:cNvPr>
          <p:cNvSpPr txBox="1"/>
          <p:nvPr/>
        </p:nvSpPr>
        <p:spPr>
          <a:xfrm>
            <a:off x="2544432" y="922603"/>
            <a:ext cx="7657174" cy="3416320"/>
          </a:xfrm>
          <a:prstGeom prst="rect">
            <a:avLst/>
          </a:prstGeom>
          <a:noFill/>
        </p:spPr>
        <p:txBody>
          <a:bodyPr wrap="square">
            <a:spAutoFit/>
          </a:bodyPr>
          <a:lstStyle/>
          <a:p>
            <a:pPr lvl="0" algn="just" defTabSz="911744">
              <a:defRPr/>
            </a:pPr>
            <a:r>
              <a:rPr lang="vi-VN" sz="3600" b="1" dirty="0">
                <a:solidFill>
                  <a:schemeClr val="accent1"/>
                </a:solidFill>
                <a:latin typeface="Calibri" panose="020F0502020204030204" pitchFamily="34" charset="0"/>
                <a:ea typeface="Calibri" panose="020F0502020204030204" pitchFamily="34" charset="0"/>
                <a:cs typeface="Calibri" panose="020F0502020204030204" pitchFamily="34" charset="0"/>
              </a:rPr>
              <a:t>Mỗi địa phương đều có những hoạt động cộng đồng đặc trưng. Những hoạt động này giúp mọi người gắn kết với nhau hơn và tạo ra cơ hội để thể hiện tinh thần trách nhiệm với xã hội của mỗi cá nhân.</a:t>
            </a:r>
            <a:endParaRPr kumimoji="0" lang="vi-VN" sz="3600" b="1" i="0" u="none" strike="noStrike" kern="1200" cap="none" spc="0" normalizeH="0" baseline="0" noProof="0" dirty="0">
              <a:ln>
                <a:noFill/>
              </a:ln>
              <a:solidFill>
                <a:schemeClr val="accent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43627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6CE67811-B8F6-6E06-7E79-34BB452C143B}"/>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1504" y="-15592"/>
            <a:ext cx="12191980" cy="6856718"/>
          </a:xfrm>
          <a:prstGeom prst="rect">
            <a:avLst/>
          </a:prstGeom>
        </p:spPr>
      </p:pic>
      <p:grpSp>
        <p:nvGrpSpPr>
          <p:cNvPr id="2" name="Nhóm 24">
            <a:extLst>
              <a:ext uri="{FF2B5EF4-FFF2-40B4-BE49-F238E27FC236}">
                <a16:creationId xmlns:a16="http://schemas.microsoft.com/office/drawing/2014/main" id="{D1FDB944-C792-BC30-A97B-A37E2F11D91F}"/>
              </a:ext>
            </a:extLst>
          </p:cNvPr>
          <p:cNvGrpSpPr/>
          <p:nvPr/>
        </p:nvGrpSpPr>
        <p:grpSpPr>
          <a:xfrm>
            <a:off x="1454491" y="1804062"/>
            <a:ext cx="9489539" cy="1484789"/>
            <a:chOff x="608777" y="407466"/>
            <a:chExt cx="11232107" cy="1842221"/>
          </a:xfrm>
        </p:grpSpPr>
        <p:sp>
          <p:nvSpPr>
            <p:cNvPr id="3" name="Hình chữ nhật: Góc Tròn 23">
              <a:extLst>
                <a:ext uri="{FF2B5EF4-FFF2-40B4-BE49-F238E27FC236}">
                  <a16:creationId xmlns:a16="http://schemas.microsoft.com/office/drawing/2014/main" id="{083EA448-618A-C7C8-4691-3AC27E1C5979}"/>
                </a:ext>
              </a:extLst>
            </p:cNvPr>
            <p:cNvSpPr/>
            <p:nvPr/>
          </p:nvSpPr>
          <p:spPr>
            <a:xfrm>
              <a:off x="608777" y="407466"/>
              <a:ext cx="11232107" cy="1820947"/>
            </a:xfrm>
            <a:custGeom>
              <a:avLst/>
              <a:gdLst>
                <a:gd name="connsiteX0" fmla="*/ 0 w 11232107"/>
                <a:gd name="connsiteY0" fmla="*/ 303495 h 1820947"/>
                <a:gd name="connsiteX1" fmla="*/ 303495 w 11232107"/>
                <a:gd name="connsiteY1" fmla="*/ 0 h 1820947"/>
                <a:gd name="connsiteX2" fmla="*/ 10928609 w 11232107"/>
                <a:gd name="connsiteY2" fmla="*/ 0 h 1820947"/>
                <a:gd name="connsiteX3" fmla="*/ 11232106 w 11232107"/>
                <a:gd name="connsiteY3" fmla="*/ 303495 h 1820947"/>
                <a:gd name="connsiteX4" fmla="*/ 11232106 w 11232107"/>
                <a:gd name="connsiteY4" fmla="*/ 1517449 h 1820947"/>
                <a:gd name="connsiteX5" fmla="*/ 10928609 w 11232107"/>
                <a:gd name="connsiteY5" fmla="*/ 1820947 h 1820947"/>
                <a:gd name="connsiteX6" fmla="*/ 303495 w 11232107"/>
                <a:gd name="connsiteY6" fmla="*/ 1820947 h 1820947"/>
                <a:gd name="connsiteX7" fmla="*/ 0 w 11232107"/>
                <a:gd name="connsiteY7" fmla="*/ 1517449 h 1820947"/>
                <a:gd name="connsiteX8" fmla="*/ 0 w 11232107"/>
                <a:gd name="connsiteY8" fmla="*/ 303495 h 1820947"/>
                <a:gd name="connsiteX0" fmla="*/ 0 w 11232107"/>
                <a:gd name="connsiteY0" fmla="*/ 303495 h 1820947"/>
                <a:gd name="connsiteX1" fmla="*/ 303495 w 11232107"/>
                <a:gd name="connsiteY1" fmla="*/ 0 h 1820947"/>
                <a:gd name="connsiteX2" fmla="*/ 10928609 w 11232107"/>
                <a:gd name="connsiteY2" fmla="*/ 0 h 1820947"/>
                <a:gd name="connsiteX3" fmla="*/ 11232106 w 11232107"/>
                <a:gd name="connsiteY3" fmla="*/ 303495 h 1820947"/>
                <a:gd name="connsiteX4" fmla="*/ 11232106 w 11232107"/>
                <a:gd name="connsiteY4" fmla="*/ 1517449 h 1820947"/>
                <a:gd name="connsiteX5" fmla="*/ 10928609 w 11232107"/>
                <a:gd name="connsiteY5" fmla="*/ 1820947 h 1820947"/>
                <a:gd name="connsiteX6" fmla="*/ 303495 w 11232107"/>
                <a:gd name="connsiteY6" fmla="*/ 1820947 h 1820947"/>
                <a:gd name="connsiteX7" fmla="*/ 0 w 11232107"/>
                <a:gd name="connsiteY7" fmla="*/ 1517449 h 1820947"/>
                <a:gd name="connsiteX8" fmla="*/ 0 w 11232107"/>
                <a:gd name="connsiteY8" fmla="*/ 303495 h 1820947"/>
                <a:gd name="connsiteX0" fmla="*/ 0 w 11232107"/>
                <a:gd name="connsiteY0" fmla="*/ 303495 h 1820947"/>
                <a:gd name="connsiteX1" fmla="*/ 303495 w 11232107"/>
                <a:gd name="connsiteY1" fmla="*/ 0 h 1820947"/>
                <a:gd name="connsiteX2" fmla="*/ 10928609 w 11232107"/>
                <a:gd name="connsiteY2" fmla="*/ 0 h 1820947"/>
                <a:gd name="connsiteX3" fmla="*/ 11232106 w 11232107"/>
                <a:gd name="connsiteY3" fmla="*/ 303495 h 1820947"/>
                <a:gd name="connsiteX4" fmla="*/ 11232106 w 11232107"/>
                <a:gd name="connsiteY4" fmla="*/ 1517449 h 1820947"/>
                <a:gd name="connsiteX5" fmla="*/ 10928609 w 11232107"/>
                <a:gd name="connsiteY5" fmla="*/ 1820947 h 1820947"/>
                <a:gd name="connsiteX6" fmla="*/ 303495 w 11232107"/>
                <a:gd name="connsiteY6" fmla="*/ 1820947 h 1820947"/>
                <a:gd name="connsiteX7" fmla="*/ 0 w 11232107"/>
                <a:gd name="connsiteY7" fmla="*/ 1517449 h 1820947"/>
                <a:gd name="connsiteX8" fmla="*/ 0 w 11232107"/>
                <a:gd name="connsiteY8" fmla="*/ 303495 h 182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2107" h="1820947" fill="none" extrusionOk="0">
                  <a:moveTo>
                    <a:pt x="0" y="303495"/>
                  </a:moveTo>
                  <a:cubicBezTo>
                    <a:pt x="28372" y="173863"/>
                    <a:pt x="84598" y="16309"/>
                    <a:pt x="303495" y="0"/>
                  </a:cubicBezTo>
                  <a:cubicBezTo>
                    <a:pt x="5629164" y="-612894"/>
                    <a:pt x="8447465" y="206020"/>
                    <a:pt x="10928609" y="0"/>
                  </a:cubicBezTo>
                  <a:cubicBezTo>
                    <a:pt x="11082256" y="-43976"/>
                    <a:pt x="11163869" y="132549"/>
                    <a:pt x="11232106" y="303495"/>
                  </a:cubicBezTo>
                  <a:cubicBezTo>
                    <a:pt x="11349581" y="694581"/>
                    <a:pt x="11285692" y="1350330"/>
                    <a:pt x="11232106" y="1517449"/>
                  </a:cubicBezTo>
                  <a:cubicBezTo>
                    <a:pt x="11184572" y="1675264"/>
                    <a:pt x="11069313" y="1892350"/>
                    <a:pt x="10928609" y="1820947"/>
                  </a:cubicBezTo>
                  <a:cubicBezTo>
                    <a:pt x="6954038" y="2004609"/>
                    <a:pt x="4123412" y="2430129"/>
                    <a:pt x="303495" y="1820947"/>
                  </a:cubicBezTo>
                  <a:cubicBezTo>
                    <a:pt x="187015" y="1801717"/>
                    <a:pt x="-35184" y="1753648"/>
                    <a:pt x="0" y="1517449"/>
                  </a:cubicBezTo>
                  <a:cubicBezTo>
                    <a:pt x="92075" y="1213652"/>
                    <a:pt x="-37549" y="694163"/>
                    <a:pt x="0" y="303495"/>
                  </a:cubicBezTo>
                  <a:close/>
                </a:path>
                <a:path w="11232107" h="1820947" stroke="0" extrusionOk="0">
                  <a:moveTo>
                    <a:pt x="0" y="303495"/>
                  </a:moveTo>
                  <a:cubicBezTo>
                    <a:pt x="20293" y="116935"/>
                    <a:pt x="152910" y="-46762"/>
                    <a:pt x="303495" y="0"/>
                  </a:cubicBezTo>
                  <a:cubicBezTo>
                    <a:pt x="2041884" y="-846440"/>
                    <a:pt x="5498303" y="-74814"/>
                    <a:pt x="10928609" y="0"/>
                  </a:cubicBezTo>
                  <a:cubicBezTo>
                    <a:pt x="11113603" y="42267"/>
                    <a:pt x="11195762" y="97623"/>
                    <a:pt x="11232106" y="303495"/>
                  </a:cubicBezTo>
                  <a:cubicBezTo>
                    <a:pt x="11310807" y="699003"/>
                    <a:pt x="11207944" y="1376763"/>
                    <a:pt x="11232106" y="1517449"/>
                  </a:cubicBezTo>
                  <a:cubicBezTo>
                    <a:pt x="11205021" y="1728316"/>
                    <a:pt x="11143702" y="1859624"/>
                    <a:pt x="10928609" y="1820947"/>
                  </a:cubicBezTo>
                  <a:cubicBezTo>
                    <a:pt x="7478454" y="2069611"/>
                    <a:pt x="1420540" y="2130218"/>
                    <a:pt x="303495" y="1820947"/>
                  </a:cubicBezTo>
                  <a:cubicBezTo>
                    <a:pt x="179453" y="1803299"/>
                    <a:pt x="1091" y="1698732"/>
                    <a:pt x="0" y="1517449"/>
                  </a:cubicBezTo>
                  <a:cubicBezTo>
                    <a:pt x="34726" y="1144621"/>
                    <a:pt x="74766" y="895591"/>
                    <a:pt x="0" y="303495"/>
                  </a:cubicBezTo>
                  <a:close/>
                </a:path>
                <a:path w="11232107" h="1820947" fill="none" stroke="0" extrusionOk="0">
                  <a:moveTo>
                    <a:pt x="0" y="303495"/>
                  </a:moveTo>
                  <a:cubicBezTo>
                    <a:pt x="4920" y="142200"/>
                    <a:pt x="131038" y="-20113"/>
                    <a:pt x="303495" y="0"/>
                  </a:cubicBezTo>
                  <a:cubicBezTo>
                    <a:pt x="5289194" y="-452237"/>
                    <a:pt x="7998563" y="318174"/>
                    <a:pt x="10928609" y="0"/>
                  </a:cubicBezTo>
                  <a:cubicBezTo>
                    <a:pt x="11125469" y="-24733"/>
                    <a:pt x="11201713" y="156831"/>
                    <a:pt x="11232106" y="303495"/>
                  </a:cubicBezTo>
                  <a:cubicBezTo>
                    <a:pt x="11296303" y="689108"/>
                    <a:pt x="11303426" y="1302809"/>
                    <a:pt x="11232106" y="1517449"/>
                  </a:cubicBezTo>
                  <a:cubicBezTo>
                    <a:pt x="11261495" y="1669665"/>
                    <a:pt x="11087816" y="1852001"/>
                    <a:pt x="10928609" y="1820947"/>
                  </a:cubicBezTo>
                  <a:cubicBezTo>
                    <a:pt x="7537457" y="1939173"/>
                    <a:pt x="3184167" y="1663011"/>
                    <a:pt x="303495" y="1820947"/>
                  </a:cubicBezTo>
                  <a:cubicBezTo>
                    <a:pt x="149104" y="1804688"/>
                    <a:pt x="-6675" y="1694553"/>
                    <a:pt x="0" y="1517449"/>
                  </a:cubicBezTo>
                  <a:cubicBezTo>
                    <a:pt x="61196" y="1293573"/>
                    <a:pt x="-27551" y="630995"/>
                    <a:pt x="0" y="303495"/>
                  </a:cubicBezTo>
                  <a:close/>
                </a:path>
                <a:path w="11232107" h="1820947" fill="none" stroke="0" extrusionOk="0">
                  <a:moveTo>
                    <a:pt x="0" y="303495"/>
                  </a:moveTo>
                  <a:cubicBezTo>
                    <a:pt x="14457" y="146511"/>
                    <a:pt x="103856" y="-19777"/>
                    <a:pt x="303495" y="0"/>
                  </a:cubicBezTo>
                  <a:cubicBezTo>
                    <a:pt x="5572406" y="-433443"/>
                    <a:pt x="7871152" y="154999"/>
                    <a:pt x="10928609" y="0"/>
                  </a:cubicBezTo>
                  <a:cubicBezTo>
                    <a:pt x="11098853" y="-4300"/>
                    <a:pt x="11184452" y="122045"/>
                    <a:pt x="11232106" y="303495"/>
                  </a:cubicBezTo>
                  <a:cubicBezTo>
                    <a:pt x="11338038" y="670437"/>
                    <a:pt x="11301526" y="1327651"/>
                    <a:pt x="11232106" y="1517449"/>
                  </a:cubicBezTo>
                  <a:cubicBezTo>
                    <a:pt x="11223269" y="1662812"/>
                    <a:pt x="11089327" y="1865959"/>
                    <a:pt x="10928609" y="1820947"/>
                  </a:cubicBezTo>
                  <a:cubicBezTo>
                    <a:pt x="7068388" y="2012203"/>
                    <a:pt x="3682679" y="2079959"/>
                    <a:pt x="303495" y="1820947"/>
                  </a:cubicBezTo>
                  <a:cubicBezTo>
                    <a:pt x="193964" y="1787903"/>
                    <a:pt x="-30784" y="1736900"/>
                    <a:pt x="0" y="1517449"/>
                  </a:cubicBezTo>
                  <a:cubicBezTo>
                    <a:pt x="75326" y="1258683"/>
                    <a:pt x="-1085" y="633178"/>
                    <a:pt x="0" y="303495"/>
                  </a:cubicBezTo>
                  <a:close/>
                </a:path>
              </a:pathLst>
            </a:custGeom>
            <a:ln w="76200">
              <a:prstDash val="dash"/>
              <a:extLst>
                <a:ext uri="{C807C97D-BFC1-408E-A445-0C87EB9F89A2}">
                  <ask:lineSketchStyleProps xmlns:ask="http://schemas.microsoft.com/office/drawing/2018/sketchyshapes" sd="2510099056">
                    <a:custGeom>
                      <a:avLst/>
                      <a:gdLst>
                        <a:gd name="connsiteX0" fmla="*/ 0 w 9489539"/>
                        <a:gd name="connsiteY0" fmla="*/ 244611 h 1467643"/>
                        <a:gd name="connsiteX1" fmla="*/ 256411 w 9489539"/>
                        <a:gd name="connsiteY1" fmla="*/ 0 h 1467643"/>
                        <a:gd name="connsiteX2" fmla="*/ 9233127 w 9489539"/>
                        <a:gd name="connsiteY2" fmla="*/ 0 h 1467643"/>
                        <a:gd name="connsiteX3" fmla="*/ 9489539 w 9489539"/>
                        <a:gd name="connsiteY3" fmla="*/ 244611 h 1467643"/>
                        <a:gd name="connsiteX4" fmla="*/ 9489539 w 9489539"/>
                        <a:gd name="connsiteY4" fmla="*/ 1223031 h 1467643"/>
                        <a:gd name="connsiteX5" fmla="*/ 9233127 w 9489539"/>
                        <a:gd name="connsiteY5" fmla="*/ 1467643 h 1467643"/>
                        <a:gd name="connsiteX6" fmla="*/ 256411 w 9489539"/>
                        <a:gd name="connsiteY6" fmla="*/ 1467643 h 1467643"/>
                        <a:gd name="connsiteX7" fmla="*/ 0 w 9489539"/>
                        <a:gd name="connsiteY7" fmla="*/ 1223031 h 1467643"/>
                        <a:gd name="connsiteX8" fmla="*/ 0 w 9489539"/>
                        <a:gd name="connsiteY8" fmla="*/ 244611 h 1467643"/>
                        <a:gd name="connsiteX0" fmla="*/ 0 w 9489539"/>
                        <a:gd name="connsiteY0" fmla="*/ 244611 h 1467643"/>
                        <a:gd name="connsiteX1" fmla="*/ 256411 w 9489539"/>
                        <a:gd name="connsiteY1" fmla="*/ 0 h 1467643"/>
                        <a:gd name="connsiteX2" fmla="*/ 9233127 w 9489539"/>
                        <a:gd name="connsiteY2" fmla="*/ 0 h 1467643"/>
                        <a:gd name="connsiteX3" fmla="*/ 9489539 w 9489539"/>
                        <a:gd name="connsiteY3" fmla="*/ 244611 h 1467643"/>
                        <a:gd name="connsiteX4" fmla="*/ 9489539 w 9489539"/>
                        <a:gd name="connsiteY4" fmla="*/ 1223031 h 1467643"/>
                        <a:gd name="connsiteX5" fmla="*/ 9233127 w 9489539"/>
                        <a:gd name="connsiteY5" fmla="*/ 1467643 h 1467643"/>
                        <a:gd name="connsiteX6" fmla="*/ 256411 w 9489539"/>
                        <a:gd name="connsiteY6" fmla="*/ 1467643 h 1467643"/>
                        <a:gd name="connsiteX7" fmla="*/ 0 w 9489539"/>
                        <a:gd name="connsiteY7" fmla="*/ 1223031 h 1467643"/>
                        <a:gd name="connsiteX8" fmla="*/ 0 w 9489539"/>
                        <a:gd name="connsiteY8" fmla="*/ 244611 h 146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89539" h="1467643" fill="none" extrusionOk="0">
                          <a:moveTo>
                            <a:pt x="0" y="244611"/>
                          </a:moveTo>
                          <a:cubicBezTo>
                            <a:pt x="13941" y="127489"/>
                            <a:pt x="98262" y="5150"/>
                            <a:pt x="256411" y="0"/>
                          </a:cubicBezTo>
                          <a:cubicBezTo>
                            <a:pt x="4681795" y="-317543"/>
                            <a:pt x="7064791" y="35730"/>
                            <a:pt x="9233127" y="0"/>
                          </a:cubicBezTo>
                          <a:cubicBezTo>
                            <a:pt x="9367035" y="-23321"/>
                            <a:pt x="9451806" y="107741"/>
                            <a:pt x="9489539" y="244611"/>
                          </a:cubicBezTo>
                          <a:cubicBezTo>
                            <a:pt x="9565450" y="562285"/>
                            <a:pt x="9552008" y="1064971"/>
                            <a:pt x="9489539" y="1223031"/>
                          </a:cubicBezTo>
                          <a:cubicBezTo>
                            <a:pt x="9459646" y="1352213"/>
                            <a:pt x="9360658" y="1503610"/>
                            <a:pt x="9233127" y="1467643"/>
                          </a:cubicBezTo>
                          <a:cubicBezTo>
                            <a:pt x="6421795" y="1601069"/>
                            <a:pt x="3172214" y="1713804"/>
                            <a:pt x="256411" y="1467643"/>
                          </a:cubicBezTo>
                          <a:cubicBezTo>
                            <a:pt x="138518" y="1459021"/>
                            <a:pt x="-24033" y="1403040"/>
                            <a:pt x="0" y="1223031"/>
                          </a:cubicBezTo>
                          <a:cubicBezTo>
                            <a:pt x="79181" y="1006999"/>
                            <a:pt x="-19483" y="554347"/>
                            <a:pt x="0" y="244611"/>
                          </a:cubicBezTo>
                          <a:close/>
                        </a:path>
                        <a:path w="9489539" h="1467643" stroke="0" extrusionOk="0">
                          <a:moveTo>
                            <a:pt x="0" y="244611"/>
                          </a:moveTo>
                          <a:cubicBezTo>
                            <a:pt x="12559" y="96451"/>
                            <a:pt x="117040" y="-31037"/>
                            <a:pt x="256411" y="0"/>
                          </a:cubicBezTo>
                          <a:cubicBezTo>
                            <a:pt x="1868966" y="-209672"/>
                            <a:pt x="4722106" y="-83029"/>
                            <a:pt x="9233127" y="0"/>
                          </a:cubicBezTo>
                          <a:cubicBezTo>
                            <a:pt x="9385217" y="22687"/>
                            <a:pt x="9470507" y="83775"/>
                            <a:pt x="9489539" y="244611"/>
                          </a:cubicBezTo>
                          <a:cubicBezTo>
                            <a:pt x="9567481" y="552644"/>
                            <a:pt x="9480207" y="1106102"/>
                            <a:pt x="9489539" y="1223031"/>
                          </a:cubicBezTo>
                          <a:cubicBezTo>
                            <a:pt x="9482872" y="1370497"/>
                            <a:pt x="9395975" y="1482863"/>
                            <a:pt x="9233127" y="1467643"/>
                          </a:cubicBezTo>
                          <a:cubicBezTo>
                            <a:pt x="6266529" y="1587954"/>
                            <a:pt x="1280240" y="1588465"/>
                            <a:pt x="256411" y="1467643"/>
                          </a:cubicBezTo>
                          <a:cubicBezTo>
                            <a:pt x="133104" y="1460169"/>
                            <a:pt x="-8214" y="1349331"/>
                            <a:pt x="0" y="1223031"/>
                          </a:cubicBezTo>
                          <a:cubicBezTo>
                            <a:pt x="60907" y="911521"/>
                            <a:pt x="50405" y="720905"/>
                            <a:pt x="0" y="244611"/>
                          </a:cubicBezTo>
                          <a:close/>
                        </a:path>
                        <a:path w="9489539" h="1467643" fill="none" stroke="0" extrusionOk="0">
                          <a:moveTo>
                            <a:pt x="0" y="244611"/>
                          </a:moveTo>
                          <a:cubicBezTo>
                            <a:pt x="4574" y="103140"/>
                            <a:pt x="106698" y="-12990"/>
                            <a:pt x="256411" y="0"/>
                          </a:cubicBezTo>
                          <a:cubicBezTo>
                            <a:pt x="4748435" y="-257524"/>
                            <a:pt x="6593340" y="5409"/>
                            <a:pt x="9233127" y="0"/>
                          </a:cubicBezTo>
                          <a:cubicBezTo>
                            <a:pt x="9373198" y="-6619"/>
                            <a:pt x="9474049" y="100498"/>
                            <a:pt x="9489539" y="244611"/>
                          </a:cubicBezTo>
                          <a:cubicBezTo>
                            <a:pt x="9558377" y="558692"/>
                            <a:pt x="9559114" y="1054436"/>
                            <a:pt x="9489539" y="1223031"/>
                          </a:cubicBezTo>
                          <a:cubicBezTo>
                            <a:pt x="9493427" y="1343763"/>
                            <a:pt x="9370939" y="1485087"/>
                            <a:pt x="9233127" y="1467643"/>
                          </a:cubicBezTo>
                          <a:cubicBezTo>
                            <a:pt x="6301816" y="1610482"/>
                            <a:pt x="2616037" y="1285903"/>
                            <a:pt x="256411" y="1467643"/>
                          </a:cubicBezTo>
                          <a:cubicBezTo>
                            <a:pt x="131864" y="1458494"/>
                            <a:pt x="-16389" y="1368400"/>
                            <a:pt x="0" y="1223031"/>
                          </a:cubicBezTo>
                          <a:cubicBezTo>
                            <a:pt x="41922" y="1054563"/>
                            <a:pt x="-7583" y="545388"/>
                            <a:pt x="0" y="244611"/>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Hộp Văn bản 22">
              <a:extLst>
                <a:ext uri="{FF2B5EF4-FFF2-40B4-BE49-F238E27FC236}">
                  <a16:creationId xmlns:a16="http://schemas.microsoft.com/office/drawing/2014/main" id="{ECE08D74-38DE-22D3-66A9-0D66E3DBC84B}"/>
                </a:ext>
              </a:extLst>
            </p:cNvPr>
            <p:cNvSpPr txBox="1"/>
            <p:nvPr/>
          </p:nvSpPr>
          <p:spPr>
            <a:xfrm>
              <a:off x="1191238" y="454911"/>
              <a:ext cx="10138914" cy="17947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Hoạt</a:t>
              </a:r>
              <a:r>
                <a:rPr kumimoji="0" lang="en-US" sz="4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động</a:t>
              </a:r>
              <a:r>
                <a:rPr kumimoji="0" lang="en-US" sz="4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2: </a:t>
              </a:r>
              <a:r>
                <a:rPr kumimoji="0" lang="en-US" sz="44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Đề</a:t>
              </a:r>
              <a:r>
                <a:rPr kumimoji="0" lang="en-US" sz="4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xuất</a:t>
              </a:r>
              <a:r>
                <a:rPr kumimoji="0" lang="en-US" sz="4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các</a:t>
              </a:r>
              <a:r>
                <a:rPr kumimoji="0" lang="en-US" sz="4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hoạt</a:t>
              </a:r>
              <a:r>
                <a:rPr kumimoji="0" lang="en-US" sz="4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động</a:t>
              </a:r>
              <a:r>
                <a:rPr kumimoji="0" lang="en-US" sz="4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kết</a:t>
              </a:r>
              <a:r>
                <a:rPr kumimoji="0" lang="en-US" sz="4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nối</a:t>
              </a:r>
              <a:r>
                <a:rPr kumimoji="0" lang="en-US" sz="4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cộng</a:t>
              </a:r>
              <a:r>
                <a:rPr kumimoji="0" lang="en-US" sz="4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đồng</a:t>
              </a:r>
              <a:endParaRPr kumimoji="0" lang="en-US" sz="4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grpSp>
      <p:pic>
        <p:nvPicPr>
          <p:cNvPr id="5" name="Picture 2" descr="Free Vector | Group of young children cartoon character on white background">
            <a:extLst>
              <a:ext uri="{FF2B5EF4-FFF2-40B4-BE49-F238E27FC236}">
                <a16:creationId xmlns:a16="http://schemas.microsoft.com/office/drawing/2014/main" id="{38564956-4502-0498-F8D5-F0B5207BEE3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814" b="90988" l="7668" r="93930">
                        <a14:foregroundMark x1="17252" y1="12791" x2="13738" y2="64535"/>
                        <a14:foregroundMark x1="13090" y1="68410" x2="12620" y2="71221"/>
                        <a14:foregroundMark x1="13738" y1="64535" x2="13474" y2="66113"/>
                        <a14:foregroundMark x1="11661" y1="88953" x2="11661" y2="88953"/>
                        <a14:foregroundMark x1="11342" y1="84012" x2="13578" y2="88953"/>
                        <a14:foregroundMark x1="18211" y1="81686" x2="20927" y2="87791"/>
                        <a14:foregroundMark x1="16613" y1="84593" x2="19649" y2="87500"/>
                        <a14:foregroundMark x1="21885" y1="85174" x2="21885" y2="85174"/>
                        <a14:foregroundMark x1="22364" y1="86919" x2="21565" y2="90407"/>
                        <a14:foregroundMark x1="30192" y1="9593" x2="38658" y2="54360"/>
                        <a14:foregroundMark x1="38658" y1="54360" x2="38339" y2="64244"/>
                        <a14:foregroundMark x1="40415" y1="49709" x2="41054" y2="51453"/>
                        <a14:foregroundMark x1="28754" y1="61047" x2="28754" y2="61047"/>
                        <a14:foregroundMark x1="27955" y1="85465" x2="27955" y2="85465"/>
                        <a14:foregroundMark x1="26997" y1="86337" x2="28594" y2="89244"/>
                        <a14:foregroundMark x1="36262" y1="81395" x2="38179" y2="86047"/>
                        <a14:foregroundMark x1="27636" y1="61337" x2="27636" y2="61337"/>
                        <a14:foregroundMark x1="27476" y1="62791" x2="27476" y2="62791"/>
                        <a14:foregroundMark x1="59105" y1="8430" x2="59105" y2="8430"/>
                        <a14:foregroundMark x1="58307" y1="85174" x2="58307" y2="85174"/>
                        <a14:foregroundMark x1="51597" y1="85756" x2="51597" y2="85756"/>
                        <a14:foregroundMark x1="51757" y1="82267" x2="51757" y2="82267"/>
                        <a14:foregroundMark x1="52875" y1="83430" x2="51597" y2="87500"/>
                        <a14:foregroundMark x1="91374" y1="25872" x2="91374" y2="25872"/>
                        <a14:foregroundMark x1="93930" y1="36628" x2="93930" y2="36628"/>
                        <a14:foregroundMark x1="84665" y1="72965" x2="84665" y2="72965"/>
                        <a14:foregroundMark x1="83067" y1="67442" x2="83067" y2="67442"/>
                        <a14:foregroundMark x1="83387" y1="67733" x2="84824" y2="73547"/>
                        <a14:foregroundMark x1="84665" y1="72093" x2="85304" y2="77907"/>
                        <a14:foregroundMark x1="85304" y1="71802" x2="85463" y2="77616"/>
                        <a14:foregroundMark x1="77476" y1="86628" x2="77476" y2="86628"/>
                        <a14:foregroundMark x1="79073" y1="81686" x2="79073" y2="81686"/>
                        <a14:foregroundMark x1="56550" y1="23547" x2="55911" y2="33721"/>
                        <a14:foregroundMark x1="42971" y1="52326" x2="42971" y2="52326"/>
                        <a14:foregroundMark x1="42652" y1="46221" x2="42971" y2="56395"/>
                        <a14:foregroundMark x1="10224" y1="89826" x2="8147" y2="86047"/>
                        <a14:foregroundMark x1="17412" y1="87791" x2="20128" y2="89535"/>
                        <a14:foregroundMark x1="10543" y1="90116" x2="12460" y2="90116"/>
                        <a14:foregroundMark x1="8466" y1="87209" x2="8946" y2="87791"/>
                        <a14:foregroundMark x1="24441" y1="82558" x2="26198" y2="90116"/>
                        <a14:foregroundMark x1="34185" y1="84302" x2="36741" y2="90116"/>
                        <a14:foregroundMark x1="38339" y1="91279" x2="33227" y2="82849"/>
                        <a14:foregroundMark x1="50799" y1="88081" x2="51237" y2="87904"/>
                        <a14:foregroundMark x1="50799" y1="88663" x2="48562" y2="86919"/>
                        <a14:foregroundMark x1="57668" y1="89244" x2="64217" y2="84593"/>
                        <a14:foregroundMark x1="56709" y1="89826" x2="57827" y2="89535"/>
                        <a14:foregroundMark x1="58786" y1="84302" x2="59744" y2="83140"/>
                        <a14:foregroundMark x1="59904" y1="89826" x2="60703" y2="88953"/>
                        <a14:foregroundMark x1="58786" y1="90407" x2="58786" y2="90407"/>
                        <a14:foregroundMark x1="61502" y1="89244" x2="64058" y2="85756"/>
                        <a14:foregroundMark x1="47764" y1="87500" x2="46965" y2="86337"/>
                        <a14:foregroundMark x1="7668" y1="86919" x2="9744" y2="89826"/>
                        <a14:foregroundMark x1="28914" y1="71221" x2="28914" y2="72093"/>
                        <a14:foregroundMark x1="31949" y1="63663" x2="30192" y2="79070"/>
                        <a14:foregroundMark x1="41054" y1="59884" x2="41054" y2="59884"/>
                        <a14:foregroundMark x1="16773" y1="5814" x2="15335" y2="6686"/>
                        <a14:foregroundMark x1="68051" y1="11047" x2="68051" y2="11047"/>
                        <a14:foregroundMark x1="82428" y1="66570" x2="82428" y2="66570"/>
                        <a14:foregroundMark x1="85463" y1="78779" x2="85463" y2="78779"/>
                        <a14:foregroundMark x1="79073" y1="79942" x2="78275" y2="90116"/>
                        <a14:foregroundMark x1="77796" y1="90988" x2="78115" y2="90116"/>
                        <a14:foregroundMark x1="78594" y1="88663" x2="78754" y2="86628"/>
                        <a14:foregroundMark x1="79073" y1="85756" x2="79073" y2="82849"/>
                        <a14:foregroundMark x1="57827" y1="84012" x2="57827" y2="84012"/>
                        <a14:foregroundMark x1="57668" y1="83721" x2="58147" y2="83140"/>
                        <a14:foregroundMark x1="50479" y1="82849" x2="51118" y2="81977"/>
                        <a14:backgroundMark x1="24920" y1="18023" x2="24920" y2="18023"/>
                        <a14:backgroundMark x1="69649" y1="20058" x2="69649" y2="20058"/>
                        <a14:backgroundMark x1="84505" y1="39244" x2="84505" y2="39244"/>
                        <a14:backgroundMark x1="78115" y1="41279" x2="78115" y2="41279"/>
                        <a14:backgroundMark x1="56390" y1="72674" x2="56390" y2="72674"/>
                        <a14:backgroundMark x1="56550" y1="75291" x2="56550" y2="75291"/>
                        <a14:backgroundMark x1="56709" y1="76163" x2="57029" y2="78779"/>
                        <a14:backgroundMark x1="72364" y1="72965" x2="72364" y2="72965"/>
                        <a14:backgroundMark x1="15495" y1="75000" x2="15495" y2="75000"/>
                        <a14:backgroundMark x1="15495" y1="75000" x2="15016" y2="77616"/>
                        <a14:backgroundMark x1="16454" y1="67442" x2="16134" y2="69767"/>
                        <a14:backgroundMark x1="50000" y1="90698" x2="55591" y2="94186"/>
                      </a14:backgroundRemoval>
                    </a14:imgEffect>
                  </a14:imgLayer>
                </a14:imgProps>
              </a:ext>
              <a:ext uri="{28A0092B-C50C-407E-A947-70E740481C1C}">
                <a14:useLocalDpi xmlns:a14="http://schemas.microsoft.com/office/drawing/2010/main" val="0"/>
              </a:ext>
            </a:extLst>
          </a:blip>
          <a:srcRect/>
          <a:stretch>
            <a:fillRect/>
          </a:stretch>
        </p:blipFill>
        <p:spPr bwMode="auto">
          <a:xfrm>
            <a:off x="3427024" y="3666259"/>
            <a:ext cx="596265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7342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A5762BD-C5A3-FBD5-F659-1D3368F83120}"/>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0" y="-23977"/>
            <a:ext cx="12191980" cy="6856718"/>
          </a:xfrm>
          <a:prstGeom prst="rect">
            <a:avLst/>
          </a:prstGeom>
        </p:spPr>
      </p:pic>
      <p:sp>
        <p:nvSpPr>
          <p:cNvPr id="2" name="Rectangle: Rounded Corners 1">
            <a:extLst>
              <a:ext uri="{FF2B5EF4-FFF2-40B4-BE49-F238E27FC236}">
                <a16:creationId xmlns:a16="http://schemas.microsoft.com/office/drawing/2014/main" id="{256DB278-DE6B-2741-0F4F-1001514CC275}"/>
              </a:ext>
            </a:extLst>
          </p:cNvPr>
          <p:cNvSpPr/>
          <p:nvPr/>
        </p:nvSpPr>
        <p:spPr>
          <a:xfrm>
            <a:off x="257175" y="209549"/>
            <a:ext cx="11620500" cy="6353175"/>
          </a:xfrm>
          <a:prstGeom prst="roundRect">
            <a:avLst/>
          </a:prstGeom>
          <a:solidFill>
            <a:schemeClr val="bg1"/>
          </a:solidFill>
          <a:ln w="3810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srgbClr val="9900CC"/>
              </a:solidFill>
              <a:effectLst/>
              <a:uLnTx/>
              <a:uFillTx/>
              <a:latin typeface="Calibri" panose="020F0502020204030204"/>
              <a:ea typeface="+mn-ea"/>
              <a:cs typeface="Times New Roman" panose="02020603050405020304" pitchFamily="18" charset="0"/>
            </a:endParaRPr>
          </a:p>
        </p:txBody>
      </p:sp>
      <p:sp>
        <p:nvSpPr>
          <p:cNvPr id="4" name="TextBox 3">
            <a:extLst>
              <a:ext uri="{FF2B5EF4-FFF2-40B4-BE49-F238E27FC236}">
                <a16:creationId xmlns:a16="http://schemas.microsoft.com/office/drawing/2014/main" id="{0489A998-1A6D-3AE1-468C-3CB45548978B}"/>
              </a:ext>
            </a:extLst>
          </p:cNvPr>
          <p:cNvSpPr txBox="1"/>
          <p:nvPr/>
        </p:nvSpPr>
        <p:spPr>
          <a:xfrm>
            <a:off x="1076325" y="409575"/>
            <a:ext cx="10163175"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Nêu</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những</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hoạt</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động</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em</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có</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thể</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thực</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hiện</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cùng</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những</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người</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xung</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quanh</a:t>
            </a:r>
            <a:endPar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sp>
        <p:nvSpPr>
          <p:cNvPr id="3" name="Oval 2">
            <a:extLst>
              <a:ext uri="{FF2B5EF4-FFF2-40B4-BE49-F238E27FC236}">
                <a16:creationId xmlns:a16="http://schemas.microsoft.com/office/drawing/2014/main" id="{36C3B443-33C2-89BE-7A00-B5DD431D1885}"/>
              </a:ext>
            </a:extLst>
          </p:cNvPr>
          <p:cNvSpPr/>
          <p:nvPr/>
        </p:nvSpPr>
        <p:spPr>
          <a:xfrm>
            <a:off x="676275" y="2209800"/>
            <a:ext cx="3200400" cy="2486025"/>
          </a:xfrm>
          <a:prstGeom prst="ellipse">
            <a:avLst/>
          </a:prstGeom>
          <a:solidFill>
            <a:srgbClr val="FDE9FB"/>
          </a:solidFill>
          <a:ln w="76200">
            <a:solidFill>
              <a:srgbClr val="F5B8F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2060"/>
                </a:solidFill>
              </a:rPr>
              <a:t>Góp</a:t>
            </a:r>
            <a:r>
              <a:rPr lang="en-US" sz="3200" b="1" dirty="0">
                <a:solidFill>
                  <a:srgbClr val="002060"/>
                </a:solidFill>
              </a:rPr>
              <a:t> </a:t>
            </a:r>
            <a:r>
              <a:rPr lang="en-US" sz="3200" b="1" dirty="0" err="1">
                <a:solidFill>
                  <a:srgbClr val="002060"/>
                </a:solidFill>
              </a:rPr>
              <a:t>sách</a:t>
            </a:r>
            <a:r>
              <a:rPr lang="en-US" sz="3200" b="1" dirty="0">
                <a:solidFill>
                  <a:srgbClr val="002060"/>
                </a:solidFill>
              </a:rPr>
              <a:t> </a:t>
            </a:r>
            <a:r>
              <a:rPr lang="en-US" sz="3200" b="1" dirty="0" err="1">
                <a:solidFill>
                  <a:srgbClr val="002060"/>
                </a:solidFill>
              </a:rPr>
              <a:t>cho</a:t>
            </a:r>
            <a:r>
              <a:rPr lang="en-US" sz="3200" b="1" dirty="0">
                <a:solidFill>
                  <a:srgbClr val="002060"/>
                </a:solidFill>
              </a:rPr>
              <a:t> </a:t>
            </a:r>
            <a:r>
              <a:rPr lang="en-US" sz="3200" b="1" dirty="0" err="1">
                <a:solidFill>
                  <a:srgbClr val="002060"/>
                </a:solidFill>
              </a:rPr>
              <a:t>tủ</a:t>
            </a:r>
            <a:r>
              <a:rPr lang="en-US" sz="3200" b="1" dirty="0">
                <a:solidFill>
                  <a:srgbClr val="002060"/>
                </a:solidFill>
              </a:rPr>
              <a:t> </a:t>
            </a:r>
            <a:r>
              <a:rPr lang="en-US" sz="3200" b="1" dirty="0" err="1">
                <a:solidFill>
                  <a:srgbClr val="002060"/>
                </a:solidFill>
              </a:rPr>
              <a:t>sách</a:t>
            </a:r>
            <a:r>
              <a:rPr lang="en-US" sz="3200" b="1" dirty="0">
                <a:solidFill>
                  <a:srgbClr val="002060"/>
                </a:solidFill>
              </a:rPr>
              <a:t> </a:t>
            </a:r>
            <a:r>
              <a:rPr lang="en-US" sz="3200" b="1" dirty="0" err="1">
                <a:solidFill>
                  <a:srgbClr val="002060"/>
                </a:solidFill>
              </a:rPr>
              <a:t>cộng</a:t>
            </a:r>
            <a:r>
              <a:rPr lang="en-US" sz="3200" b="1" dirty="0">
                <a:solidFill>
                  <a:srgbClr val="002060"/>
                </a:solidFill>
              </a:rPr>
              <a:t> </a:t>
            </a:r>
            <a:r>
              <a:rPr lang="en-US" sz="3200" b="1" dirty="0" err="1">
                <a:solidFill>
                  <a:srgbClr val="002060"/>
                </a:solidFill>
              </a:rPr>
              <a:t>đồng</a:t>
            </a:r>
            <a:endParaRPr lang="en-US" sz="3200" b="1" dirty="0">
              <a:solidFill>
                <a:srgbClr val="002060"/>
              </a:solidFill>
            </a:endParaRPr>
          </a:p>
        </p:txBody>
      </p:sp>
      <p:sp>
        <p:nvSpPr>
          <p:cNvPr id="6" name="Oval 5">
            <a:extLst>
              <a:ext uri="{FF2B5EF4-FFF2-40B4-BE49-F238E27FC236}">
                <a16:creationId xmlns:a16="http://schemas.microsoft.com/office/drawing/2014/main" id="{AA74A2F4-AA69-397A-1EC2-FE68CD5B2904}"/>
              </a:ext>
            </a:extLst>
          </p:cNvPr>
          <p:cNvSpPr/>
          <p:nvPr/>
        </p:nvSpPr>
        <p:spPr>
          <a:xfrm>
            <a:off x="4743450" y="2143125"/>
            <a:ext cx="4324350" cy="2486025"/>
          </a:xfrm>
          <a:prstGeom prst="ellipse">
            <a:avLst/>
          </a:prstGeom>
          <a:solidFill>
            <a:srgbClr val="FDE9FB"/>
          </a:solidFill>
          <a:ln w="76200">
            <a:solidFill>
              <a:srgbClr val="F5B8F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2060"/>
                </a:solidFill>
              </a:rPr>
              <a:t>Xây</a:t>
            </a:r>
            <a:r>
              <a:rPr lang="en-US" sz="3200" b="1" dirty="0">
                <a:solidFill>
                  <a:srgbClr val="002060"/>
                </a:solidFill>
              </a:rPr>
              <a:t> </a:t>
            </a:r>
            <a:r>
              <a:rPr lang="en-US" sz="3200" b="1" dirty="0" err="1">
                <a:solidFill>
                  <a:srgbClr val="002060"/>
                </a:solidFill>
              </a:rPr>
              <a:t>dựng</a:t>
            </a:r>
            <a:r>
              <a:rPr lang="en-US" sz="3200" b="1" dirty="0">
                <a:solidFill>
                  <a:srgbClr val="002060"/>
                </a:solidFill>
              </a:rPr>
              <a:t> </a:t>
            </a:r>
            <a:r>
              <a:rPr lang="en-US" sz="3200" b="1" dirty="0" err="1">
                <a:solidFill>
                  <a:srgbClr val="002060"/>
                </a:solidFill>
              </a:rPr>
              <a:t>chỗ</a:t>
            </a:r>
            <a:r>
              <a:rPr lang="en-US" sz="3200" b="1" dirty="0">
                <a:solidFill>
                  <a:srgbClr val="002060"/>
                </a:solidFill>
              </a:rPr>
              <a:t> </a:t>
            </a:r>
            <a:r>
              <a:rPr lang="en-US" sz="3200" b="1" dirty="0" err="1">
                <a:solidFill>
                  <a:srgbClr val="002060"/>
                </a:solidFill>
              </a:rPr>
              <a:t>nghỉ</a:t>
            </a:r>
            <a:r>
              <a:rPr lang="en-US" sz="3200" b="1" dirty="0">
                <a:solidFill>
                  <a:srgbClr val="002060"/>
                </a:solidFill>
              </a:rPr>
              <a:t> </a:t>
            </a:r>
            <a:r>
              <a:rPr lang="en-US" sz="3200" b="1" dirty="0" err="1">
                <a:solidFill>
                  <a:srgbClr val="002060"/>
                </a:solidFill>
              </a:rPr>
              <a:t>chân</a:t>
            </a:r>
            <a:r>
              <a:rPr lang="en-US" sz="3200" b="1" dirty="0">
                <a:solidFill>
                  <a:srgbClr val="002060"/>
                </a:solidFill>
              </a:rPr>
              <a:t> </a:t>
            </a:r>
            <a:r>
              <a:rPr lang="en-US" sz="3200" b="1" dirty="0" err="1">
                <a:solidFill>
                  <a:srgbClr val="002060"/>
                </a:solidFill>
              </a:rPr>
              <a:t>cho</a:t>
            </a:r>
            <a:r>
              <a:rPr lang="en-US" sz="3200" b="1" dirty="0">
                <a:solidFill>
                  <a:srgbClr val="002060"/>
                </a:solidFill>
              </a:rPr>
              <a:t> </a:t>
            </a:r>
            <a:r>
              <a:rPr lang="en-US" sz="3200" b="1" dirty="0" err="1">
                <a:solidFill>
                  <a:srgbClr val="002060"/>
                </a:solidFill>
              </a:rPr>
              <a:t>người</a:t>
            </a:r>
            <a:r>
              <a:rPr lang="en-US" sz="3200" b="1" dirty="0">
                <a:solidFill>
                  <a:srgbClr val="002060"/>
                </a:solidFill>
              </a:rPr>
              <a:t> </a:t>
            </a:r>
            <a:r>
              <a:rPr lang="en-US" sz="3200" b="1" dirty="0" err="1">
                <a:solidFill>
                  <a:srgbClr val="002060"/>
                </a:solidFill>
              </a:rPr>
              <a:t>già</a:t>
            </a:r>
            <a:r>
              <a:rPr lang="en-US" sz="3200" b="1" dirty="0">
                <a:solidFill>
                  <a:srgbClr val="002060"/>
                </a:solidFill>
              </a:rPr>
              <a:t>, </a:t>
            </a:r>
            <a:r>
              <a:rPr lang="en-US" sz="3200" b="1" dirty="0" err="1">
                <a:solidFill>
                  <a:srgbClr val="002060"/>
                </a:solidFill>
              </a:rPr>
              <a:t>người</a:t>
            </a:r>
            <a:r>
              <a:rPr lang="en-US" sz="3200" b="1" dirty="0">
                <a:solidFill>
                  <a:srgbClr val="002060"/>
                </a:solidFill>
              </a:rPr>
              <a:t> </a:t>
            </a:r>
            <a:r>
              <a:rPr lang="en-US" sz="3200" b="1" dirty="0" err="1">
                <a:solidFill>
                  <a:srgbClr val="002060"/>
                </a:solidFill>
              </a:rPr>
              <a:t>khuyết</a:t>
            </a:r>
            <a:r>
              <a:rPr lang="en-US" sz="3200" b="1" dirty="0">
                <a:solidFill>
                  <a:srgbClr val="002060"/>
                </a:solidFill>
              </a:rPr>
              <a:t> </a:t>
            </a:r>
            <a:r>
              <a:rPr lang="en-US" sz="3200" b="1" dirty="0" err="1">
                <a:solidFill>
                  <a:srgbClr val="002060"/>
                </a:solidFill>
              </a:rPr>
              <a:t>tật</a:t>
            </a:r>
            <a:endParaRPr lang="en-US" sz="3200" b="1" dirty="0">
              <a:solidFill>
                <a:srgbClr val="002060"/>
              </a:solidFill>
            </a:endParaRPr>
          </a:p>
        </p:txBody>
      </p:sp>
      <p:sp>
        <p:nvSpPr>
          <p:cNvPr id="10" name="Oval 9">
            <a:extLst>
              <a:ext uri="{FF2B5EF4-FFF2-40B4-BE49-F238E27FC236}">
                <a16:creationId xmlns:a16="http://schemas.microsoft.com/office/drawing/2014/main" id="{65F24607-13F9-D1B2-9810-294EF554A719}"/>
              </a:ext>
            </a:extLst>
          </p:cNvPr>
          <p:cNvSpPr/>
          <p:nvPr/>
        </p:nvSpPr>
        <p:spPr>
          <a:xfrm>
            <a:off x="9639299" y="2419350"/>
            <a:ext cx="2105025" cy="1924050"/>
          </a:xfrm>
          <a:prstGeom prst="ellipse">
            <a:avLst/>
          </a:prstGeom>
          <a:solidFill>
            <a:srgbClr val="FDE9FB"/>
          </a:solidFill>
          <a:ln w="76200">
            <a:solidFill>
              <a:srgbClr val="F5B8F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2060"/>
                </a:solidFill>
              </a:rPr>
              <a:t>….</a:t>
            </a:r>
          </a:p>
        </p:txBody>
      </p:sp>
      <p:sp>
        <p:nvSpPr>
          <p:cNvPr id="11" name="TextBox 10">
            <a:extLst>
              <a:ext uri="{FF2B5EF4-FFF2-40B4-BE49-F238E27FC236}">
                <a16:creationId xmlns:a16="http://schemas.microsoft.com/office/drawing/2014/main" id="{2AB62234-6572-5C69-3211-B2AFA1D744BE}"/>
              </a:ext>
            </a:extLst>
          </p:cNvPr>
          <p:cNvSpPr txBox="1"/>
          <p:nvPr/>
        </p:nvSpPr>
        <p:spPr>
          <a:xfrm>
            <a:off x="457200" y="1552575"/>
            <a:ext cx="1866900" cy="646331"/>
          </a:xfrm>
          <a:prstGeom prst="rect">
            <a:avLst/>
          </a:prstGeom>
          <a:noFill/>
        </p:spPr>
        <p:txBody>
          <a:bodyPr wrap="square" rtlCol="0">
            <a:spAutoFit/>
          </a:bodyPr>
          <a:lstStyle/>
          <a:p>
            <a:r>
              <a:rPr lang="en-US" sz="3600" b="1" i="1" dirty="0" err="1"/>
              <a:t>Gợi</a:t>
            </a:r>
            <a:r>
              <a:rPr lang="en-US" sz="3600" b="1" i="1" dirty="0"/>
              <a:t> ý:</a:t>
            </a:r>
          </a:p>
        </p:txBody>
      </p:sp>
    </p:spTree>
    <p:extLst>
      <p:ext uri="{BB962C8B-B14F-4D97-AF65-F5344CB8AC3E}">
        <p14:creationId xmlns:p14="http://schemas.microsoft.com/office/powerpoint/2010/main" val="115802686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6"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A5762BD-C5A3-FBD5-F659-1D3368F83120}"/>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0" y="-23977"/>
            <a:ext cx="12191980" cy="6856718"/>
          </a:xfrm>
          <a:prstGeom prst="rect">
            <a:avLst/>
          </a:prstGeom>
        </p:spPr>
      </p:pic>
      <p:sp>
        <p:nvSpPr>
          <p:cNvPr id="2" name="Rectangle: Rounded Corners 1">
            <a:extLst>
              <a:ext uri="{FF2B5EF4-FFF2-40B4-BE49-F238E27FC236}">
                <a16:creationId xmlns:a16="http://schemas.microsoft.com/office/drawing/2014/main" id="{256DB278-DE6B-2741-0F4F-1001514CC275}"/>
              </a:ext>
            </a:extLst>
          </p:cNvPr>
          <p:cNvSpPr/>
          <p:nvPr/>
        </p:nvSpPr>
        <p:spPr>
          <a:xfrm>
            <a:off x="257175" y="209549"/>
            <a:ext cx="11620500" cy="6353175"/>
          </a:xfrm>
          <a:prstGeom prst="roundRect">
            <a:avLst/>
          </a:prstGeom>
          <a:solidFill>
            <a:schemeClr val="bg1"/>
          </a:solidFill>
          <a:ln w="3810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srgbClr val="9900CC"/>
              </a:solidFill>
              <a:effectLst/>
              <a:uLnTx/>
              <a:uFillTx/>
              <a:latin typeface="Calibri" panose="020F0502020204030204"/>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7C310935-3043-2D70-83AB-AFCB90CB0073}"/>
              </a:ext>
            </a:extLst>
          </p:cNvPr>
          <p:cNvGrpSpPr/>
          <p:nvPr/>
        </p:nvGrpSpPr>
        <p:grpSpPr>
          <a:xfrm>
            <a:off x="444218" y="3132187"/>
            <a:ext cx="4544063" cy="3413728"/>
            <a:chOff x="664935" y="3237290"/>
            <a:chExt cx="4544063" cy="3413728"/>
          </a:xfrm>
        </p:grpSpPr>
        <p:pic>
          <p:nvPicPr>
            <p:cNvPr id="4" name="Picture 14">
              <a:extLst>
                <a:ext uri="{FF2B5EF4-FFF2-40B4-BE49-F238E27FC236}">
                  <a16:creationId xmlns:a16="http://schemas.microsoft.com/office/drawing/2014/main" id="{4B7EEB3C-C3FC-B9B3-7BDE-56C064AB4620}"/>
                </a:ext>
              </a:extLst>
            </p:cNvPr>
            <p:cNvPicPr>
              <a:picLocks noChangeAspect="1"/>
            </p:cNvPicPr>
            <p:nvPr/>
          </p:nvPicPr>
          <p:blipFill>
            <a:blip r:embed="rId3"/>
            <a:srcRect/>
            <a:stretch>
              <a:fillRect/>
            </a:stretch>
          </p:blipFill>
          <p:spPr>
            <a:xfrm>
              <a:off x="664935" y="3237290"/>
              <a:ext cx="4544063" cy="3413728"/>
            </a:xfrm>
            <a:prstGeom prst="rect">
              <a:avLst/>
            </a:prstGeom>
          </p:spPr>
        </p:pic>
        <p:sp>
          <p:nvSpPr>
            <p:cNvPr id="7" name="椭圆 31">
              <a:extLst>
                <a:ext uri="{FF2B5EF4-FFF2-40B4-BE49-F238E27FC236}">
                  <a16:creationId xmlns:a16="http://schemas.microsoft.com/office/drawing/2014/main" id="{C01505AC-2532-FF49-B41A-5B958E5440F3}"/>
                </a:ext>
              </a:extLst>
            </p:cNvPr>
            <p:cNvSpPr/>
            <p:nvPr/>
          </p:nvSpPr>
          <p:spPr>
            <a:xfrm flipH="1">
              <a:off x="1059743" y="5508461"/>
              <a:ext cx="3954045" cy="9642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Thảo</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luận</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nhóm</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4</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grpSp>
        <p:nvGrpSpPr>
          <p:cNvPr id="6" name="Group 5">
            <a:extLst>
              <a:ext uri="{FF2B5EF4-FFF2-40B4-BE49-F238E27FC236}">
                <a16:creationId xmlns:a16="http://schemas.microsoft.com/office/drawing/2014/main" id="{80400D51-9E0E-C5E5-C1C5-E90F12B1B21E}"/>
              </a:ext>
            </a:extLst>
          </p:cNvPr>
          <p:cNvGrpSpPr/>
          <p:nvPr/>
        </p:nvGrpSpPr>
        <p:grpSpPr>
          <a:xfrm>
            <a:off x="5057678" y="1017426"/>
            <a:ext cx="5029297" cy="630400"/>
            <a:chOff x="4683760" y="1909493"/>
            <a:chExt cx="6903972" cy="3109767"/>
          </a:xfrm>
        </p:grpSpPr>
        <p:sp>
          <p:nvSpPr>
            <p:cNvPr id="8" name="Rectangle: Rounded Corners 7">
              <a:extLst>
                <a:ext uri="{FF2B5EF4-FFF2-40B4-BE49-F238E27FC236}">
                  <a16:creationId xmlns:a16="http://schemas.microsoft.com/office/drawing/2014/main" id="{D260A5B0-6D78-2DA4-0406-05D72C8C107E}"/>
                </a:ext>
              </a:extLst>
            </p:cNvPr>
            <p:cNvSpPr/>
            <p:nvPr/>
          </p:nvSpPr>
          <p:spPr>
            <a:xfrm>
              <a:off x="4683760" y="1909493"/>
              <a:ext cx="6903972" cy="3109767"/>
            </a:xfrm>
            <a:prstGeom prst="roundRect">
              <a:avLst/>
            </a:prstGeom>
            <a:solidFill>
              <a:srgbClr val="E6FFD9"/>
            </a:solidFill>
            <a:ln w="19050">
              <a:solidFill>
                <a:schemeClr val="accent5">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025A4CC3-E611-6064-E74D-D641A200A176}"/>
                </a:ext>
              </a:extLst>
            </p:cNvPr>
            <p:cNvSpPr txBox="1"/>
            <p:nvPr/>
          </p:nvSpPr>
          <p:spPr>
            <a:xfrm>
              <a:off x="4875471" y="1972316"/>
              <a:ext cx="6537095" cy="3172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Tên ý tưởng (hoạt động)</a:t>
              </a:r>
              <a:endParaRPr kumimoji="0" lang="vi-VN" sz="30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endParaRPr>
            </a:p>
          </p:txBody>
        </p:sp>
      </p:grpSp>
      <p:grpSp>
        <p:nvGrpSpPr>
          <p:cNvPr id="17" name="Group 16">
            <a:extLst>
              <a:ext uri="{FF2B5EF4-FFF2-40B4-BE49-F238E27FC236}">
                <a16:creationId xmlns:a16="http://schemas.microsoft.com/office/drawing/2014/main" id="{67D17FD0-2967-9337-A5DF-FA40B9E90179}"/>
              </a:ext>
            </a:extLst>
          </p:cNvPr>
          <p:cNvGrpSpPr/>
          <p:nvPr/>
        </p:nvGrpSpPr>
        <p:grpSpPr>
          <a:xfrm>
            <a:off x="5067203" y="2046126"/>
            <a:ext cx="6353272" cy="1035541"/>
            <a:chOff x="4683760" y="1909493"/>
            <a:chExt cx="6903972" cy="3272669"/>
          </a:xfrm>
        </p:grpSpPr>
        <p:sp>
          <p:nvSpPr>
            <p:cNvPr id="18" name="Rectangle: Rounded Corners 17">
              <a:extLst>
                <a:ext uri="{FF2B5EF4-FFF2-40B4-BE49-F238E27FC236}">
                  <a16:creationId xmlns:a16="http://schemas.microsoft.com/office/drawing/2014/main" id="{AA5F3169-FE80-DE6E-4604-0EF88A3A5AD8}"/>
                </a:ext>
              </a:extLst>
            </p:cNvPr>
            <p:cNvSpPr/>
            <p:nvPr/>
          </p:nvSpPr>
          <p:spPr>
            <a:xfrm>
              <a:off x="4683760" y="1909493"/>
              <a:ext cx="6903972" cy="3109767"/>
            </a:xfrm>
            <a:prstGeom prst="roundRect">
              <a:avLst/>
            </a:prstGeom>
            <a:solidFill>
              <a:srgbClr val="E6FFD9"/>
            </a:solidFill>
            <a:ln w="19050">
              <a:solidFill>
                <a:schemeClr val="accent5">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B91BD3A2-B7FE-5084-CD90-CE51647EE470}"/>
                </a:ext>
              </a:extLst>
            </p:cNvPr>
            <p:cNvSpPr txBox="1"/>
            <p:nvPr/>
          </p:nvSpPr>
          <p:spPr>
            <a:xfrm>
              <a:off x="4875472" y="1972314"/>
              <a:ext cx="6537095" cy="320984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Nội dung của hoạt động: Mục đích, ý nghĩa của hoạt động.</a:t>
              </a:r>
              <a:endParaRPr kumimoji="0" lang="vi-VN" sz="30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endParaRPr>
            </a:p>
          </p:txBody>
        </p:sp>
      </p:grpSp>
      <p:grpSp>
        <p:nvGrpSpPr>
          <p:cNvPr id="20" name="Group 19">
            <a:extLst>
              <a:ext uri="{FF2B5EF4-FFF2-40B4-BE49-F238E27FC236}">
                <a16:creationId xmlns:a16="http://schemas.microsoft.com/office/drawing/2014/main" id="{F910907B-1F42-1ED9-CD3A-E79B98EDB246}"/>
              </a:ext>
            </a:extLst>
          </p:cNvPr>
          <p:cNvGrpSpPr/>
          <p:nvPr/>
        </p:nvGrpSpPr>
        <p:grpSpPr>
          <a:xfrm>
            <a:off x="5200553" y="3408202"/>
            <a:ext cx="5534122" cy="620874"/>
            <a:chOff x="4683760" y="1909493"/>
            <a:chExt cx="6903972" cy="3109767"/>
          </a:xfrm>
        </p:grpSpPr>
        <p:sp>
          <p:nvSpPr>
            <p:cNvPr id="21" name="Rectangle: Rounded Corners 20">
              <a:extLst>
                <a:ext uri="{FF2B5EF4-FFF2-40B4-BE49-F238E27FC236}">
                  <a16:creationId xmlns:a16="http://schemas.microsoft.com/office/drawing/2014/main" id="{4BE58FE6-A2BA-1543-693C-2A54EC52C7E4}"/>
                </a:ext>
              </a:extLst>
            </p:cNvPr>
            <p:cNvSpPr/>
            <p:nvPr/>
          </p:nvSpPr>
          <p:spPr>
            <a:xfrm>
              <a:off x="4683760" y="1909493"/>
              <a:ext cx="6903972" cy="3109767"/>
            </a:xfrm>
            <a:prstGeom prst="roundRect">
              <a:avLst/>
            </a:prstGeom>
            <a:solidFill>
              <a:srgbClr val="E6FFD9"/>
            </a:solidFill>
            <a:ln w="19050">
              <a:solidFill>
                <a:schemeClr val="accent5">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9C4BC543-7BC8-ACF9-DDA0-D3BBB40F319C}"/>
                </a:ext>
              </a:extLst>
            </p:cNvPr>
            <p:cNvSpPr txBox="1"/>
            <p:nvPr/>
          </p:nvSpPr>
          <p:spPr>
            <a:xfrm>
              <a:off x="4875472" y="1972314"/>
              <a:ext cx="6537095" cy="17508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Đối tượng tham gia hoạt động.</a:t>
              </a:r>
              <a:endParaRPr kumimoji="0" lang="vi-VN" sz="30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endParaRPr>
            </a:p>
          </p:txBody>
        </p:sp>
      </p:grpSp>
      <p:grpSp>
        <p:nvGrpSpPr>
          <p:cNvPr id="24" name="Group 23">
            <a:extLst>
              <a:ext uri="{FF2B5EF4-FFF2-40B4-BE49-F238E27FC236}">
                <a16:creationId xmlns:a16="http://schemas.microsoft.com/office/drawing/2014/main" id="{6615E1BE-E23B-711E-C9F9-153A31F411F6}"/>
              </a:ext>
            </a:extLst>
          </p:cNvPr>
          <p:cNvGrpSpPr/>
          <p:nvPr/>
        </p:nvGrpSpPr>
        <p:grpSpPr>
          <a:xfrm>
            <a:off x="5238652" y="4379752"/>
            <a:ext cx="6315173" cy="1028205"/>
            <a:chOff x="4683760" y="1909493"/>
            <a:chExt cx="6903972" cy="5149963"/>
          </a:xfrm>
        </p:grpSpPr>
        <p:sp>
          <p:nvSpPr>
            <p:cNvPr id="25" name="Rectangle: Rounded Corners 24">
              <a:extLst>
                <a:ext uri="{FF2B5EF4-FFF2-40B4-BE49-F238E27FC236}">
                  <a16:creationId xmlns:a16="http://schemas.microsoft.com/office/drawing/2014/main" id="{B1DF0FD5-5433-E002-B96D-7018BB364064}"/>
                </a:ext>
              </a:extLst>
            </p:cNvPr>
            <p:cNvSpPr/>
            <p:nvPr/>
          </p:nvSpPr>
          <p:spPr>
            <a:xfrm>
              <a:off x="4683760" y="1909493"/>
              <a:ext cx="6903972" cy="3109767"/>
            </a:xfrm>
            <a:prstGeom prst="roundRect">
              <a:avLst/>
            </a:prstGeom>
            <a:solidFill>
              <a:srgbClr val="E6FFD9"/>
            </a:solidFill>
            <a:ln w="19050">
              <a:solidFill>
                <a:schemeClr val="accent5">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TextBox 25">
              <a:extLst>
                <a:ext uri="{FF2B5EF4-FFF2-40B4-BE49-F238E27FC236}">
                  <a16:creationId xmlns:a16="http://schemas.microsoft.com/office/drawing/2014/main" id="{E4BB571B-A577-3153-B4B2-EED548BCB900}"/>
                </a:ext>
              </a:extLst>
            </p:cNvPr>
            <p:cNvSpPr txBox="1"/>
            <p:nvPr/>
          </p:nvSpPr>
          <p:spPr>
            <a:xfrm>
              <a:off x="4875473" y="1972312"/>
              <a:ext cx="6537095" cy="508714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Phương tiện, chuẩn bị để thực hiện.</a:t>
              </a:r>
              <a:endParaRPr kumimoji="0" lang="vi-VN" sz="30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endParaRPr>
            </a:p>
          </p:txBody>
        </p:sp>
      </p:grpSp>
      <p:grpSp>
        <p:nvGrpSpPr>
          <p:cNvPr id="27" name="Group 26">
            <a:extLst>
              <a:ext uri="{FF2B5EF4-FFF2-40B4-BE49-F238E27FC236}">
                <a16:creationId xmlns:a16="http://schemas.microsoft.com/office/drawing/2014/main" id="{3FBA07EF-0103-9FF0-9B1C-1C1284909867}"/>
              </a:ext>
            </a:extLst>
          </p:cNvPr>
          <p:cNvGrpSpPr/>
          <p:nvPr/>
        </p:nvGrpSpPr>
        <p:grpSpPr>
          <a:xfrm>
            <a:off x="5276753" y="5294152"/>
            <a:ext cx="5829398" cy="620874"/>
            <a:chOff x="4683760" y="1909493"/>
            <a:chExt cx="6903972" cy="3109767"/>
          </a:xfrm>
        </p:grpSpPr>
        <p:sp>
          <p:nvSpPr>
            <p:cNvPr id="28" name="Rectangle: Rounded Corners 27">
              <a:extLst>
                <a:ext uri="{FF2B5EF4-FFF2-40B4-BE49-F238E27FC236}">
                  <a16:creationId xmlns:a16="http://schemas.microsoft.com/office/drawing/2014/main" id="{35DF0EDC-8C85-029A-19B5-D14EA1A7E28D}"/>
                </a:ext>
              </a:extLst>
            </p:cNvPr>
            <p:cNvSpPr/>
            <p:nvPr/>
          </p:nvSpPr>
          <p:spPr>
            <a:xfrm>
              <a:off x="4683760" y="1909493"/>
              <a:ext cx="6903972" cy="3109767"/>
            </a:xfrm>
            <a:prstGeom prst="roundRect">
              <a:avLst/>
            </a:prstGeom>
            <a:solidFill>
              <a:srgbClr val="E6FFD9"/>
            </a:solidFill>
            <a:ln w="19050">
              <a:solidFill>
                <a:schemeClr val="accent5">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9" name="TextBox 28">
              <a:extLst>
                <a:ext uri="{FF2B5EF4-FFF2-40B4-BE49-F238E27FC236}">
                  <a16:creationId xmlns:a16="http://schemas.microsoft.com/office/drawing/2014/main" id="{E7E882CA-85F3-CD8B-C336-376F095CBEA1}"/>
                </a:ext>
              </a:extLst>
            </p:cNvPr>
            <p:cNvSpPr txBox="1"/>
            <p:nvPr/>
          </p:nvSpPr>
          <p:spPr>
            <a:xfrm>
              <a:off x="4875473" y="1972312"/>
              <a:ext cx="6537095" cy="277480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Cách thức thực hiện hoạt động</a:t>
              </a:r>
              <a:endParaRPr kumimoji="0" lang="vi-VN" sz="30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19925342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fltVal val="0"/>
                                          </p:val>
                                        </p:tav>
                                        <p:tav tm="100000">
                                          <p:val>
                                            <p:strVal val="#ppt_w"/>
                                          </p:val>
                                        </p:tav>
                                      </p:tavLst>
                                    </p:anim>
                                    <p:anim calcmode="lin" valueType="num">
                                      <p:cBhvr>
                                        <p:cTn id="34" dur="500" fill="hold"/>
                                        <p:tgtEl>
                                          <p:spTgt spid="24"/>
                                        </p:tgtEl>
                                        <p:attrNameLst>
                                          <p:attrName>ppt_h</p:attrName>
                                        </p:attrNameLst>
                                      </p:cBhvr>
                                      <p:tavLst>
                                        <p:tav tm="0">
                                          <p:val>
                                            <p:fltVal val="0"/>
                                          </p:val>
                                        </p:tav>
                                        <p:tav tm="100000">
                                          <p:val>
                                            <p:strVal val="#ppt_h"/>
                                          </p:val>
                                        </p:tav>
                                      </p:tavLst>
                                    </p:anim>
                                    <p:animEffect transition="in" filter="fade">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ppt_w</p:attrName>
                                        </p:attrNameLst>
                                      </p:cBhvr>
                                      <p:tavLst>
                                        <p:tav tm="0">
                                          <p:val>
                                            <p:fltVal val="0"/>
                                          </p:val>
                                        </p:tav>
                                        <p:tav tm="100000">
                                          <p:val>
                                            <p:strVal val="#ppt_w"/>
                                          </p:val>
                                        </p:tav>
                                      </p:tavLst>
                                    </p:anim>
                                    <p:anim calcmode="lin" valueType="num">
                                      <p:cBhvr>
                                        <p:cTn id="41" dur="500" fill="hold"/>
                                        <p:tgtEl>
                                          <p:spTgt spid="27"/>
                                        </p:tgtEl>
                                        <p:attrNameLst>
                                          <p:attrName>ppt_h</p:attrName>
                                        </p:attrNameLst>
                                      </p:cBhvr>
                                      <p:tavLst>
                                        <p:tav tm="0">
                                          <p:val>
                                            <p:fltVal val="0"/>
                                          </p:val>
                                        </p:tav>
                                        <p:tav tm="100000">
                                          <p:val>
                                            <p:strVal val="#ppt_h"/>
                                          </p:val>
                                        </p:tav>
                                      </p:tavLst>
                                    </p:anim>
                                    <p:animEffect transition="in" filter="fade">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a:extLst>
              <a:ext uri="{FF2B5EF4-FFF2-40B4-BE49-F238E27FC236}">
                <a16:creationId xmlns:a16="http://schemas.microsoft.com/office/drawing/2014/main" id="{F74CE49E-F685-4AD7-DBE3-4327D26C1EE8}"/>
              </a:ext>
            </a:extLst>
          </p:cNvPr>
          <p:cNvPicPr>
            <a:picLocks noChangeAspect="1"/>
          </p:cNvPicPr>
          <p:nvPr/>
        </p:nvPicPr>
        <p:blipFill rotWithShape="1">
          <a:blip r:embed="rId3">
            <a:extLst>
              <a:ext uri="{28A0092B-C50C-407E-A947-70E740481C1C}">
                <a14:useLocalDpi xmlns:a14="http://schemas.microsoft.com/office/drawing/2010/main" val="0"/>
              </a:ext>
            </a:extLst>
          </a:blip>
          <a:srcRect t="4285" b="23843"/>
          <a:stretch/>
        </p:blipFill>
        <p:spPr>
          <a:xfrm>
            <a:off x="-1504" y="-15592"/>
            <a:ext cx="12191980" cy="6856718"/>
          </a:xfrm>
          <a:prstGeom prst="rect">
            <a:avLst/>
          </a:prstGeom>
        </p:spPr>
      </p:pic>
      <p:pic>
        <p:nvPicPr>
          <p:cNvPr id="3" name="Picture 8">
            <a:extLst>
              <a:ext uri="{FF2B5EF4-FFF2-40B4-BE49-F238E27FC236}">
                <a16:creationId xmlns:a16="http://schemas.microsoft.com/office/drawing/2014/main" id="{6E007E75-7439-C812-EC78-729C70843E0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Premium Vector | Happy cute kid girl ready to go to school | Cute kids, Kids  cartoon characters, Cute bear drawings">
            <a:extLst>
              <a:ext uri="{FF2B5EF4-FFF2-40B4-BE49-F238E27FC236}">
                <a16:creationId xmlns:a16="http://schemas.microsoft.com/office/drawing/2014/main" id="{EDBA7220-8F7B-7EE7-3811-E7EA25ABBD4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Góc Tròn 23">
            <a:extLst>
              <a:ext uri="{FF2B5EF4-FFF2-40B4-BE49-F238E27FC236}">
                <a16:creationId xmlns:a16="http://schemas.microsoft.com/office/drawing/2014/main" id="{C919F781-983C-4883-10C9-94E02D1EB08D}"/>
              </a:ext>
            </a:extLst>
          </p:cNvPr>
          <p:cNvSpPr/>
          <p:nvPr/>
        </p:nvSpPr>
        <p:spPr>
          <a:xfrm>
            <a:off x="2188017" y="645513"/>
            <a:ext cx="8538977" cy="3798667"/>
          </a:xfrm>
          <a:custGeom>
            <a:avLst/>
            <a:gdLst>
              <a:gd name="connsiteX0" fmla="*/ 0 w 6657975"/>
              <a:gd name="connsiteY0" fmla="*/ 307131 h 1842762"/>
              <a:gd name="connsiteX1" fmla="*/ 179901 w 6657975"/>
              <a:gd name="connsiteY1" fmla="*/ 0 h 1842762"/>
              <a:gd name="connsiteX2" fmla="*/ 6478073 w 6657975"/>
              <a:gd name="connsiteY2" fmla="*/ 0 h 1842762"/>
              <a:gd name="connsiteX3" fmla="*/ 6657975 w 6657975"/>
              <a:gd name="connsiteY3" fmla="*/ 307131 h 1842762"/>
              <a:gd name="connsiteX4" fmla="*/ 6657975 w 6657975"/>
              <a:gd name="connsiteY4" fmla="*/ 1535628 h 1842762"/>
              <a:gd name="connsiteX5" fmla="*/ 6478073 w 6657975"/>
              <a:gd name="connsiteY5" fmla="*/ 1842762 h 1842762"/>
              <a:gd name="connsiteX6" fmla="*/ 179901 w 6657975"/>
              <a:gd name="connsiteY6" fmla="*/ 1842762 h 1842762"/>
              <a:gd name="connsiteX7" fmla="*/ 0 w 6657975"/>
              <a:gd name="connsiteY7" fmla="*/ 1535628 h 1842762"/>
              <a:gd name="connsiteX8" fmla="*/ 0 w 6657975"/>
              <a:gd name="connsiteY8" fmla="*/ 307131 h 1842762"/>
              <a:gd name="connsiteX0" fmla="*/ 0 w 6657975"/>
              <a:gd name="connsiteY0" fmla="*/ 307131 h 1842762"/>
              <a:gd name="connsiteX1" fmla="*/ 179901 w 6657975"/>
              <a:gd name="connsiteY1" fmla="*/ 0 h 1842762"/>
              <a:gd name="connsiteX2" fmla="*/ 6478073 w 6657975"/>
              <a:gd name="connsiteY2" fmla="*/ 0 h 1842762"/>
              <a:gd name="connsiteX3" fmla="*/ 6657975 w 6657975"/>
              <a:gd name="connsiteY3" fmla="*/ 307131 h 1842762"/>
              <a:gd name="connsiteX4" fmla="*/ 6657975 w 6657975"/>
              <a:gd name="connsiteY4" fmla="*/ 1535628 h 1842762"/>
              <a:gd name="connsiteX5" fmla="*/ 6478073 w 6657975"/>
              <a:gd name="connsiteY5" fmla="*/ 1842762 h 1842762"/>
              <a:gd name="connsiteX6" fmla="*/ 179901 w 6657975"/>
              <a:gd name="connsiteY6" fmla="*/ 1842762 h 1842762"/>
              <a:gd name="connsiteX7" fmla="*/ 0 w 6657975"/>
              <a:gd name="connsiteY7" fmla="*/ 1535628 h 1842762"/>
              <a:gd name="connsiteX8" fmla="*/ 0 w 6657975"/>
              <a:gd name="connsiteY8" fmla="*/ 307131 h 1842762"/>
              <a:gd name="connsiteX0" fmla="*/ 0 w 6657975"/>
              <a:gd name="connsiteY0" fmla="*/ 307131 h 1842762"/>
              <a:gd name="connsiteX1" fmla="*/ 179901 w 6657975"/>
              <a:gd name="connsiteY1" fmla="*/ 0 h 1842762"/>
              <a:gd name="connsiteX2" fmla="*/ 6478073 w 6657975"/>
              <a:gd name="connsiteY2" fmla="*/ 0 h 1842762"/>
              <a:gd name="connsiteX3" fmla="*/ 6657975 w 6657975"/>
              <a:gd name="connsiteY3" fmla="*/ 307131 h 1842762"/>
              <a:gd name="connsiteX4" fmla="*/ 6657975 w 6657975"/>
              <a:gd name="connsiteY4" fmla="*/ 1535628 h 1842762"/>
              <a:gd name="connsiteX5" fmla="*/ 6478073 w 6657975"/>
              <a:gd name="connsiteY5" fmla="*/ 1842762 h 1842762"/>
              <a:gd name="connsiteX6" fmla="*/ 179901 w 6657975"/>
              <a:gd name="connsiteY6" fmla="*/ 1842762 h 1842762"/>
              <a:gd name="connsiteX7" fmla="*/ 0 w 6657975"/>
              <a:gd name="connsiteY7" fmla="*/ 1535628 h 1842762"/>
              <a:gd name="connsiteX8" fmla="*/ 0 w 6657975"/>
              <a:gd name="connsiteY8" fmla="*/ 307131 h 184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7975" h="1842762" fill="none" extrusionOk="0">
                <a:moveTo>
                  <a:pt x="0" y="307131"/>
                </a:moveTo>
                <a:cubicBezTo>
                  <a:pt x="10823" y="161451"/>
                  <a:pt x="57258" y="10121"/>
                  <a:pt x="179901" y="0"/>
                </a:cubicBezTo>
                <a:cubicBezTo>
                  <a:pt x="3358145" y="-581878"/>
                  <a:pt x="5087223" y="292007"/>
                  <a:pt x="6478073" y="0"/>
                </a:cubicBezTo>
                <a:cubicBezTo>
                  <a:pt x="6569613" y="-36757"/>
                  <a:pt x="6621613" y="134805"/>
                  <a:pt x="6657975" y="307131"/>
                </a:cubicBezTo>
                <a:cubicBezTo>
                  <a:pt x="6735787" y="703280"/>
                  <a:pt x="6686535" y="1358915"/>
                  <a:pt x="6657975" y="1535628"/>
                </a:cubicBezTo>
                <a:cubicBezTo>
                  <a:pt x="6619925" y="1694364"/>
                  <a:pt x="6561147" y="1904657"/>
                  <a:pt x="6478073" y="1842762"/>
                </a:cubicBezTo>
                <a:cubicBezTo>
                  <a:pt x="4464761" y="2011434"/>
                  <a:pt x="2488491" y="2368386"/>
                  <a:pt x="179901" y="1842762"/>
                </a:cubicBezTo>
                <a:cubicBezTo>
                  <a:pt x="103742" y="1829510"/>
                  <a:pt x="-27034" y="1781057"/>
                  <a:pt x="0" y="1535628"/>
                </a:cubicBezTo>
                <a:cubicBezTo>
                  <a:pt x="52760" y="1203666"/>
                  <a:pt x="-54334" y="713910"/>
                  <a:pt x="0" y="307131"/>
                </a:cubicBezTo>
                <a:close/>
              </a:path>
              <a:path w="6657975" h="1842762" stroke="0" extrusionOk="0">
                <a:moveTo>
                  <a:pt x="0" y="307131"/>
                </a:moveTo>
                <a:cubicBezTo>
                  <a:pt x="11519" y="119739"/>
                  <a:pt x="95332" y="-46556"/>
                  <a:pt x="179901" y="0"/>
                </a:cubicBezTo>
                <a:cubicBezTo>
                  <a:pt x="1263614" y="-427412"/>
                  <a:pt x="3018290" y="-12811"/>
                  <a:pt x="6478073" y="0"/>
                </a:cubicBezTo>
                <a:cubicBezTo>
                  <a:pt x="6586047" y="32079"/>
                  <a:pt x="6628243" y="97698"/>
                  <a:pt x="6657975" y="307131"/>
                </a:cubicBezTo>
                <a:cubicBezTo>
                  <a:pt x="6696750" y="709533"/>
                  <a:pt x="6633436" y="1394836"/>
                  <a:pt x="6657975" y="1535628"/>
                </a:cubicBezTo>
                <a:cubicBezTo>
                  <a:pt x="6650131" y="1725388"/>
                  <a:pt x="6608131" y="1875873"/>
                  <a:pt x="6478073" y="1842762"/>
                </a:cubicBezTo>
                <a:cubicBezTo>
                  <a:pt x="4436366" y="2058288"/>
                  <a:pt x="850019" y="2075519"/>
                  <a:pt x="179901" y="1842762"/>
                </a:cubicBezTo>
                <a:cubicBezTo>
                  <a:pt x="122577" y="1822220"/>
                  <a:pt x="-1928" y="1702928"/>
                  <a:pt x="0" y="1535628"/>
                </a:cubicBezTo>
                <a:cubicBezTo>
                  <a:pt x="36214" y="1146884"/>
                  <a:pt x="45333" y="905918"/>
                  <a:pt x="0" y="307131"/>
                </a:cubicBezTo>
                <a:close/>
              </a:path>
              <a:path w="6657975" h="1842762" fill="none" stroke="0" extrusionOk="0">
                <a:moveTo>
                  <a:pt x="0" y="307131"/>
                </a:moveTo>
                <a:cubicBezTo>
                  <a:pt x="2989" y="135839"/>
                  <a:pt x="87965" y="-27338"/>
                  <a:pt x="179901" y="0"/>
                </a:cubicBezTo>
                <a:cubicBezTo>
                  <a:pt x="3258508" y="-352619"/>
                  <a:pt x="4735429" y="182092"/>
                  <a:pt x="6478073" y="0"/>
                </a:cubicBezTo>
                <a:cubicBezTo>
                  <a:pt x="6599228" y="-20477"/>
                  <a:pt x="6644144" y="134080"/>
                  <a:pt x="6657975" y="307131"/>
                </a:cubicBezTo>
                <a:cubicBezTo>
                  <a:pt x="6681915" y="695743"/>
                  <a:pt x="6698705" y="1319941"/>
                  <a:pt x="6657975" y="1535628"/>
                </a:cubicBezTo>
                <a:cubicBezTo>
                  <a:pt x="6663835" y="1687525"/>
                  <a:pt x="6567373" y="1882445"/>
                  <a:pt x="6478073" y="1842762"/>
                </a:cubicBezTo>
                <a:cubicBezTo>
                  <a:pt x="4481522" y="1976909"/>
                  <a:pt x="1877189" y="1646710"/>
                  <a:pt x="179901" y="1842762"/>
                </a:cubicBezTo>
                <a:cubicBezTo>
                  <a:pt x="83561" y="1824972"/>
                  <a:pt x="-3160" y="1716017"/>
                  <a:pt x="0" y="1535628"/>
                </a:cubicBezTo>
                <a:cubicBezTo>
                  <a:pt x="68877" y="1273467"/>
                  <a:pt x="-11355" y="669944"/>
                  <a:pt x="0" y="307131"/>
                </a:cubicBezTo>
                <a:close/>
              </a:path>
              <a:path w="6657975" h="1842762" fill="none" stroke="0" extrusionOk="0">
                <a:moveTo>
                  <a:pt x="0" y="307131"/>
                </a:moveTo>
                <a:cubicBezTo>
                  <a:pt x="7309" y="145959"/>
                  <a:pt x="68067" y="4629"/>
                  <a:pt x="179901" y="0"/>
                </a:cubicBezTo>
                <a:cubicBezTo>
                  <a:pt x="3314009" y="-436010"/>
                  <a:pt x="4719983" y="98232"/>
                  <a:pt x="6478073" y="0"/>
                </a:cubicBezTo>
                <a:cubicBezTo>
                  <a:pt x="6582493" y="-7325"/>
                  <a:pt x="6627981" y="121600"/>
                  <a:pt x="6657975" y="307131"/>
                </a:cubicBezTo>
                <a:cubicBezTo>
                  <a:pt x="6720640" y="690090"/>
                  <a:pt x="6696360" y="1344768"/>
                  <a:pt x="6657975" y="1535628"/>
                </a:cubicBezTo>
                <a:cubicBezTo>
                  <a:pt x="6642508" y="1694733"/>
                  <a:pt x="6572178" y="1888105"/>
                  <a:pt x="6478073" y="1842762"/>
                </a:cubicBezTo>
                <a:cubicBezTo>
                  <a:pt x="4467641" y="2012123"/>
                  <a:pt x="2079505" y="2057698"/>
                  <a:pt x="179901" y="1842762"/>
                </a:cubicBezTo>
                <a:cubicBezTo>
                  <a:pt x="111539" y="1821248"/>
                  <a:pt x="-27414" y="1744070"/>
                  <a:pt x="0" y="1535628"/>
                </a:cubicBezTo>
                <a:cubicBezTo>
                  <a:pt x="26375" y="1279086"/>
                  <a:pt x="6707" y="645391"/>
                  <a:pt x="0" y="307131"/>
                </a:cubicBezTo>
                <a:close/>
              </a:path>
            </a:pathLst>
          </a:custGeom>
          <a:ln w="76200">
            <a:prstDash val="dash"/>
            <a:extLst>
              <a:ext uri="{C807C97D-BFC1-408E-A445-0C87EB9F89A2}">
                <ask:lineSketchStyleProps xmlns:ask="http://schemas.microsoft.com/office/drawing/2018/sketchyshapes" sd="2510099056">
                  <a:custGeom>
                    <a:avLst/>
                    <a:gdLst>
                      <a:gd name="connsiteX0" fmla="*/ 0 w 8538977"/>
                      <a:gd name="connsiteY0" fmla="*/ 633119 h 3798667"/>
                      <a:gd name="connsiteX1" fmla="*/ 230726 w 8538977"/>
                      <a:gd name="connsiteY1" fmla="*/ 0 h 3798667"/>
                      <a:gd name="connsiteX2" fmla="*/ 8308249 w 8538977"/>
                      <a:gd name="connsiteY2" fmla="*/ 0 h 3798667"/>
                      <a:gd name="connsiteX3" fmla="*/ 8538977 w 8538977"/>
                      <a:gd name="connsiteY3" fmla="*/ 633119 h 3798667"/>
                      <a:gd name="connsiteX4" fmla="*/ 8538977 w 8538977"/>
                      <a:gd name="connsiteY4" fmla="*/ 3165541 h 3798667"/>
                      <a:gd name="connsiteX5" fmla="*/ 8308249 w 8538977"/>
                      <a:gd name="connsiteY5" fmla="*/ 3798667 h 3798667"/>
                      <a:gd name="connsiteX6" fmla="*/ 230726 w 8538977"/>
                      <a:gd name="connsiteY6" fmla="*/ 3798667 h 3798667"/>
                      <a:gd name="connsiteX7" fmla="*/ 0 w 8538977"/>
                      <a:gd name="connsiteY7" fmla="*/ 3165541 h 3798667"/>
                      <a:gd name="connsiteX8" fmla="*/ 0 w 8538977"/>
                      <a:gd name="connsiteY8" fmla="*/ 633119 h 3798667"/>
                      <a:gd name="connsiteX0" fmla="*/ 0 w 8538977"/>
                      <a:gd name="connsiteY0" fmla="*/ 633119 h 3798667"/>
                      <a:gd name="connsiteX1" fmla="*/ 230726 w 8538977"/>
                      <a:gd name="connsiteY1" fmla="*/ 0 h 3798667"/>
                      <a:gd name="connsiteX2" fmla="*/ 8308249 w 8538977"/>
                      <a:gd name="connsiteY2" fmla="*/ 0 h 3798667"/>
                      <a:gd name="connsiteX3" fmla="*/ 8538977 w 8538977"/>
                      <a:gd name="connsiteY3" fmla="*/ 633119 h 3798667"/>
                      <a:gd name="connsiteX4" fmla="*/ 8538977 w 8538977"/>
                      <a:gd name="connsiteY4" fmla="*/ 3165541 h 3798667"/>
                      <a:gd name="connsiteX5" fmla="*/ 8308249 w 8538977"/>
                      <a:gd name="connsiteY5" fmla="*/ 3798667 h 3798667"/>
                      <a:gd name="connsiteX6" fmla="*/ 230726 w 8538977"/>
                      <a:gd name="connsiteY6" fmla="*/ 3798667 h 3798667"/>
                      <a:gd name="connsiteX7" fmla="*/ 0 w 8538977"/>
                      <a:gd name="connsiteY7" fmla="*/ 3165541 h 3798667"/>
                      <a:gd name="connsiteX8" fmla="*/ 0 w 8538977"/>
                      <a:gd name="connsiteY8" fmla="*/ 633119 h 3798667"/>
                      <a:gd name="connsiteX0" fmla="*/ 0 w 8538977"/>
                      <a:gd name="connsiteY0" fmla="*/ 633119 h 3798667"/>
                      <a:gd name="connsiteX1" fmla="*/ 230726 w 8538977"/>
                      <a:gd name="connsiteY1" fmla="*/ 0 h 3798667"/>
                      <a:gd name="connsiteX2" fmla="*/ 8308249 w 8538977"/>
                      <a:gd name="connsiteY2" fmla="*/ 0 h 3798667"/>
                      <a:gd name="connsiteX3" fmla="*/ 8538977 w 8538977"/>
                      <a:gd name="connsiteY3" fmla="*/ 633119 h 3798667"/>
                      <a:gd name="connsiteX4" fmla="*/ 8538977 w 8538977"/>
                      <a:gd name="connsiteY4" fmla="*/ 3165541 h 3798667"/>
                      <a:gd name="connsiteX5" fmla="*/ 8308249 w 8538977"/>
                      <a:gd name="connsiteY5" fmla="*/ 3798667 h 3798667"/>
                      <a:gd name="connsiteX6" fmla="*/ 230726 w 8538977"/>
                      <a:gd name="connsiteY6" fmla="*/ 3798667 h 3798667"/>
                      <a:gd name="connsiteX7" fmla="*/ 0 w 8538977"/>
                      <a:gd name="connsiteY7" fmla="*/ 3165541 h 3798667"/>
                      <a:gd name="connsiteX8" fmla="*/ 0 w 8538977"/>
                      <a:gd name="connsiteY8" fmla="*/ 633119 h 3798667"/>
                      <a:gd name="connsiteX0" fmla="*/ 0 w 8538977"/>
                      <a:gd name="connsiteY0" fmla="*/ 633119 h 3798667"/>
                      <a:gd name="connsiteX1" fmla="*/ 230726 w 8538977"/>
                      <a:gd name="connsiteY1" fmla="*/ 0 h 3798667"/>
                      <a:gd name="connsiteX2" fmla="*/ 8308249 w 8538977"/>
                      <a:gd name="connsiteY2" fmla="*/ 0 h 3798667"/>
                      <a:gd name="connsiteX3" fmla="*/ 8538977 w 8538977"/>
                      <a:gd name="connsiteY3" fmla="*/ 633119 h 3798667"/>
                      <a:gd name="connsiteX4" fmla="*/ 8538977 w 8538977"/>
                      <a:gd name="connsiteY4" fmla="*/ 3165541 h 3798667"/>
                      <a:gd name="connsiteX5" fmla="*/ 8308249 w 8538977"/>
                      <a:gd name="connsiteY5" fmla="*/ 3798667 h 3798667"/>
                      <a:gd name="connsiteX6" fmla="*/ 230726 w 8538977"/>
                      <a:gd name="connsiteY6" fmla="*/ 3798667 h 3798667"/>
                      <a:gd name="connsiteX7" fmla="*/ 0 w 8538977"/>
                      <a:gd name="connsiteY7" fmla="*/ 3165541 h 3798667"/>
                      <a:gd name="connsiteX8" fmla="*/ 0 w 8538977"/>
                      <a:gd name="connsiteY8" fmla="*/ 633119 h 379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38977" h="3798667" fill="none" extrusionOk="0">
                        <a:moveTo>
                          <a:pt x="0" y="633119"/>
                        </a:moveTo>
                        <a:cubicBezTo>
                          <a:pt x="15302" y="334692"/>
                          <a:pt x="66201" y="23126"/>
                          <a:pt x="230726" y="0"/>
                        </a:cubicBezTo>
                        <a:cubicBezTo>
                          <a:pt x="4396913" y="-1424335"/>
                          <a:pt x="6633852" y="809146"/>
                          <a:pt x="8308249" y="0"/>
                        </a:cubicBezTo>
                        <a:cubicBezTo>
                          <a:pt x="8423873" y="-81284"/>
                          <a:pt x="8429026" y="274858"/>
                          <a:pt x="8538977" y="633119"/>
                        </a:cubicBezTo>
                        <a:cubicBezTo>
                          <a:pt x="8669644" y="1446318"/>
                          <a:pt x="8535268" y="2858714"/>
                          <a:pt x="8538977" y="3165541"/>
                        </a:cubicBezTo>
                        <a:cubicBezTo>
                          <a:pt x="8483983" y="3491502"/>
                          <a:pt x="8406251" y="3948582"/>
                          <a:pt x="8308249" y="3798667"/>
                        </a:cubicBezTo>
                        <a:cubicBezTo>
                          <a:pt x="5457215" y="4153898"/>
                          <a:pt x="3283067" y="4957600"/>
                          <a:pt x="230726" y="3798667"/>
                        </a:cubicBezTo>
                        <a:cubicBezTo>
                          <a:pt x="144668" y="3767051"/>
                          <a:pt x="-46913" y="3694828"/>
                          <a:pt x="0" y="3165541"/>
                        </a:cubicBezTo>
                        <a:cubicBezTo>
                          <a:pt x="66702" y="2460302"/>
                          <a:pt x="-107126" y="1488112"/>
                          <a:pt x="0" y="633119"/>
                        </a:cubicBezTo>
                        <a:close/>
                      </a:path>
                      <a:path w="8538977" h="3798667" stroke="0" extrusionOk="0">
                        <a:moveTo>
                          <a:pt x="0" y="633119"/>
                        </a:moveTo>
                        <a:cubicBezTo>
                          <a:pt x="21067" y="243659"/>
                          <a:pt x="134918" y="-103234"/>
                          <a:pt x="230726" y="0"/>
                        </a:cubicBezTo>
                        <a:cubicBezTo>
                          <a:pt x="1579761" y="-1021705"/>
                          <a:pt x="3798465" y="-3906"/>
                          <a:pt x="8308249" y="0"/>
                        </a:cubicBezTo>
                        <a:cubicBezTo>
                          <a:pt x="8451262" y="78997"/>
                          <a:pt x="8495056" y="198747"/>
                          <a:pt x="8538977" y="633119"/>
                        </a:cubicBezTo>
                        <a:cubicBezTo>
                          <a:pt x="8564301" y="1486618"/>
                          <a:pt x="8456761" y="2892300"/>
                          <a:pt x="8538977" y="3165541"/>
                        </a:cubicBezTo>
                        <a:cubicBezTo>
                          <a:pt x="8523662" y="3564350"/>
                          <a:pt x="8499815" y="3888863"/>
                          <a:pt x="8308249" y="3798667"/>
                        </a:cubicBezTo>
                        <a:cubicBezTo>
                          <a:pt x="5789412" y="4404852"/>
                          <a:pt x="1010577" y="4412276"/>
                          <a:pt x="230726" y="3798667"/>
                        </a:cubicBezTo>
                        <a:cubicBezTo>
                          <a:pt x="165720" y="3753067"/>
                          <a:pt x="19167" y="3559598"/>
                          <a:pt x="0" y="3165541"/>
                        </a:cubicBezTo>
                        <a:cubicBezTo>
                          <a:pt x="7837" y="2378311"/>
                          <a:pt x="149568" y="1874383"/>
                          <a:pt x="0" y="633119"/>
                        </a:cubicBezTo>
                        <a:close/>
                      </a:path>
                      <a:path w="8538977" h="3798667" fill="none" stroke="0" extrusionOk="0">
                        <a:moveTo>
                          <a:pt x="0" y="633119"/>
                        </a:moveTo>
                        <a:cubicBezTo>
                          <a:pt x="3484" y="290076"/>
                          <a:pt x="118307" y="-60975"/>
                          <a:pt x="230726" y="0"/>
                        </a:cubicBezTo>
                        <a:cubicBezTo>
                          <a:pt x="3957018" y="-815881"/>
                          <a:pt x="6182496" y="550278"/>
                          <a:pt x="8308249" y="0"/>
                        </a:cubicBezTo>
                        <a:cubicBezTo>
                          <a:pt x="8494205" y="-58469"/>
                          <a:pt x="8517205" y="287142"/>
                          <a:pt x="8538977" y="633119"/>
                        </a:cubicBezTo>
                        <a:cubicBezTo>
                          <a:pt x="8563547" y="1432756"/>
                          <a:pt x="8520298" y="2685828"/>
                          <a:pt x="8538977" y="3165541"/>
                        </a:cubicBezTo>
                        <a:cubicBezTo>
                          <a:pt x="8551576" y="3479157"/>
                          <a:pt x="8412752" y="3904590"/>
                          <a:pt x="8308249" y="3798667"/>
                        </a:cubicBezTo>
                        <a:cubicBezTo>
                          <a:pt x="5800629" y="4035336"/>
                          <a:pt x="2524411" y="3484510"/>
                          <a:pt x="230726" y="3798667"/>
                        </a:cubicBezTo>
                        <a:cubicBezTo>
                          <a:pt x="101185" y="3757784"/>
                          <a:pt x="34053" y="3527633"/>
                          <a:pt x="0" y="3165541"/>
                        </a:cubicBezTo>
                        <a:cubicBezTo>
                          <a:pt x="125915" y="2576909"/>
                          <a:pt x="-32870" y="1335996"/>
                          <a:pt x="0" y="633119"/>
                        </a:cubicBezTo>
                        <a:close/>
                      </a:path>
                      <a:path w="8538977" h="3798667" fill="none" stroke="0" extrusionOk="0">
                        <a:moveTo>
                          <a:pt x="0" y="633119"/>
                        </a:moveTo>
                        <a:cubicBezTo>
                          <a:pt x="-12707" y="284359"/>
                          <a:pt x="85794" y="22483"/>
                          <a:pt x="230726" y="0"/>
                        </a:cubicBezTo>
                        <a:cubicBezTo>
                          <a:pt x="4339151" y="-585579"/>
                          <a:pt x="6228080" y="372327"/>
                          <a:pt x="8308249" y="0"/>
                        </a:cubicBezTo>
                        <a:cubicBezTo>
                          <a:pt x="8444925" y="-45016"/>
                          <a:pt x="8484537" y="216717"/>
                          <a:pt x="8538977" y="633119"/>
                        </a:cubicBezTo>
                        <a:cubicBezTo>
                          <a:pt x="8664461" y="1372329"/>
                          <a:pt x="8592874" y="2837261"/>
                          <a:pt x="8538977" y="3165541"/>
                        </a:cubicBezTo>
                        <a:cubicBezTo>
                          <a:pt x="8516389" y="3508591"/>
                          <a:pt x="8408528" y="3905923"/>
                          <a:pt x="8308249" y="3798667"/>
                        </a:cubicBezTo>
                        <a:cubicBezTo>
                          <a:pt x="5654835" y="4131732"/>
                          <a:pt x="2382344" y="4506546"/>
                          <a:pt x="230726" y="3798667"/>
                        </a:cubicBezTo>
                        <a:cubicBezTo>
                          <a:pt x="139713" y="3758342"/>
                          <a:pt x="-21452" y="3601081"/>
                          <a:pt x="0" y="3165541"/>
                        </a:cubicBezTo>
                        <a:cubicBezTo>
                          <a:pt x="23180" y="2613820"/>
                          <a:pt x="51810" y="1388858"/>
                          <a:pt x="0" y="633119"/>
                        </a:cubicBezTo>
                        <a:close/>
                      </a:path>
                      <a:path w="8538977" h="3798667" fill="none" stroke="0" extrusionOk="0">
                        <a:moveTo>
                          <a:pt x="0" y="633119"/>
                        </a:moveTo>
                        <a:cubicBezTo>
                          <a:pt x="11823" y="321068"/>
                          <a:pt x="68088" y="9626"/>
                          <a:pt x="230726" y="0"/>
                        </a:cubicBezTo>
                        <a:cubicBezTo>
                          <a:pt x="4434379" y="-1362335"/>
                          <a:pt x="6208134" y="673247"/>
                          <a:pt x="8308249" y="0"/>
                        </a:cubicBezTo>
                        <a:cubicBezTo>
                          <a:pt x="8448204" y="-28468"/>
                          <a:pt x="8476455" y="216144"/>
                          <a:pt x="8538977" y="633119"/>
                        </a:cubicBezTo>
                        <a:cubicBezTo>
                          <a:pt x="8650488" y="1429919"/>
                          <a:pt x="8558359" y="2825340"/>
                          <a:pt x="8538977" y="3165541"/>
                        </a:cubicBezTo>
                        <a:cubicBezTo>
                          <a:pt x="8499957" y="3487263"/>
                          <a:pt x="8444009" y="3927416"/>
                          <a:pt x="8308249" y="3798667"/>
                        </a:cubicBezTo>
                        <a:cubicBezTo>
                          <a:pt x="5533261" y="4155677"/>
                          <a:pt x="2892641" y="4689667"/>
                          <a:pt x="230726" y="3798667"/>
                        </a:cubicBezTo>
                        <a:cubicBezTo>
                          <a:pt x="154563" y="3755330"/>
                          <a:pt x="-51547" y="3643361"/>
                          <a:pt x="0" y="3165541"/>
                        </a:cubicBezTo>
                        <a:cubicBezTo>
                          <a:pt x="-19153" y="2524992"/>
                          <a:pt x="-44582" y="1409264"/>
                          <a:pt x="0" y="633119"/>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98C78C2-F037-ABF5-6E6E-D840820F4DD6}"/>
              </a:ext>
            </a:extLst>
          </p:cNvPr>
          <p:cNvSpPr txBox="1"/>
          <p:nvPr/>
        </p:nvSpPr>
        <p:spPr>
          <a:xfrm>
            <a:off x="2544432" y="922603"/>
            <a:ext cx="7657174" cy="3416320"/>
          </a:xfrm>
          <a:prstGeom prst="rect">
            <a:avLst/>
          </a:prstGeom>
          <a:noFill/>
        </p:spPr>
        <p:txBody>
          <a:bodyPr wrap="square">
            <a:spAutoFit/>
          </a:bodyPr>
          <a:lstStyle/>
          <a:p>
            <a:pPr lvl="0" algn="just" defTabSz="911744">
              <a:defRPr/>
            </a:pPr>
            <a:r>
              <a:rPr lang="vi-VN" sz="3600" b="1" dirty="0">
                <a:solidFill>
                  <a:schemeClr val="accent1"/>
                </a:solidFill>
                <a:latin typeface="Calibri" panose="020F0502020204030204" pitchFamily="34" charset="0"/>
                <a:ea typeface="Calibri" panose="020F0502020204030204" pitchFamily="34" charset="0"/>
                <a:cs typeface="Calibri" panose="020F0502020204030204" pitchFamily="34" charset="0"/>
              </a:rPr>
              <a:t>Khi đã có ý tưởng, kế hoạch hoạt động cụ thể chúng ta có thể bắt tay vào kêu gọi cộng đồng: đặc biệt lưu ý tìm sự cổ vũ, hỗ trợ của người thân, các cá nhân có uy tín trong cộng đồng để thực hiện ý tưởng đạt được hiệu quả.</a:t>
            </a:r>
          </a:p>
        </p:txBody>
      </p:sp>
    </p:spTree>
    <p:extLst>
      <p:ext uri="{BB962C8B-B14F-4D97-AF65-F5344CB8AC3E}">
        <p14:creationId xmlns:p14="http://schemas.microsoft.com/office/powerpoint/2010/main" val="11032111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C1BDC8C-DE81-C87E-EBDB-6866F5B8AEC7}"/>
              </a:ext>
            </a:extLst>
          </p:cNvPr>
          <p:cNvGrpSpPr/>
          <p:nvPr/>
        </p:nvGrpSpPr>
        <p:grpSpPr>
          <a:xfrm>
            <a:off x="20" y="1282"/>
            <a:ext cx="12191980" cy="6856718"/>
            <a:chOff x="20" y="1282"/>
            <a:chExt cx="12191980" cy="6856718"/>
          </a:xfrm>
        </p:grpSpPr>
        <p:sp>
          <p:nvSpPr>
            <p:cNvPr id="2" name="TextBox 6">
              <a:extLst>
                <a:ext uri="{FF2B5EF4-FFF2-40B4-BE49-F238E27FC236}">
                  <a16:creationId xmlns:a16="http://schemas.microsoft.com/office/drawing/2014/main" id="{86042097-45CB-8676-E445-62EAF794FAD9}"/>
                </a:ext>
              </a:extLst>
            </p:cNvPr>
            <p:cNvSpPr txBox="1"/>
            <p:nvPr/>
          </p:nvSpPr>
          <p:spPr>
            <a:xfrm>
              <a:off x="5343129" y="3167390"/>
              <a:ext cx="1505742" cy="5232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1200" cap="none" spc="0" normalizeH="0" baseline="0" noProof="0" dirty="0" err="1">
                  <a:ln>
                    <a:noFill/>
                  </a:ln>
                  <a:solidFill>
                    <a:srgbClr val="000000"/>
                  </a:solidFill>
                  <a:effectLst/>
                  <a:uLnTx/>
                  <a:uFillTx/>
                  <a:latin typeface="Arial" panose="020B0604020202020204" pitchFamily="34" charset="0"/>
                  <a:cs typeface="Arial"/>
                  <a:sym typeface="Arial"/>
                </a:rPr>
                <a:t>Nguyễn</a:t>
              </a:r>
              <a:r>
                <a:rPr kumimoji="0" lang="vi-VN" sz="1400" b="0" i="0" u="none" strike="noStrike" kern="1200" cap="none" spc="0" normalizeH="0" baseline="0" noProof="0" dirty="0">
                  <a:ln>
                    <a:noFill/>
                  </a:ln>
                  <a:solidFill>
                    <a:srgbClr val="000000"/>
                  </a:solidFill>
                  <a:effectLst/>
                  <a:uLnTx/>
                  <a:uFillTx/>
                  <a:latin typeface="Arial" panose="020B0604020202020204" pitchFamily="34" charset="0"/>
                  <a:cs typeface="Arial"/>
                  <a:sym typeface="Arial"/>
                </a:rPr>
                <a:t> </a:t>
              </a:r>
              <a:r>
                <a:rPr kumimoji="0" lang="vi-VN" sz="1400" b="0" i="0" u="none" strike="noStrike" kern="1200" cap="none" spc="0" normalizeH="0" baseline="0" noProof="0" dirty="0" err="1">
                  <a:ln>
                    <a:noFill/>
                  </a:ln>
                  <a:solidFill>
                    <a:srgbClr val="000000"/>
                  </a:solidFill>
                  <a:effectLst/>
                  <a:uLnTx/>
                  <a:uFillTx/>
                  <a:latin typeface="Arial" panose="020B0604020202020204" pitchFamily="34" charset="0"/>
                  <a:cs typeface="Arial"/>
                  <a:sym typeface="Arial"/>
                </a:rPr>
                <a:t>Trần</a:t>
              </a:r>
              <a:r>
                <a:rPr kumimoji="0" lang="vi-VN" sz="1400" b="0" i="0" u="none" strike="noStrike" kern="1200" cap="none" spc="0" normalizeH="0" baseline="0" noProof="0" dirty="0">
                  <a:ln>
                    <a:noFill/>
                  </a:ln>
                  <a:solidFill>
                    <a:srgbClr val="000000"/>
                  </a:solidFill>
                  <a:effectLst/>
                  <a:uLnTx/>
                  <a:uFillTx/>
                  <a:latin typeface="Arial" panose="020B0604020202020204" pitchFamily="34" charset="0"/>
                  <a:cs typeface="Arial"/>
                  <a:sym typeface="Arial"/>
                </a:rPr>
                <a:t> Phương Dung</a:t>
              </a:r>
              <a:endParaRPr kumimoji="0" lang="en-US" sz="140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9" name="Hình ảnh 8" descr="Ảnh có chứa thiên nhiên&#10;&#10;Mô tả được tạo tự động">
              <a:extLst>
                <a:ext uri="{FF2B5EF4-FFF2-40B4-BE49-F238E27FC236}">
                  <a16:creationId xmlns:a16="http://schemas.microsoft.com/office/drawing/2014/main" id="{0994B609-D4E0-6677-098A-F0183792ADB8}"/>
                </a:ext>
              </a:extLst>
            </p:cNvPr>
            <p:cNvPicPr>
              <a:picLocks noChangeAspect="1"/>
            </p:cNvPicPr>
            <p:nvPr/>
          </p:nvPicPr>
          <p:blipFill rotWithShape="1">
            <a:blip r:embed="rId3">
              <a:extLst>
                <a:ext uri="{28A0092B-C50C-407E-A947-70E740481C1C}">
                  <a14:useLocalDpi xmlns:a14="http://schemas.microsoft.com/office/drawing/2010/main" val="0"/>
                </a:ext>
              </a:extLst>
            </a:blip>
            <a:srcRect r="7093" b="-1"/>
            <a:stretch/>
          </p:blipFill>
          <p:spPr>
            <a:xfrm>
              <a:off x="20" y="1282"/>
              <a:ext cx="12191980" cy="6856718"/>
            </a:xfrm>
            <a:prstGeom prst="rect">
              <a:avLst/>
            </a:prstGeom>
          </p:spPr>
        </p:pic>
      </p:grpSp>
      <p:pic>
        <p:nvPicPr>
          <p:cNvPr id="1026" name="Picture 2" descr="Có thể là tranh biếm họa về một hoặc nhiều người">
            <a:extLst>
              <a:ext uri="{FF2B5EF4-FFF2-40B4-BE49-F238E27FC236}">
                <a16:creationId xmlns:a16="http://schemas.microsoft.com/office/drawing/2014/main" id="{1BA54161-8DFF-7DFC-5B02-7C1C9B6DE7A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2510" y1="43750" x2="22510" y2="43750"/>
                        <a14:foregroundMark x1="22656" y1="43750" x2="21240" y2="44189"/>
                        <a14:foregroundMark x1="77930" y1="25439" x2="70459" y2="37598"/>
                        <a14:foregroundMark x1="70459" y1="37598" x2="71094" y2="40137"/>
                        <a14:foregroundMark x1="69873" y1="50537" x2="71387" y2="55420"/>
                        <a14:foregroundMark x1="74463" y1="47754" x2="70850" y2="54297"/>
                        <a14:foregroundMark x1="70020" y1="35547" x2="65576" y2="44189"/>
                        <a14:foregroundMark x1="75977" y1="47217" x2="74316" y2="54004"/>
                        <a14:foregroundMark x1="75684" y1="58350" x2="75684" y2="58350"/>
                        <a14:foregroundMark x1="59180" y1="55811" x2="59180" y2="55811"/>
                        <a14:foregroundMark x1="59570" y1="56396" x2="60547" y2="57227"/>
                        <a14:foregroundMark x1="61230" y1="58350" x2="61230" y2="58350"/>
                        <a14:foregroundMark x1="52100" y1="61523" x2="49316" y2="69043"/>
                        <a14:foregroundMark x1="57764" y1="62646" x2="48633" y2="72217"/>
                        <a14:foregroundMark x1="43066" y1="65283" x2="48730" y2="72656"/>
                        <a14:foregroundMark x1="58057" y1="54590" x2="58057" y2="54590"/>
                        <a14:foregroundMark x1="59326" y1="64160" x2="51660" y2="71533"/>
                        <a14:foregroundMark x1="41650" y1="69434" x2="47363" y2="74707"/>
                        <a14:foregroundMark x1="39453" y1="69287" x2="48730" y2="76660"/>
                        <a14:foregroundMark x1="51660" y1="74707" x2="53760" y2="72363"/>
                        <a14:foregroundMark x1="57520" y1="59180" x2="57520" y2="65820"/>
                        <a14:foregroundMark x1="51270" y1="59863" x2="55811" y2="57520"/>
                        <a14:foregroundMark x1="60547" y1="61230" x2="59863" y2="65430"/>
                        <a14:foregroundMark x1="62646" y1="64990" x2="62793" y2="64990"/>
                      </a14:backgroundRemoval>
                    </a14:imgEffect>
                  </a14:imgLayer>
                </a14:imgProps>
              </a:ext>
              <a:ext uri="{28A0092B-C50C-407E-A947-70E740481C1C}">
                <a14:useLocalDpi xmlns:a14="http://schemas.microsoft.com/office/drawing/2010/main" val="0"/>
              </a:ext>
            </a:extLst>
          </a:blip>
          <a:srcRect l="17640" t="18056" r="9305" b="21389"/>
          <a:stretch/>
        </p:blipFill>
        <p:spPr bwMode="auto">
          <a:xfrm>
            <a:off x="1984450" y="2705100"/>
            <a:ext cx="5010150" cy="41529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vector isolated bundle of books">
            <a:extLst>
              <a:ext uri="{FF2B5EF4-FFF2-40B4-BE49-F238E27FC236}">
                <a16:creationId xmlns:a16="http://schemas.microsoft.com/office/drawing/2014/main" id="{30A7A79E-2505-0848-AE91-F05F9E8FD3B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273" b="94404" l="3834" r="93291">
                        <a14:foregroundMark x1="7348" y1="71533" x2="30831" y2="54745"/>
                        <a14:foregroundMark x1="30831" y1="54745" x2="32268" y2="52798"/>
                        <a14:foregroundMark x1="3834" y1="72749" x2="12780" y2="80779"/>
                        <a14:foregroundMark x1="58147" y1="94404" x2="58147" y2="94404"/>
                        <a14:foregroundMark x1="88818" y1="37226" x2="88818" y2="37226"/>
                        <a14:foregroundMark x1="92013" y1="31873" x2="92013" y2="31873"/>
                        <a14:foregroundMark x1="91374" y1="54258" x2="93450" y2="55231"/>
                        <a14:foregroundMark x1="55751" y1="8273" x2="59425" y2="11192"/>
                      </a14:backgroundRemoval>
                    </a14:imgEffect>
                  </a14:imgLayer>
                </a14:imgProps>
              </a:ext>
              <a:ext uri="{28A0092B-C50C-407E-A947-70E740481C1C}">
                <a14:useLocalDpi xmlns:a14="http://schemas.microsoft.com/office/drawing/2010/main" val="0"/>
              </a:ext>
            </a:extLst>
          </a:blip>
          <a:srcRect/>
          <a:stretch>
            <a:fillRect/>
          </a:stretch>
        </p:blipFill>
        <p:spPr bwMode="auto">
          <a:xfrm>
            <a:off x="6898954" y="4378406"/>
            <a:ext cx="2943225" cy="19323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84E0AC6-6361-F8ED-037D-2F99900B22D0}"/>
              </a:ext>
            </a:extLst>
          </p:cNvPr>
          <p:cNvPicPr>
            <a:picLocks noChangeAspect="1"/>
          </p:cNvPicPr>
          <p:nvPr/>
        </p:nvPicPr>
        <p:blipFill>
          <a:blip r:embed="rId8"/>
          <a:stretch>
            <a:fillRect/>
          </a:stretch>
        </p:blipFill>
        <p:spPr>
          <a:xfrm>
            <a:off x="3289342" y="570647"/>
            <a:ext cx="4889416" cy="2097206"/>
          </a:xfrm>
          <a:prstGeom prst="rect">
            <a:avLst/>
          </a:prstGeom>
        </p:spPr>
      </p:pic>
    </p:spTree>
    <p:extLst>
      <p:ext uri="{BB962C8B-B14F-4D97-AF65-F5344CB8AC3E}">
        <p14:creationId xmlns:p14="http://schemas.microsoft.com/office/powerpoint/2010/main" val="1553046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A5762BD-C5A3-FBD5-F659-1D3368F83120}"/>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0" y="-23977"/>
            <a:ext cx="12191980" cy="6856718"/>
          </a:xfrm>
          <a:prstGeom prst="rect">
            <a:avLst/>
          </a:prstGeom>
        </p:spPr>
      </p:pic>
      <p:sp>
        <p:nvSpPr>
          <p:cNvPr id="2" name="Rectangle: Rounded Corners 1">
            <a:extLst>
              <a:ext uri="{FF2B5EF4-FFF2-40B4-BE49-F238E27FC236}">
                <a16:creationId xmlns:a16="http://schemas.microsoft.com/office/drawing/2014/main" id="{256DB278-DE6B-2741-0F4F-1001514CC275}"/>
              </a:ext>
            </a:extLst>
          </p:cNvPr>
          <p:cNvSpPr/>
          <p:nvPr/>
        </p:nvSpPr>
        <p:spPr>
          <a:xfrm>
            <a:off x="476251" y="1457326"/>
            <a:ext cx="11102378" cy="4438650"/>
          </a:xfrm>
          <a:prstGeom prst="roundRect">
            <a:avLst/>
          </a:prstGeom>
          <a:solidFill>
            <a:schemeClr val="bg1"/>
          </a:solidFill>
          <a:ln w="3810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srgbClr val="9900CC"/>
              </a:solidFill>
              <a:effectLst/>
              <a:uLnTx/>
              <a:uFillTx/>
              <a:latin typeface="Calibri" panose="020F0502020204030204"/>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194D9BD9-11EE-2EAB-0308-BF8291EF543D}"/>
              </a:ext>
            </a:extLst>
          </p:cNvPr>
          <p:cNvPicPr>
            <a:picLocks noChangeAspect="1"/>
          </p:cNvPicPr>
          <p:nvPr/>
        </p:nvPicPr>
        <p:blipFill>
          <a:blip r:embed="rId3"/>
          <a:stretch>
            <a:fillRect/>
          </a:stretch>
        </p:blipFill>
        <p:spPr>
          <a:xfrm>
            <a:off x="2943225" y="304800"/>
            <a:ext cx="6382060" cy="1015698"/>
          </a:xfrm>
          <a:prstGeom prst="rect">
            <a:avLst/>
          </a:prstGeom>
        </p:spPr>
      </p:pic>
      <p:sp>
        <p:nvSpPr>
          <p:cNvPr id="4" name="TextBox 3">
            <a:extLst>
              <a:ext uri="{FF2B5EF4-FFF2-40B4-BE49-F238E27FC236}">
                <a16:creationId xmlns:a16="http://schemas.microsoft.com/office/drawing/2014/main" id="{0489A998-1A6D-3AE1-468C-3CB45548978B}"/>
              </a:ext>
            </a:extLst>
          </p:cNvPr>
          <p:cNvSpPr txBox="1"/>
          <p:nvPr/>
        </p:nvSpPr>
        <p:spPr>
          <a:xfrm>
            <a:off x="1190625" y="1952625"/>
            <a:ext cx="9439275" cy="3007618"/>
          </a:xfrm>
          <a:prstGeom prst="rect">
            <a:avLst/>
          </a:prstGeom>
          <a:noFill/>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Nêu được một số hoạt động kết nối cộng đồng được tổ chức tại địa phương và ý nghĩa của những hoạt động đó.</a:t>
            </a:r>
          </a:p>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Đề xuất được những ý tưởng tổ chức hoạt động cộng đồng của mình.</a:t>
            </a:r>
          </a:p>
        </p:txBody>
      </p:sp>
    </p:spTree>
    <p:extLst>
      <p:ext uri="{BB962C8B-B14F-4D97-AF65-F5344CB8AC3E}">
        <p14:creationId xmlns:p14="http://schemas.microsoft.com/office/powerpoint/2010/main" val="337796671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1354262" y="182123"/>
            <a:ext cx="10169330" cy="13418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i="1" dirty="0">
                <a:solidFill>
                  <a:prstClr val="black"/>
                </a:solidFill>
                <a:latin typeface="Cambria" panose="02040503050406030204" pitchFamily="18" charset="0"/>
                <a:ea typeface="Cambria" panose="02040503050406030204" pitchFamily="18" charset="0"/>
                <a:cs typeface="Arial" panose="020B0604020202020204" pitchFamily="34" charset="0"/>
              </a:rPr>
              <a:t>Chia sẻ với những người sống xung quanh về ý tưởng kết nối cộng đồng của em.</a:t>
            </a:r>
            <a:endParaRPr kumimoji="0" lang="vi-VN"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05926" y="665600"/>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FE2C0F4-A001-4657-A660-325CE609BFF2}"/>
              </a:ext>
            </a:extLst>
          </p:cNvPr>
          <p:cNvPicPr>
            <a:picLocks noChangeAspect="1"/>
          </p:cNvPicPr>
          <p:nvPr/>
        </p:nvPicPr>
        <p:blipFill>
          <a:blip r:embed="rId8"/>
          <a:stretch>
            <a:fillRect/>
          </a:stretch>
        </p:blipFill>
        <p:spPr>
          <a:xfrm>
            <a:off x="1438274" y="2205037"/>
            <a:ext cx="9922605" cy="3605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5490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10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5003E2-2826-4700-BA84-0A758A3C29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8174" y="5719297"/>
            <a:ext cx="15011914" cy="7533251"/>
          </a:xfrm>
          <a:prstGeom prst="rect">
            <a:avLst/>
          </a:prstGeom>
        </p:spPr>
      </p:pic>
      <p:pic>
        <p:nvPicPr>
          <p:cNvPr id="4" name="Picture 9">
            <a:extLst>
              <a:ext uri="{FF2B5EF4-FFF2-40B4-BE49-F238E27FC236}">
                <a16:creationId xmlns:a16="http://schemas.microsoft.com/office/drawing/2014/main" id="{15D29D4A-9F50-475C-8A0E-EDB179CA758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409649"/>
            <a:ext cx="3664581" cy="3506547"/>
          </a:xfrm>
          <a:prstGeom prst="rect">
            <a:avLst/>
          </a:prstGeom>
        </p:spPr>
      </p:pic>
      <p:pic>
        <p:nvPicPr>
          <p:cNvPr id="5" name="Picture 11">
            <a:extLst>
              <a:ext uri="{FF2B5EF4-FFF2-40B4-BE49-F238E27FC236}">
                <a16:creationId xmlns:a16="http://schemas.microsoft.com/office/drawing/2014/main" id="{0506BB43-0C5C-42CB-AF1D-BD005409A2D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27421" y="3553379"/>
            <a:ext cx="3317061" cy="3304621"/>
          </a:xfrm>
          <a:prstGeom prst="rect">
            <a:avLst/>
          </a:prstGeom>
        </p:spPr>
      </p:pic>
      <p:pic>
        <p:nvPicPr>
          <p:cNvPr id="6" name="Picture 5">
            <a:extLst>
              <a:ext uri="{FF2B5EF4-FFF2-40B4-BE49-F238E27FC236}">
                <a16:creationId xmlns:a16="http://schemas.microsoft.com/office/drawing/2014/main" id="{A552477A-7AF4-1652-1894-EA73768D0A11}"/>
              </a:ext>
            </a:extLst>
          </p:cNvPr>
          <p:cNvPicPr>
            <a:picLocks noChangeAspect="1"/>
          </p:cNvPicPr>
          <p:nvPr/>
        </p:nvPicPr>
        <p:blipFill>
          <a:blip r:embed="rId8"/>
          <a:stretch>
            <a:fillRect/>
          </a:stretch>
        </p:blipFill>
        <p:spPr>
          <a:xfrm>
            <a:off x="2267372" y="1441641"/>
            <a:ext cx="7840136" cy="1450974"/>
          </a:xfrm>
          <a:prstGeom prst="rect">
            <a:avLst/>
          </a:prstGeom>
        </p:spPr>
      </p:pic>
    </p:spTree>
    <p:extLst>
      <p:ext uri="{BB962C8B-B14F-4D97-AF65-F5344CB8AC3E}">
        <p14:creationId xmlns:p14="http://schemas.microsoft.com/office/powerpoint/2010/main" val="33581799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3F2D4D-5349-0A6D-02D0-153E0969A1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0" y="-31815"/>
            <a:ext cx="12234049" cy="7652051"/>
          </a:xfrm>
          <a:prstGeom prst="rect">
            <a:avLst/>
          </a:prstGeom>
        </p:spPr>
      </p:pic>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054451" y="79661"/>
            <a:ext cx="2045386" cy="2045386"/>
          </a:xfrm>
          <a:prstGeom prst="rect">
            <a:avLst/>
          </a:prstGeom>
        </p:spPr>
      </p:pic>
      <p:pic>
        <p:nvPicPr>
          <p:cNvPr id="13" name="Picture 20">
            <a:extLst>
              <a:ext uri="{FF2B5EF4-FFF2-40B4-BE49-F238E27FC236}">
                <a16:creationId xmlns:a16="http://schemas.microsoft.com/office/drawing/2014/main" id="{B9F63352-0A6F-A507-C074-E196102570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88705" y="-31815"/>
            <a:ext cx="6986552" cy="4864387"/>
          </a:xfrm>
          <a:prstGeom prst="rect">
            <a:avLst/>
          </a:prstGeom>
        </p:spPr>
      </p:pic>
      <p:pic>
        <p:nvPicPr>
          <p:cNvPr id="8" name="Picture 7">
            <a:extLst>
              <a:ext uri="{FF2B5EF4-FFF2-40B4-BE49-F238E27FC236}">
                <a16:creationId xmlns:a16="http://schemas.microsoft.com/office/drawing/2014/main" id="{2CACB7C6-C09E-AD19-1C08-47B5E156BD61}"/>
              </a:ext>
            </a:extLst>
          </p:cNvPr>
          <p:cNvPicPr>
            <a:picLocks noChangeAspect="1"/>
          </p:cNvPicPr>
          <p:nvPr/>
        </p:nvPicPr>
        <p:blipFill rotWithShape="1">
          <a:blip r:embed="rId7">
            <a:extLst>
              <a:ext uri="{28A0092B-C50C-407E-A947-70E740481C1C}">
                <a14:useLocalDpi xmlns:a14="http://schemas.microsoft.com/office/drawing/2010/main" val="0"/>
              </a:ext>
            </a:extLst>
          </a:blip>
          <a:srcRect t="79881"/>
          <a:stretch/>
        </p:blipFill>
        <p:spPr>
          <a:xfrm>
            <a:off x="0" y="6491524"/>
            <a:ext cx="12234048" cy="1367674"/>
          </a:xfrm>
          <a:prstGeom prst="rect">
            <a:avLst/>
          </a:prstGeom>
        </p:spPr>
      </p:pic>
      <p:pic>
        <p:nvPicPr>
          <p:cNvPr id="9" name="Picture 8">
            <a:extLst>
              <a:ext uri="{FF2B5EF4-FFF2-40B4-BE49-F238E27FC236}">
                <a16:creationId xmlns:a16="http://schemas.microsoft.com/office/drawing/2014/main" id="{D5E8322C-955C-08BF-5FA2-F0B512F6639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p:blipFill>
        <p:spPr>
          <a:xfrm>
            <a:off x="-326936" y="1263007"/>
            <a:ext cx="3513364" cy="6090557"/>
          </a:xfrm>
          <a:prstGeom prst="rect">
            <a:avLst/>
          </a:prstGeom>
        </p:spPr>
      </p:pic>
      <p:pic>
        <p:nvPicPr>
          <p:cNvPr id="11" name="Picture 10">
            <a:extLst>
              <a:ext uri="{FF2B5EF4-FFF2-40B4-BE49-F238E27FC236}">
                <a16:creationId xmlns:a16="http://schemas.microsoft.com/office/drawing/2014/main" id="{88D25168-CDD9-3FEC-FC84-F2B62F81912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814815" y="3752957"/>
            <a:ext cx="2419233" cy="3422404"/>
          </a:xfrm>
          <a:prstGeom prst="rect">
            <a:avLst/>
          </a:prstGeom>
        </p:spPr>
      </p:pic>
      <p:pic>
        <p:nvPicPr>
          <p:cNvPr id="2" name="Picture 1">
            <a:extLst>
              <a:ext uri="{FF2B5EF4-FFF2-40B4-BE49-F238E27FC236}">
                <a16:creationId xmlns:a16="http://schemas.microsoft.com/office/drawing/2014/main" id="{3FDE2178-FB20-57AA-CF4B-6B110B36CF9C}"/>
              </a:ext>
            </a:extLst>
          </p:cNvPr>
          <p:cNvPicPr>
            <a:picLocks noChangeAspect="1"/>
          </p:cNvPicPr>
          <p:nvPr/>
        </p:nvPicPr>
        <p:blipFill>
          <a:blip r:embed="rId12"/>
          <a:stretch>
            <a:fillRect/>
          </a:stretch>
        </p:blipFill>
        <p:spPr>
          <a:xfrm>
            <a:off x="2802975" y="646443"/>
            <a:ext cx="6791533" cy="2523963"/>
          </a:xfrm>
          <a:prstGeom prst="rect">
            <a:avLst/>
          </a:prstGeom>
        </p:spPr>
      </p:pic>
    </p:spTree>
    <p:extLst>
      <p:ext uri="{BB962C8B-B14F-4D97-AF65-F5344CB8AC3E}">
        <p14:creationId xmlns:p14="http://schemas.microsoft.com/office/powerpoint/2010/main" val="504257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CF3AA41-A554-8C6F-2D95-C26F0BCBA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515"/>
            <a:ext cx="12192001" cy="7625751"/>
          </a:xfrm>
          <a:prstGeom prst="rect">
            <a:avLst/>
          </a:prstGeom>
        </p:spPr>
      </p:pic>
      <p:grpSp>
        <p:nvGrpSpPr>
          <p:cNvPr id="4" name="Group 4"/>
          <p:cNvGrpSpPr/>
          <p:nvPr/>
        </p:nvGrpSpPr>
        <p:grpSpPr>
          <a:xfrm>
            <a:off x="0" y="4392606"/>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19" y="4714617"/>
            <a:ext cx="12192000" cy="300228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956572" y="589058"/>
            <a:ext cx="4278856" cy="321449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654570" y="527592"/>
            <a:ext cx="2624543" cy="4534847"/>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8054" y="642243"/>
            <a:ext cx="2152772" cy="2152772"/>
          </a:xfrm>
          <a:prstGeom prst="rect">
            <a:avLst/>
          </a:prstGeom>
        </p:spPr>
      </p:pic>
      <p:grpSp>
        <p:nvGrpSpPr>
          <p:cNvPr id="12" name="Group 12"/>
          <p:cNvGrpSpPr/>
          <p:nvPr/>
        </p:nvGrpSpPr>
        <p:grpSpPr>
          <a:xfrm>
            <a:off x="0" y="0"/>
            <a:ext cx="12192000" cy="300350"/>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grpSp>
      <p:grpSp>
        <p:nvGrpSpPr>
          <p:cNvPr id="14" name="Group 14"/>
          <p:cNvGrpSpPr/>
          <p:nvPr/>
        </p:nvGrpSpPr>
        <p:grpSpPr>
          <a:xfrm rot="-5400000">
            <a:off x="-2038357" y="2053899"/>
            <a:ext cx="4377064" cy="300350"/>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grpSp>
      <p:grpSp>
        <p:nvGrpSpPr>
          <p:cNvPr id="16" name="Group 16"/>
          <p:cNvGrpSpPr/>
          <p:nvPr/>
        </p:nvGrpSpPr>
        <p:grpSpPr>
          <a:xfrm rot="-5400000">
            <a:off x="9853293" y="2046128"/>
            <a:ext cx="4377064" cy="300350"/>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grpSp>
      <p:pic>
        <p:nvPicPr>
          <p:cNvPr id="18" name="Picture 1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076811" y="2561465"/>
            <a:ext cx="1423035" cy="2743200"/>
          </a:xfrm>
          <a:prstGeom prst="rect">
            <a:avLst/>
          </a:prstGeom>
        </p:spPr>
      </p:pic>
      <p:sp>
        <p:nvSpPr>
          <p:cNvPr id="25" name="TextBox 24">
            <a:extLst>
              <a:ext uri="{FF2B5EF4-FFF2-40B4-BE49-F238E27FC236}">
                <a16:creationId xmlns:a16="http://schemas.microsoft.com/office/drawing/2014/main" id="{75CBA1F4-EBAE-BA6D-89F5-0FF94B6E5ECD}"/>
              </a:ext>
            </a:extLst>
          </p:cNvPr>
          <p:cNvSpPr txBox="1"/>
          <p:nvPr/>
        </p:nvSpPr>
        <p:spPr>
          <a:xfrm>
            <a:off x="4175807" y="889407"/>
            <a:ext cx="404442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Phần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làm</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việc</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của</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ban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cán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sự</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lớp</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7" name="Speech Bubble: Oval 6">
            <a:extLst>
              <a:ext uri="{FF2B5EF4-FFF2-40B4-BE49-F238E27FC236}">
                <a16:creationId xmlns:a16="http://schemas.microsoft.com/office/drawing/2014/main" id="{9A7484DC-3F39-A286-424F-FEFA31298CAC}"/>
              </a:ext>
            </a:extLst>
          </p:cNvPr>
          <p:cNvSpPr/>
          <p:nvPr/>
        </p:nvSpPr>
        <p:spPr>
          <a:xfrm>
            <a:off x="6919" y="801997"/>
            <a:ext cx="3949653" cy="2037645"/>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30" name="TextBox 29">
            <a:extLst>
              <a:ext uri="{FF2B5EF4-FFF2-40B4-BE49-F238E27FC236}">
                <a16:creationId xmlns:a16="http://schemas.microsoft.com/office/drawing/2014/main" id="{E1C5B9B5-B9BD-932C-E074-A3FFFAD9BA61}"/>
              </a:ext>
            </a:extLst>
          </p:cNvPr>
          <p:cNvSpPr txBox="1"/>
          <p:nvPr/>
        </p:nvSpPr>
        <p:spPr>
          <a:xfrm>
            <a:off x="103837" y="1160816"/>
            <a:ext cx="364316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1" name="Speech Bubble: Oval 30">
            <a:extLst>
              <a:ext uri="{FF2B5EF4-FFF2-40B4-BE49-F238E27FC236}">
                <a16:creationId xmlns:a16="http://schemas.microsoft.com/office/drawing/2014/main" id="{F7A1441B-8C2B-95EE-B9A4-2F31A27856E0}"/>
              </a:ext>
            </a:extLst>
          </p:cNvPr>
          <p:cNvSpPr/>
          <p:nvPr/>
        </p:nvSpPr>
        <p:spPr>
          <a:xfrm>
            <a:off x="8467231" y="372314"/>
            <a:ext cx="3717850" cy="2037645"/>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trưởng</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kết</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quả</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học</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tập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của</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trong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31435BBD-166A-6D07-1D04-C2CB60299935}"/>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355668" y="1586848"/>
            <a:ext cx="3003870" cy="5346657"/>
          </a:xfrm>
          <a:prstGeom prst="rect">
            <a:avLst/>
          </a:prstGeom>
        </p:spPr>
      </p:pic>
      <p:pic>
        <p:nvPicPr>
          <p:cNvPr id="33" name="Picture 32">
            <a:extLst>
              <a:ext uri="{FF2B5EF4-FFF2-40B4-BE49-F238E27FC236}">
                <a16:creationId xmlns:a16="http://schemas.microsoft.com/office/drawing/2014/main" id="{F72346FB-78BB-CB47-116B-16836250EDFB}"/>
              </a:ext>
            </a:extLst>
          </p:cNvPr>
          <p:cNvPicPr>
            <a:picLocks noChangeAspect="1"/>
          </p:cNvPicPr>
          <p:nvPr/>
        </p:nvPicPr>
        <p:blipFill rotWithShape="1">
          <a:blip r:embed="rId15">
            <a:extLst>
              <a:ext uri="{BEBA8EAE-BF5A-486C-A8C5-ECC9F3942E4B}">
                <a14:imgProps xmlns:a14="http://schemas.microsoft.com/office/drawing/2010/main">
                  <a14:imgLayer r:embed="rId14">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8390312" y="1454636"/>
            <a:ext cx="2964268" cy="5810197"/>
          </a:xfrm>
          <a:prstGeom prst="rect">
            <a:avLst/>
          </a:prstGeom>
        </p:spPr>
      </p:pic>
    </p:spTree>
    <p:extLst>
      <p:ext uri="{BB962C8B-B14F-4D97-AF65-F5344CB8AC3E}">
        <p14:creationId xmlns:p14="http://schemas.microsoft.com/office/powerpoint/2010/main" val="306754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7" grpId="0" animBg="1"/>
      <p:bldP spid="30" grpId="0"/>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3F2D4D-5349-0A6D-02D0-153E0969A1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0" y="-31815"/>
            <a:ext cx="12234049" cy="7652051"/>
          </a:xfrm>
          <a:prstGeom prst="rect">
            <a:avLst/>
          </a:prstGeom>
        </p:spPr>
      </p:pic>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054451" y="79661"/>
            <a:ext cx="2045386" cy="2045386"/>
          </a:xfrm>
          <a:prstGeom prst="rect">
            <a:avLst/>
          </a:prstGeom>
        </p:spPr>
      </p:pic>
      <p:pic>
        <p:nvPicPr>
          <p:cNvPr id="13" name="Picture 20">
            <a:extLst>
              <a:ext uri="{FF2B5EF4-FFF2-40B4-BE49-F238E27FC236}">
                <a16:creationId xmlns:a16="http://schemas.microsoft.com/office/drawing/2014/main" id="{B9F63352-0A6F-A507-C074-E196102570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88705" y="-31815"/>
            <a:ext cx="6986552" cy="4864387"/>
          </a:xfrm>
          <a:prstGeom prst="rect">
            <a:avLst/>
          </a:prstGeom>
        </p:spPr>
      </p:pic>
      <p:pic>
        <p:nvPicPr>
          <p:cNvPr id="8" name="Picture 7">
            <a:extLst>
              <a:ext uri="{FF2B5EF4-FFF2-40B4-BE49-F238E27FC236}">
                <a16:creationId xmlns:a16="http://schemas.microsoft.com/office/drawing/2014/main" id="{2CACB7C6-C09E-AD19-1C08-47B5E156BD61}"/>
              </a:ext>
            </a:extLst>
          </p:cNvPr>
          <p:cNvPicPr>
            <a:picLocks noChangeAspect="1"/>
          </p:cNvPicPr>
          <p:nvPr/>
        </p:nvPicPr>
        <p:blipFill rotWithShape="1">
          <a:blip r:embed="rId7">
            <a:extLst>
              <a:ext uri="{28A0092B-C50C-407E-A947-70E740481C1C}">
                <a14:useLocalDpi xmlns:a14="http://schemas.microsoft.com/office/drawing/2010/main" val="0"/>
              </a:ext>
            </a:extLst>
          </a:blip>
          <a:srcRect t="79881"/>
          <a:stretch/>
        </p:blipFill>
        <p:spPr>
          <a:xfrm>
            <a:off x="0" y="6491524"/>
            <a:ext cx="12234048" cy="1367674"/>
          </a:xfrm>
          <a:prstGeom prst="rect">
            <a:avLst/>
          </a:prstGeom>
        </p:spPr>
      </p:pic>
      <p:pic>
        <p:nvPicPr>
          <p:cNvPr id="9" name="Picture 8">
            <a:extLst>
              <a:ext uri="{FF2B5EF4-FFF2-40B4-BE49-F238E27FC236}">
                <a16:creationId xmlns:a16="http://schemas.microsoft.com/office/drawing/2014/main" id="{D5E8322C-955C-08BF-5FA2-F0B512F6639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p:blipFill>
        <p:spPr>
          <a:xfrm>
            <a:off x="-326936" y="1263007"/>
            <a:ext cx="3513364" cy="6090557"/>
          </a:xfrm>
          <a:prstGeom prst="rect">
            <a:avLst/>
          </a:prstGeom>
        </p:spPr>
      </p:pic>
      <p:pic>
        <p:nvPicPr>
          <p:cNvPr id="11" name="Picture 10">
            <a:extLst>
              <a:ext uri="{FF2B5EF4-FFF2-40B4-BE49-F238E27FC236}">
                <a16:creationId xmlns:a16="http://schemas.microsoft.com/office/drawing/2014/main" id="{88D25168-CDD9-3FEC-FC84-F2B62F81912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814815" y="3752957"/>
            <a:ext cx="2419233" cy="3422404"/>
          </a:xfrm>
          <a:prstGeom prst="rect">
            <a:avLst/>
          </a:prstGeom>
        </p:spPr>
      </p:pic>
      <p:sp>
        <p:nvSpPr>
          <p:cNvPr id="12" name="TextBox 11">
            <a:extLst>
              <a:ext uri="{FF2B5EF4-FFF2-40B4-BE49-F238E27FC236}">
                <a16:creationId xmlns:a16="http://schemas.microsoft.com/office/drawing/2014/main" id="{A618432B-23C9-E3C2-CAAF-BD388B8AC45E}"/>
              </a:ext>
            </a:extLst>
          </p:cNvPr>
          <p:cNvSpPr txBox="1"/>
          <p:nvPr/>
        </p:nvSpPr>
        <p:spPr>
          <a:xfrm>
            <a:off x="2630595" y="1976018"/>
            <a:ext cx="207005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Ưu</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điểm</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E16DBFA2-142E-580E-92B6-1E8DC777B205}"/>
              </a:ext>
            </a:extLst>
          </p:cNvPr>
          <p:cNvPicPr>
            <a:picLocks noChangeAspect="1"/>
          </p:cNvPicPr>
          <p:nvPr/>
        </p:nvPicPr>
        <p:blipFill>
          <a:blip r:embed="rId12"/>
          <a:stretch>
            <a:fillRect/>
          </a:stretch>
        </p:blipFill>
        <p:spPr>
          <a:xfrm>
            <a:off x="2838655" y="437221"/>
            <a:ext cx="6925656" cy="1853345"/>
          </a:xfrm>
          <a:prstGeom prst="rect">
            <a:avLst/>
          </a:prstGeom>
        </p:spPr>
      </p:pic>
    </p:spTree>
    <p:extLst>
      <p:ext uri="{BB962C8B-B14F-4D97-AF65-F5344CB8AC3E}">
        <p14:creationId xmlns:p14="http://schemas.microsoft.com/office/powerpoint/2010/main" val="211128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3F2D4D-5349-0A6D-02D0-153E0969A1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0" y="-31815"/>
            <a:ext cx="12234049" cy="7652051"/>
          </a:xfrm>
          <a:prstGeom prst="rect">
            <a:avLst/>
          </a:prstGeom>
        </p:spPr>
      </p:pic>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054451" y="79661"/>
            <a:ext cx="2045386" cy="2045386"/>
          </a:xfrm>
          <a:prstGeom prst="rect">
            <a:avLst/>
          </a:prstGeom>
        </p:spPr>
      </p:pic>
      <p:pic>
        <p:nvPicPr>
          <p:cNvPr id="13" name="Picture 20">
            <a:extLst>
              <a:ext uri="{FF2B5EF4-FFF2-40B4-BE49-F238E27FC236}">
                <a16:creationId xmlns:a16="http://schemas.microsoft.com/office/drawing/2014/main" id="{B9F63352-0A6F-A507-C074-E196102570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88705" y="-31815"/>
            <a:ext cx="6986552" cy="4864387"/>
          </a:xfrm>
          <a:prstGeom prst="rect">
            <a:avLst/>
          </a:prstGeom>
        </p:spPr>
      </p:pic>
      <p:pic>
        <p:nvPicPr>
          <p:cNvPr id="8" name="Picture 7">
            <a:extLst>
              <a:ext uri="{FF2B5EF4-FFF2-40B4-BE49-F238E27FC236}">
                <a16:creationId xmlns:a16="http://schemas.microsoft.com/office/drawing/2014/main" id="{2CACB7C6-C09E-AD19-1C08-47B5E156BD61}"/>
              </a:ext>
            </a:extLst>
          </p:cNvPr>
          <p:cNvPicPr>
            <a:picLocks noChangeAspect="1"/>
          </p:cNvPicPr>
          <p:nvPr/>
        </p:nvPicPr>
        <p:blipFill rotWithShape="1">
          <a:blip r:embed="rId7">
            <a:extLst>
              <a:ext uri="{28A0092B-C50C-407E-A947-70E740481C1C}">
                <a14:useLocalDpi xmlns:a14="http://schemas.microsoft.com/office/drawing/2010/main" val="0"/>
              </a:ext>
            </a:extLst>
          </a:blip>
          <a:srcRect t="79881"/>
          <a:stretch/>
        </p:blipFill>
        <p:spPr>
          <a:xfrm>
            <a:off x="0" y="6491524"/>
            <a:ext cx="12234048" cy="1367674"/>
          </a:xfrm>
          <a:prstGeom prst="rect">
            <a:avLst/>
          </a:prstGeom>
        </p:spPr>
      </p:pic>
      <p:pic>
        <p:nvPicPr>
          <p:cNvPr id="9" name="Picture 8">
            <a:extLst>
              <a:ext uri="{FF2B5EF4-FFF2-40B4-BE49-F238E27FC236}">
                <a16:creationId xmlns:a16="http://schemas.microsoft.com/office/drawing/2014/main" id="{D5E8322C-955C-08BF-5FA2-F0B512F6639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p:blipFill>
        <p:spPr>
          <a:xfrm>
            <a:off x="-326936" y="1263007"/>
            <a:ext cx="3513364" cy="6090557"/>
          </a:xfrm>
          <a:prstGeom prst="rect">
            <a:avLst/>
          </a:prstGeom>
        </p:spPr>
      </p:pic>
      <p:pic>
        <p:nvPicPr>
          <p:cNvPr id="11" name="Picture 10">
            <a:extLst>
              <a:ext uri="{FF2B5EF4-FFF2-40B4-BE49-F238E27FC236}">
                <a16:creationId xmlns:a16="http://schemas.microsoft.com/office/drawing/2014/main" id="{88D25168-CDD9-3FEC-FC84-F2B62F81912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814815" y="3752957"/>
            <a:ext cx="2419233" cy="3422404"/>
          </a:xfrm>
          <a:prstGeom prst="rect">
            <a:avLst/>
          </a:prstGeom>
        </p:spPr>
      </p:pic>
      <p:sp>
        <p:nvSpPr>
          <p:cNvPr id="12" name="TextBox 11">
            <a:extLst>
              <a:ext uri="{FF2B5EF4-FFF2-40B4-BE49-F238E27FC236}">
                <a16:creationId xmlns:a16="http://schemas.microsoft.com/office/drawing/2014/main" id="{A618432B-23C9-E3C2-CAAF-BD388B8AC45E}"/>
              </a:ext>
            </a:extLst>
          </p:cNvPr>
          <p:cNvSpPr txBox="1"/>
          <p:nvPr/>
        </p:nvSpPr>
        <p:spPr>
          <a:xfrm>
            <a:off x="2639803" y="1835997"/>
            <a:ext cx="185499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Hạn</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chế</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D0386226-7DFE-97EB-43CD-5CB25927F6F4}"/>
              </a:ext>
            </a:extLst>
          </p:cNvPr>
          <p:cNvPicPr>
            <a:picLocks noChangeAspect="1"/>
          </p:cNvPicPr>
          <p:nvPr/>
        </p:nvPicPr>
        <p:blipFill>
          <a:blip r:embed="rId12"/>
          <a:stretch>
            <a:fillRect/>
          </a:stretch>
        </p:blipFill>
        <p:spPr>
          <a:xfrm>
            <a:off x="2602351" y="498867"/>
            <a:ext cx="6925656" cy="1853345"/>
          </a:xfrm>
          <a:prstGeom prst="rect">
            <a:avLst/>
          </a:prstGeom>
        </p:spPr>
      </p:pic>
    </p:spTree>
    <p:extLst>
      <p:ext uri="{BB962C8B-B14F-4D97-AF65-F5344CB8AC3E}">
        <p14:creationId xmlns:p14="http://schemas.microsoft.com/office/powerpoint/2010/main" val="2214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CF3AA41-A554-8C6F-2D95-C26F0BCBA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515"/>
            <a:ext cx="12192001" cy="7625751"/>
          </a:xfrm>
          <a:prstGeom prst="rect">
            <a:avLst/>
          </a:prstGeom>
        </p:spPr>
      </p:pic>
      <p:grpSp>
        <p:nvGrpSpPr>
          <p:cNvPr id="4" name="Group 4"/>
          <p:cNvGrpSpPr/>
          <p:nvPr/>
        </p:nvGrpSpPr>
        <p:grpSpPr>
          <a:xfrm>
            <a:off x="0" y="4392606"/>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19" y="4714617"/>
            <a:ext cx="12192000" cy="300228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956572" y="589058"/>
            <a:ext cx="4278856" cy="321449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654570" y="527592"/>
            <a:ext cx="2624543" cy="4534847"/>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8054" y="642243"/>
            <a:ext cx="2152772" cy="2152772"/>
          </a:xfrm>
          <a:prstGeom prst="rect">
            <a:avLst/>
          </a:prstGeom>
        </p:spPr>
      </p:pic>
      <p:grpSp>
        <p:nvGrpSpPr>
          <p:cNvPr id="12" name="Group 12"/>
          <p:cNvGrpSpPr/>
          <p:nvPr/>
        </p:nvGrpSpPr>
        <p:grpSpPr>
          <a:xfrm>
            <a:off x="0" y="0"/>
            <a:ext cx="12192000" cy="300350"/>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4" name="Group 14"/>
          <p:cNvGrpSpPr/>
          <p:nvPr/>
        </p:nvGrpSpPr>
        <p:grpSpPr>
          <a:xfrm rot="-5400000">
            <a:off x="-2038357" y="2053899"/>
            <a:ext cx="4377064" cy="300350"/>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6" name="Group 16"/>
          <p:cNvGrpSpPr/>
          <p:nvPr/>
        </p:nvGrpSpPr>
        <p:grpSpPr>
          <a:xfrm rot="-5400000">
            <a:off x="9853293" y="2046128"/>
            <a:ext cx="4377064" cy="300350"/>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8" name="Picture 1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076811" y="2561465"/>
            <a:ext cx="1423035" cy="2743200"/>
          </a:xfrm>
          <a:prstGeom prst="rect">
            <a:avLst/>
          </a:prstGeom>
        </p:spPr>
      </p:pic>
      <p:sp>
        <p:nvSpPr>
          <p:cNvPr id="25" name="TextBox 24">
            <a:extLst>
              <a:ext uri="{FF2B5EF4-FFF2-40B4-BE49-F238E27FC236}">
                <a16:creationId xmlns:a16="http://schemas.microsoft.com/office/drawing/2014/main" id="{75CBA1F4-EBAE-BA6D-89F5-0FF94B6E5ECD}"/>
              </a:ext>
            </a:extLst>
          </p:cNvPr>
          <p:cNvSpPr txBox="1"/>
          <p:nvPr/>
        </p:nvSpPr>
        <p:spPr>
          <a:xfrm>
            <a:off x="4175807" y="889407"/>
            <a:ext cx="404442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Góc</a:t>
            </a:r>
            <a:r>
              <a:rPr kumimoji="0" lang="en-US" sz="4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tuyên</a:t>
            </a:r>
            <a:r>
              <a:rPr kumimoji="0" lang="en-US" sz="4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dương</a:t>
            </a:r>
            <a:endParaRPr kumimoji="0" lang="en-US" sz="4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31435BBD-166A-6D07-1D04-C2CB60299935}"/>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325755" y="1511343"/>
            <a:ext cx="3003870" cy="5346657"/>
          </a:xfrm>
          <a:prstGeom prst="rect">
            <a:avLst/>
          </a:prstGeom>
        </p:spPr>
      </p:pic>
      <p:pic>
        <p:nvPicPr>
          <p:cNvPr id="33" name="Picture 32">
            <a:extLst>
              <a:ext uri="{FF2B5EF4-FFF2-40B4-BE49-F238E27FC236}">
                <a16:creationId xmlns:a16="http://schemas.microsoft.com/office/drawing/2014/main" id="{F72346FB-78BB-CB47-116B-16836250EDFB}"/>
              </a:ext>
            </a:extLst>
          </p:cNvPr>
          <p:cNvPicPr>
            <a:picLocks noChangeAspect="1"/>
          </p:cNvPicPr>
          <p:nvPr/>
        </p:nvPicPr>
        <p:blipFill rotWithShape="1">
          <a:blip r:embed="rId15">
            <a:extLst>
              <a:ext uri="{BEBA8EAE-BF5A-486C-A8C5-ECC9F3942E4B}">
                <a14:imgProps xmlns:a14="http://schemas.microsoft.com/office/drawing/2010/main">
                  <a14:imgLayer r:embed="rId14">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9684174" y="1040032"/>
            <a:ext cx="2964268" cy="5810197"/>
          </a:xfrm>
          <a:prstGeom prst="rect">
            <a:avLst/>
          </a:prstGeom>
        </p:spPr>
      </p:pic>
      <p:sp>
        <p:nvSpPr>
          <p:cNvPr id="9" name="Oval 8">
            <a:extLst>
              <a:ext uri="{FF2B5EF4-FFF2-40B4-BE49-F238E27FC236}">
                <a16:creationId xmlns:a16="http://schemas.microsoft.com/office/drawing/2014/main" id="{3F792E67-266E-7401-C15F-5ACC3C9A737E}"/>
              </a:ext>
            </a:extLst>
          </p:cNvPr>
          <p:cNvSpPr/>
          <p:nvPr/>
        </p:nvSpPr>
        <p:spPr>
          <a:xfrm>
            <a:off x="2076540" y="4437292"/>
            <a:ext cx="2575606" cy="189205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64B02824-D09E-40D9-5968-D6CC35DBC647}"/>
              </a:ext>
            </a:extLst>
          </p:cNvPr>
          <p:cNvSpPr txBox="1"/>
          <p:nvPr/>
        </p:nvSpPr>
        <p:spPr>
          <a:xfrm>
            <a:off x="1817834" y="4740165"/>
            <a:ext cx="30428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Dũng</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sĩ</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giải</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Toán</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8" name="Oval 27">
            <a:extLst>
              <a:ext uri="{FF2B5EF4-FFF2-40B4-BE49-F238E27FC236}">
                <a16:creationId xmlns:a16="http://schemas.microsoft.com/office/drawing/2014/main" id="{F6E7B664-9674-45E3-612F-175D66DDE637}"/>
              </a:ext>
            </a:extLst>
          </p:cNvPr>
          <p:cNvSpPr/>
          <p:nvPr/>
        </p:nvSpPr>
        <p:spPr>
          <a:xfrm>
            <a:off x="7638531" y="4511646"/>
            <a:ext cx="2575606" cy="189205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B32784C5-D661-ADC1-5015-A7F4A54D9D24}"/>
              </a:ext>
            </a:extLst>
          </p:cNvPr>
          <p:cNvSpPr txBox="1"/>
          <p:nvPr/>
        </p:nvSpPr>
        <p:spPr>
          <a:xfrm>
            <a:off x="7404914" y="4857509"/>
            <a:ext cx="30428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Dũng</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sĩ</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giải</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Toán</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441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24"/>
                                        </p:tgtEl>
                                      </p:cBhvr>
                                    </p:animEffect>
                                    <p:animScale>
                                      <p:cBhvr>
                                        <p:cTn id="26" dur="250" autoRev="1" fill="hold"/>
                                        <p:tgtEl>
                                          <p:spTgt spid="24"/>
                                        </p:tgtEl>
                                      </p:cBhvr>
                                      <p:by x="105000" y="105000"/>
                                    </p:animScale>
                                  </p:childTnLst>
                                </p:cTn>
                              </p:par>
                              <p:par>
                                <p:cTn id="27" presetID="16" presetClass="entr" presetSubtype="21"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par>
                                <p:cTn id="30" presetID="26" presetClass="emph" presetSubtype="0" fill="hold" grpId="1" nodeType="withEffect">
                                  <p:stCondLst>
                                    <p:cond delay="0"/>
                                  </p:stCondLst>
                                  <p:childTnLst>
                                    <p:animEffect transition="out" filter="fade">
                                      <p:cBhvr>
                                        <p:cTn id="31" dur="500" tmFilter="0, 0; .2, .5; .8, .5; 1, 0"/>
                                        <p:tgtEl>
                                          <p:spTgt spid="27"/>
                                        </p:tgtEl>
                                      </p:cBhvr>
                                    </p:animEffect>
                                    <p:animScale>
                                      <p:cBhvr>
                                        <p:cTn id="32" dur="25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4" grpId="0"/>
      <p:bldP spid="24" grpId="1"/>
      <p:bldP spid="27" grpId="0"/>
      <p:bldP spid="27"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6">
            <a:extLst>
              <a:ext uri="{FF2B5EF4-FFF2-40B4-BE49-F238E27FC236}">
                <a16:creationId xmlns:a16="http://schemas.microsoft.com/office/drawing/2014/main" id="{D66B3EAB-2A37-DFC4-B39A-4C65C8238AF4}"/>
              </a:ext>
            </a:extLst>
          </p:cNvPr>
          <p:cNvSpPr/>
          <p:nvPr/>
        </p:nvSpPr>
        <p:spPr>
          <a:xfrm>
            <a:off x="494886" y="629064"/>
            <a:ext cx="11202228" cy="5599872"/>
          </a:xfrm>
          <a:custGeom>
            <a:avLst/>
            <a:gdLst>
              <a:gd name="connsiteX0" fmla="*/ 0 w 11202228"/>
              <a:gd name="connsiteY0" fmla="*/ 933331 h 5599872"/>
              <a:gd name="connsiteX1" fmla="*/ 933331 w 11202228"/>
              <a:gd name="connsiteY1" fmla="*/ 0 h 5599872"/>
              <a:gd name="connsiteX2" fmla="*/ 1236737 w 11202228"/>
              <a:gd name="connsiteY2" fmla="*/ 0 h 5599872"/>
              <a:gd name="connsiteX3" fmla="*/ 1540143 w 11202228"/>
              <a:gd name="connsiteY3" fmla="*/ 0 h 5599872"/>
              <a:gd name="connsiteX4" fmla="*/ 1936904 w 11202228"/>
              <a:gd name="connsiteY4" fmla="*/ 0 h 5599872"/>
              <a:gd name="connsiteX5" fmla="*/ 2240310 w 11202228"/>
              <a:gd name="connsiteY5" fmla="*/ 0 h 5599872"/>
              <a:gd name="connsiteX6" fmla="*/ 2917139 w 11202228"/>
              <a:gd name="connsiteY6" fmla="*/ 0 h 5599872"/>
              <a:gd name="connsiteX7" fmla="*/ 3313900 w 11202228"/>
              <a:gd name="connsiteY7" fmla="*/ 0 h 5599872"/>
              <a:gd name="connsiteX8" fmla="*/ 4084085 w 11202228"/>
              <a:gd name="connsiteY8" fmla="*/ 0 h 5599872"/>
              <a:gd name="connsiteX9" fmla="*/ 4480846 w 11202228"/>
              <a:gd name="connsiteY9" fmla="*/ 0 h 5599872"/>
              <a:gd name="connsiteX10" fmla="*/ 4877608 w 11202228"/>
              <a:gd name="connsiteY10" fmla="*/ 0 h 5599872"/>
              <a:gd name="connsiteX11" fmla="*/ 5181014 w 11202228"/>
              <a:gd name="connsiteY11" fmla="*/ 0 h 5599872"/>
              <a:gd name="connsiteX12" fmla="*/ 5671131 w 11202228"/>
              <a:gd name="connsiteY12" fmla="*/ 0 h 5599872"/>
              <a:gd name="connsiteX13" fmla="*/ 6161248 w 11202228"/>
              <a:gd name="connsiteY13" fmla="*/ 0 h 5599872"/>
              <a:gd name="connsiteX14" fmla="*/ 6651365 w 11202228"/>
              <a:gd name="connsiteY14" fmla="*/ 0 h 5599872"/>
              <a:gd name="connsiteX15" fmla="*/ 7328194 w 11202228"/>
              <a:gd name="connsiteY15" fmla="*/ 0 h 5599872"/>
              <a:gd name="connsiteX16" fmla="*/ 7724955 w 11202228"/>
              <a:gd name="connsiteY16" fmla="*/ 0 h 5599872"/>
              <a:gd name="connsiteX17" fmla="*/ 8308428 w 11202228"/>
              <a:gd name="connsiteY17" fmla="*/ 0 h 5599872"/>
              <a:gd name="connsiteX18" fmla="*/ 8705190 w 11202228"/>
              <a:gd name="connsiteY18" fmla="*/ 0 h 5599872"/>
              <a:gd name="connsiteX19" fmla="*/ 9475374 w 11202228"/>
              <a:gd name="connsiteY19" fmla="*/ 0 h 5599872"/>
              <a:gd name="connsiteX20" fmla="*/ 10268897 w 11202228"/>
              <a:gd name="connsiteY20" fmla="*/ 0 h 5599872"/>
              <a:gd name="connsiteX21" fmla="*/ 11202228 w 11202228"/>
              <a:gd name="connsiteY21" fmla="*/ 933331 h 5599872"/>
              <a:gd name="connsiteX22" fmla="*/ 11202228 w 11202228"/>
              <a:gd name="connsiteY22" fmla="*/ 1466647 h 5599872"/>
              <a:gd name="connsiteX23" fmla="*/ 11202228 w 11202228"/>
              <a:gd name="connsiteY23" fmla="*/ 1999962 h 5599872"/>
              <a:gd name="connsiteX24" fmla="*/ 11202228 w 11202228"/>
              <a:gd name="connsiteY24" fmla="*/ 2458614 h 5599872"/>
              <a:gd name="connsiteX25" fmla="*/ 11202228 w 11202228"/>
              <a:gd name="connsiteY25" fmla="*/ 2917265 h 5599872"/>
              <a:gd name="connsiteX26" fmla="*/ 11202228 w 11202228"/>
              <a:gd name="connsiteY26" fmla="*/ 3375917 h 5599872"/>
              <a:gd name="connsiteX27" fmla="*/ 11202228 w 11202228"/>
              <a:gd name="connsiteY27" fmla="*/ 3909233 h 5599872"/>
              <a:gd name="connsiteX28" fmla="*/ 11202228 w 11202228"/>
              <a:gd name="connsiteY28" fmla="*/ 4666541 h 5599872"/>
              <a:gd name="connsiteX29" fmla="*/ 10268897 w 11202228"/>
              <a:gd name="connsiteY29" fmla="*/ 5599872 h 5599872"/>
              <a:gd name="connsiteX30" fmla="*/ 9498713 w 11202228"/>
              <a:gd name="connsiteY30" fmla="*/ 5599872 h 5599872"/>
              <a:gd name="connsiteX31" fmla="*/ 8728529 w 11202228"/>
              <a:gd name="connsiteY31" fmla="*/ 5599872 h 5599872"/>
              <a:gd name="connsiteX32" fmla="*/ 8145056 w 11202228"/>
              <a:gd name="connsiteY32" fmla="*/ 5599872 h 5599872"/>
              <a:gd name="connsiteX33" fmla="*/ 7654939 w 11202228"/>
              <a:gd name="connsiteY33" fmla="*/ 5599872 h 5599872"/>
              <a:gd name="connsiteX34" fmla="*/ 7351533 w 11202228"/>
              <a:gd name="connsiteY34" fmla="*/ 5599872 h 5599872"/>
              <a:gd name="connsiteX35" fmla="*/ 6581348 w 11202228"/>
              <a:gd name="connsiteY35" fmla="*/ 5599872 h 5599872"/>
              <a:gd name="connsiteX36" fmla="*/ 6277943 w 11202228"/>
              <a:gd name="connsiteY36" fmla="*/ 5599872 h 5599872"/>
              <a:gd name="connsiteX37" fmla="*/ 5601114 w 11202228"/>
              <a:gd name="connsiteY37" fmla="*/ 5599872 h 5599872"/>
              <a:gd name="connsiteX38" fmla="*/ 5110997 w 11202228"/>
              <a:gd name="connsiteY38" fmla="*/ 5599872 h 5599872"/>
              <a:gd name="connsiteX39" fmla="*/ 4714235 w 11202228"/>
              <a:gd name="connsiteY39" fmla="*/ 5599872 h 5599872"/>
              <a:gd name="connsiteX40" fmla="*/ 4224118 w 11202228"/>
              <a:gd name="connsiteY40" fmla="*/ 5599872 h 5599872"/>
              <a:gd name="connsiteX41" fmla="*/ 3547289 w 11202228"/>
              <a:gd name="connsiteY41" fmla="*/ 5599872 h 5599872"/>
              <a:gd name="connsiteX42" fmla="*/ 2870461 w 11202228"/>
              <a:gd name="connsiteY42" fmla="*/ 5599872 h 5599872"/>
              <a:gd name="connsiteX43" fmla="*/ 2380344 w 11202228"/>
              <a:gd name="connsiteY43" fmla="*/ 5599872 h 5599872"/>
              <a:gd name="connsiteX44" fmla="*/ 1890227 w 11202228"/>
              <a:gd name="connsiteY44" fmla="*/ 5599872 h 5599872"/>
              <a:gd name="connsiteX45" fmla="*/ 933331 w 11202228"/>
              <a:gd name="connsiteY45" fmla="*/ 5599872 h 5599872"/>
              <a:gd name="connsiteX46" fmla="*/ 0 w 11202228"/>
              <a:gd name="connsiteY46" fmla="*/ 4666541 h 5599872"/>
              <a:gd name="connsiteX47" fmla="*/ 0 w 11202228"/>
              <a:gd name="connsiteY47" fmla="*/ 4095893 h 5599872"/>
              <a:gd name="connsiteX48" fmla="*/ 0 w 11202228"/>
              <a:gd name="connsiteY48" fmla="*/ 3674574 h 5599872"/>
              <a:gd name="connsiteX49" fmla="*/ 0 w 11202228"/>
              <a:gd name="connsiteY49" fmla="*/ 3066594 h 5599872"/>
              <a:gd name="connsiteX50" fmla="*/ 0 w 11202228"/>
              <a:gd name="connsiteY50" fmla="*/ 2570610 h 5599872"/>
              <a:gd name="connsiteX51" fmla="*/ 0 w 11202228"/>
              <a:gd name="connsiteY51" fmla="*/ 1999962 h 5599872"/>
              <a:gd name="connsiteX52" fmla="*/ 0 w 11202228"/>
              <a:gd name="connsiteY52" fmla="*/ 1541311 h 5599872"/>
              <a:gd name="connsiteX53" fmla="*/ 0 w 11202228"/>
              <a:gd name="connsiteY53" fmla="*/ 933331 h 559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202228" h="5599872" fill="none" extrusionOk="0">
                <a:moveTo>
                  <a:pt x="0" y="933331"/>
                </a:moveTo>
                <a:cubicBezTo>
                  <a:pt x="-67721" y="454835"/>
                  <a:pt x="436659" y="-66772"/>
                  <a:pt x="933331" y="0"/>
                </a:cubicBezTo>
                <a:cubicBezTo>
                  <a:pt x="1014652" y="-22345"/>
                  <a:pt x="1145125" y="838"/>
                  <a:pt x="1236737" y="0"/>
                </a:cubicBezTo>
                <a:cubicBezTo>
                  <a:pt x="1328349" y="-838"/>
                  <a:pt x="1393157" y="16195"/>
                  <a:pt x="1540143" y="0"/>
                </a:cubicBezTo>
                <a:cubicBezTo>
                  <a:pt x="1687129" y="-16195"/>
                  <a:pt x="1813676" y="7378"/>
                  <a:pt x="1936904" y="0"/>
                </a:cubicBezTo>
                <a:cubicBezTo>
                  <a:pt x="2060132" y="-7378"/>
                  <a:pt x="2164461" y="21834"/>
                  <a:pt x="2240310" y="0"/>
                </a:cubicBezTo>
                <a:cubicBezTo>
                  <a:pt x="2316159" y="-21834"/>
                  <a:pt x="2650626" y="15392"/>
                  <a:pt x="2917139" y="0"/>
                </a:cubicBezTo>
                <a:cubicBezTo>
                  <a:pt x="3183652" y="-15392"/>
                  <a:pt x="3149937" y="8919"/>
                  <a:pt x="3313900" y="0"/>
                </a:cubicBezTo>
                <a:cubicBezTo>
                  <a:pt x="3477863" y="-8919"/>
                  <a:pt x="3753970" y="42347"/>
                  <a:pt x="4084085" y="0"/>
                </a:cubicBezTo>
                <a:cubicBezTo>
                  <a:pt x="4414200" y="-42347"/>
                  <a:pt x="4284142" y="33920"/>
                  <a:pt x="4480846" y="0"/>
                </a:cubicBezTo>
                <a:cubicBezTo>
                  <a:pt x="4677550" y="-33920"/>
                  <a:pt x="4795869" y="38801"/>
                  <a:pt x="4877608" y="0"/>
                </a:cubicBezTo>
                <a:cubicBezTo>
                  <a:pt x="4959347" y="-38801"/>
                  <a:pt x="5042298" y="11914"/>
                  <a:pt x="5181014" y="0"/>
                </a:cubicBezTo>
                <a:cubicBezTo>
                  <a:pt x="5319730" y="-11914"/>
                  <a:pt x="5493273" y="3128"/>
                  <a:pt x="5671131" y="0"/>
                </a:cubicBezTo>
                <a:cubicBezTo>
                  <a:pt x="5848989" y="-3128"/>
                  <a:pt x="6041790" y="10741"/>
                  <a:pt x="6161248" y="0"/>
                </a:cubicBezTo>
                <a:cubicBezTo>
                  <a:pt x="6280706" y="-10741"/>
                  <a:pt x="6513769" y="53739"/>
                  <a:pt x="6651365" y="0"/>
                </a:cubicBezTo>
                <a:cubicBezTo>
                  <a:pt x="6788961" y="-53739"/>
                  <a:pt x="7020297" y="50046"/>
                  <a:pt x="7328194" y="0"/>
                </a:cubicBezTo>
                <a:cubicBezTo>
                  <a:pt x="7636091" y="-50046"/>
                  <a:pt x="7599664" y="15616"/>
                  <a:pt x="7724955" y="0"/>
                </a:cubicBezTo>
                <a:cubicBezTo>
                  <a:pt x="7850246" y="-15616"/>
                  <a:pt x="8041517" y="33004"/>
                  <a:pt x="8308428" y="0"/>
                </a:cubicBezTo>
                <a:cubicBezTo>
                  <a:pt x="8575339" y="-33004"/>
                  <a:pt x="8558442" y="28001"/>
                  <a:pt x="8705190" y="0"/>
                </a:cubicBezTo>
                <a:cubicBezTo>
                  <a:pt x="8851938" y="-28001"/>
                  <a:pt x="9256780" y="61378"/>
                  <a:pt x="9475374" y="0"/>
                </a:cubicBezTo>
                <a:cubicBezTo>
                  <a:pt x="9693968" y="-61378"/>
                  <a:pt x="9990325" y="75476"/>
                  <a:pt x="10268897" y="0"/>
                </a:cubicBezTo>
                <a:cubicBezTo>
                  <a:pt x="10804429" y="-5660"/>
                  <a:pt x="11234497" y="313088"/>
                  <a:pt x="11202228" y="933331"/>
                </a:cubicBezTo>
                <a:cubicBezTo>
                  <a:pt x="11222448" y="1168463"/>
                  <a:pt x="11173973" y="1266246"/>
                  <a:pt x="11202228" y="1466647"/>
                </a:cubicBezTo>
                <a:cubicBezTo>
                  <a:pt x="11230483" y="1667048"/>
                  <a:pt x="11167872" y="1829431"/>
                  <a:pt x="11202228" y="1999962"/>
                </a:cubicBezTo>
                <a:cubicBezTo>
                  <a:pt x="11236584" y="2170494"/>
                  <a:pt x="11164449" y="2249430"/>
                  <a:pt x="11202228" y="2458614"/>
                </a:cubicBezTo>
                <a:cubicBezTo>
                  <a:pt x="11240007" y="2667798"/>
                  <a:pt x="11180589" y="2778098"/>
                  <a:pt x="11202228" y="2917265"/>
                </a:cubicBezTo>
                <a:cubicBezTo>
                  <a:pt x="11223867" y="3056432"/>
                  <a:pt x="11149466" y="3243322"/>
                  <a:pt x="11202228" y="3375917"/>
                </a:cubicBezTo>
                <a:cubicBezTo>
                  <a:pt x="11254990" y="3508512"/>
                  <a:pt x="11148524" y="3798166"/>
                  <a:pt x="11202228" y="3909233"/>
                </a:cubicBezTo>
                <a:cubicBezTo>
                  <a:pt x="11255932" y="4020300"/>
                  <a:pt x="11136583" y="4344683"/>
                  <a:pt x="11202228" y="4666541"/>
                </a:cubicBezTo>
                <a:cubicBezTo>
                  <a:pt x="11205721" y="5163245"/>
                  <a:pt x="10736371" y="5634442"/>
                  <a:pt x="10268897" y="5599872"/>
                </a:cubicBezTo>
                <a:cubicBezTo>
                  <a:pt x="10050640" y="5611242"/>
                  <a:pt x="9704967" y="5578788"/>
                  <a:pt x="9498713" y="5599872"/>
                </a:cubicBezTo>
                <a:cubicBezTo>
                  <a:pt x="9292459" y="5620956"/>
                  <a:pt x="9043514" y="5552377"/>
                  <a:pt x="8728529" y="5599872"/>
                </a:cubicBezTo>
                <a:cubicBezTo>
                  <a:pt x="8413544" y="5647367"/>
                  <a:pt x="8299000" y="5558908"/>
                  <a:pt x="8145056" y="5599872"/>
                </a:cubicBezTo>
                <a:cubicBezTo>
                  <a:pt x="7991112" y="5640836"/>
                  <a:pt x="7893856" y="5573521"/>
                  <a:pt x="7654939" y="5599872"/>
                </a:cubicBezTo>
                <a:cubicBezTo>
                  <a:pt x="7416022" y="5626223"/>
                  <a:pt x="7464701" y="5575776"/>
                  <a:pt x="7351533" y="5599872"/>
                </a:cubicBezTo>
                <a:cubicBezTo>
                  <a:pt x="7238365" y="5623968"/>
                  <a:pt x="6890304" y="5572287"/>
                  <a:pt x="6581348" y="5599872"/>
                </a:cubicBezTo>
                <a:cubicBezTo>
                  <a:pt x="6272392" y="5627457"/>
                  <a:pt x="6397167" y="5576918"/>
                  <a:pt x="6277943" y="5599872"/>
                </a:cubicBezTo>
                <a:cubicBezTo>
                  <a:pt x="6158719" y="5622826"/>
                  <a:pt x="5788450" y="5557569"/>
                  <a:pt x="5601114" y="5599872"/>
                </a:cubicBezTo>
                <a:cubicBezTo>
                  <a:pt x="5413778" y="5642175"/>
                  <a:pt x="5276114" y="5573744"/>
                  <a:pt x="5110997" y="5599872"/>
                </a:cubicBezTo>
                <a:cubicBezTo>
                  <a:pt x="4945880" y="5626000"/>
                  <a:pt x="4887268" y="5561316"/>
                  <a:pt x="4714235" y="5599872"/>
                </a:cubicBezTo>
                <a:cubicBezTo>
                  <a:pt x="4541202" y="5638428"/>
                  <a:pt x="4458539" y="5566650"/>
                  <a:pt x="4224118" y="5599872"/>
                </a:cubicBezTo>
                <a:cubicBezTo>
                  <a:pt x="3989697" y="5633094"/>
                  <a:pt x="3884475" y="5564118"/>
                  <a:pt x="3547289" y="5599872"/>
                </a:cubicBezTo>
                <a:cubicBezTo>
                  <a:pt x="3210103" y="5635626"/>
                  <a:pt x="3105920" y="5537418"/>
                  <a:pt x="2870461" y="5599872"/>
                </a:cubicBezTo>
                <a:cubicBezTo>
                  <a:pt x="2635002" y="5662326"/>
                  <a:pt x="2585567" y="5549490"/>
                  <a:pt x="2380344" y="5599872"/>
                </a:cubicBezTo>
                <a:cubicBezTo>
                  <a:pt x="2175121" y="5650254"/>
                  <a:pt x="2054320" y="5565560"/>
                  <a:pt x="1890227" y="5599872"/>
                </a:cubicBezTo>
                <a:cubicBezTo>
                  <a:pt x="1726134" y="5634184"/>
                  <a:pt x="1125359" y="5556935"/>
                  <a:pt x="933331" y="5599872"/>
                </a:cubicBezTo>
                <a:cubicBezTo>
                  <a:pt x="415267" y="5752074"/>
                  <a:pt x="-41442" y="5154753"/>
                  <a:pt x="0" y="4666541"/>
                </a:cubicBezTo>
                <a:cubicBezTo>
                  <a:pt x="-64495" y="4453492"/>
                  <a:pt x="55221" y="4217104"/>
                  <a:pt x="0" y="4095893"/>
                </a:cubicBezTo>
                <a:cubicBezTo>
                  <a:pt x="-55221" y="3974682"/>
                  <a:pt x="33369" y="3807823"/>
                  <a:pt x="0" y="3674574"/>
                </a:cubicBezTo>
                <a:cubicBezTo>
                  <a:pt x="-33369" y="3541325"/>
                  <a:pt x="31714" y="3249990"/>
                  <a:pt x="0" y="3066594"/>
                </a:cubicBezTo>
                <a:cubicBezTo>
                  <a:pt x="-31714" y="2883198"/>
                  <a:pt x="21302" y="2680746"/>
                  <a:pt x="0" y="2570610"/>
                </a:cubicBezTo>
                <a:cubicBezTo>
                  <a:pt x="-21302" y="2460474"/>
                  <a:pt x="22059" y="2133664"/>
                  <a:pt x="0" y="1999962"/>
                </a:cubicBezTo>
                <a:cubicBezTo>
                  <a:pt x="-22059" y="1866260"/>
                  <a:pt x="23698" y="1655091"/>
                  <a:pt x="0" y="1541311"/>
                </a:cubicBezTo>
                <a:cubicBezTo>
                  <a:pt x="-23698" y="1427531"/>
                  <a:pt x="21232" y="1057096"/>
                  <a:pt x="0" y="933331"/>
                </a:cubicBezTo>
                <a:close/>
              </a:path>
              <a:path w="11202228" h="5599872" stroke="0" extrusionOk="0">
                <a:moveTo>
                  <a:pt x="0" y="933331"/>
                </a:moveTo>
                <a:cubicBezTo>
                  <a:pt x="-10641" y="355008"/>
                  <a:pt x="374325" y="-93785"/>
                  <a:pt x="933331" y="0"/>
                </a:cubicBezTo>
                <a:cubicBezTo>
                  <a:pt x="1049894" y="-232"/>
                  <a:pt x="1163396" y="5557"/>
                  <a:pt x="1236737" y="0"/>
                </a:cubicBezTo>
                <a:cubicBezTo>
                  <a:pt x="1310078" y="-5557"/>
                  <a:pt x="1537524" y="68960"/>
                  <a:pt x="1820210" y="0"/>
                </a:cubicBezTo>
                <a:cubicBezTo>
                  <a:pt x="2102896" y="-68960"/>
                  <a:pt x="2041882" y="8192"/>
                  <a:pt x="2123616" y="0"/>
                </a:cubicBezTo>
                <a:cubicBezTo>
                  <a:pt x="2205350" y="-8192"/>
                  <a:pt x="2561112" y="56199"/>
                  <a:pt x="2800444" y="0"/>
                </a:cubicBezTo>
                <a:cubicBezTo>
                  <a:pt x="3039776" y="-56199"/>
                  <a:pt x="3025175" y="12066"/>
                  <a:pt x="3197206" y="0"/>
                </a:cubicBezTo>
                <a:cubicBezTo>
                  <a:pt x="3369237" y="-12066"/>
                  <a:pt x="3364846" y="19335"/>
                  <a:pt x="3500612" y="0"/>
                </a:cubicBezTo>
                <a:cubicBezTo>
                  <a:pt x="3636378" y="-19335"/>
                  <a:pt x="3731819" y="7914"/>
                  <a:pt x="3804018" y="0"/>
                </a:cubicBezTo>
                <a:cubicBezTo>
                  <a:pt x="3876217" y="-7914"/>
                  <a:pt x="4241441" y="51392"/>
                  <a:pt x="4387490" y="0"/>
                </a:cubicBezTo>
                <a:cubicBezTo>
                  <a:pt x="4533539" y="-51392"/>
                  <a:pt x="4605643" y="40019"/>
                  <a:pt x="4784252" y="0"/>
                </a:cubicBezTo>
                <a:cubicBezTo>
                  <a:pt x="4962861" y="-40019"/>
                  <a:pt x="5009349" y="27010"/>
                  <a:pt x="5087658" y="0"/>
                </a:cubicBezTo>
                <a:cubicBezTo>
                  <a:pt x="5165967" y="-27010"/>
                  <a:pt x="5486488" y="47081"/>
                  <a:pt x="5857842" y="0"/>
                </a:cubicBezTo>
                <a:cubicBezTo>
                  <a:pt x="6229196" y="-47081"/>
                  <a:pt x="6328973" y="65601"/>
                  <a:pt x="6534671" y="0"/>
                </a:cubicBezTo>
                <a:cubicBezTo>
                  <a:pt x="6740369" y="-65601"/>
                  <a:pt x="6739320" y="9653"/>
                  <a:pt x="6931432" y="0"/>
                </a:cubicBezTo>
                <a:cubicBezTo>
                  <a:pt x="7123544" y="-9653"/>
                  <a:pt x="7353071" y="20849"/>
                  <a:pt x="7514905" y="0"/>
                </a:cubicBezTo>
                <a:cubicBezTo>
                  <a:pt x="7676739" y="-20849"/>
                  <a:pt x="7713859" y="15443"/>
                  <a:pt x="7818311" y="0"/>
                </a:cubicBezTo>
                <a:cubicBezTo>
                  <a:pt x="7922763" y="-15443"/>
                  <a:pt x="8094997" y="31743"/>
                  <a:pt x="8308428" y="0"/>
                </a:cubicBezTo>
                <a:cubicBezTo>
                  <a:pt x="8521859" y="-31743"/>
                  <a:pt x="8496813" y="11873"/>
                  <a:pt x="8611834" y="0"/>
                </a:cubicBezTo>
                <a:cubicBezTo>
                  <a:pt x="8726855" y="-11873"/>
                  <a:pt x="8848164" y="30862"/>
                  <a:pt x="8915240" y="0"/>
                </a:cubicBezTo>
                <a:cubicBezTo>
                  <a:pt x="8982316" y="-30862"/>
                  <a:pt x="9297285" y="56492"/>
                  <a:pt x="9405357" y="0"/>
                </a:cubicBezTo>
                <a:cubicBezTo>
                  <a:pt x="9513429" y="-56492"/>
                  <a:pt x="10077189" y="97433"/>
                  <a:pt x="10268897" y="0"/>
                </a:cubicBezTo>
                <a:cubicBezTo>
                  <a:pt x="10688333" y="-107287"/>
                  <a:pt x="11257306" y="419979"/>
                  <a:pt x="11202228" y="933331"/>
                </a:cubicBezTo>
                <a:cubicBezTo>
                  <a:pt x="11249849" y="1036812"/>
                  <a:pt x="11196791" y="1250299"/>
                  <a:pt x="11202228" y="1391983"/>
                </a:cubicBezTo>
                <a:cubicBezTo>
                  <a:pt x="11207665" y="1533667"/>
                  <a:pt x="11171826" y="1735112"/>
                  <a:pt x="11202228" y="1925298"/>
                </a:cubicBezTo>
                <a:cubicBezTo>
                  <a:pt x="11232630" y="2115484"/>
                  <a:pt x="11185404" y="2269345"/>
                  <a:pt x="11202228" y="2533278"/>
                </a:cubicBezTo>
                <a:cubicBezTo>
                  <a:pt x="11219052" y="2797211"/>
                  <a:pt x="11147982" y="2789330"/>
                  <a:pt x="11202228" y="3029262"/>
                </a:cubicBezTo>
                <a:cubicBezTo>
                  <a:pt x="11256474" y="3269194"/>
                  <a:pt x="11168425" y="3370071"/>
                  <a:pt x="11202228" y="3599910"/>
                </a:cubicBezTo>
                <a:cubicBezTo>
                  <a:pt x="11236031" y="3829749"/>
                  <a:pt x="11142702" y="4009441"/>
                  <a:pt x="11202228" y="4133225"/>
                </a:cubicBezTo>
                <a:cubicBezTo>
                  <a:pt x="11261754" y="4257009"/>
                  <a:pt x="11194736" y="4496990"/>
                  <a:pt x="11202228" y="4666541"/>
                </a:cubicBezTo>
                <a:cubicBezTo>
                  <a:pt x="11254982" y="5210723"/>
                  <a:pt x="10757060" y="5639656"/>
                  <a:pt x="10268897" y="5599872"/>
                </a:cubicBezTo>
                <a:cubicBezTo>
                  <a:pt x="10202574" y="5622856"/>
                  <a:pt x="10101438" y="5589828"/>
                  <a:pt x="9965491" y="5599872"/>
                </a:cubicBezTo>
                <a:cubicBezTo>
                  <a:pt x="9829544" y="5609916"/>
                  <a:pt x="9740637" y="5591787"/>
                  <a:pt x="9662085" y="5599872"/>
                </a:cubicBezTo>
                <a:cubicBezTo>
                  <a:pt x="9583533" y="5607957"/>
                  <a:pt x="9191705" y="5511680"/>
                  <a:pt x="8891901" y="5599872"/>
                </a:cubicBezTo>
                <a:cubicBezTo>
                  <a:pt x="8592097" y="5688064"/>
                  <a:pt x="8409540" y="5599195"/>
                  <a:pt x="8215072" y="5599872"/>
                </a:cubicBezTo>
                <a:cubicBezTo>
                  <a:pt x="8020604" y="5600549"/>
                  <a:pt x="7852858" y="5547378"/>
                  <a:pt x="7724955" y="5599872"/>
                </a:cubicBezTo>
                <a:cubicBezTo>
                  <a:pt x="7597052" y="5652366"/>
                  <a:pt x="7376010" y="5547149"/>
                  <a:pt x="7234838" y="5599872"/>
                </a:cubicBezTo>
                <a:cubicBezTo>
                  <a:pt x="7093666" y="5652595"/>
                  <a:pt x="6969196" y="5573917"/>
                  <a:pt x="6838076" y="5599872"/>
                </a:cubicBezTo>
                <a:cubicBezTo>
                  <a:pt x="6706956" y="5625827"/>
                  <a:pt x="6355451" y="5541099"/>
                  <a:pt x="6161248" y="5599872"/>
                </a:cubicBezTo>
                <a:cubicBezTo>
                  <a:pt x="5967045" y="5658645"/>
                  <a:pt x="5848551" y="5576904"/>
                  <a:pt x="5577775" y="5599872"/>
                </a:cubicBezTo>
                <a:cubicBezTo>
                  <a:pt x="5306999" y="5622840"/>
                  <a:pt x="5300011" y="5544400"/>
                  <a:pt x="5087658" y="5599872"/>
                </a:cubicBezTo>
                <a:cubicBezTo>
                  <a:pt x="4875305" y="5655344"/>
                  <a:pt x="4823010" y="5597209"/>
                  <a:pt x="4597541" y="5599872"/>
                </a:cubicBezTo>
                <a:cubicBezTo>
                  <a:pt x="4372072" y="5602535"/>
                  <a:pt x="4157299" y="5573402"/>
                  <a:pt x="3920712" y="5599872"/>
                </a:cubicBezTo>
                <a:cubicBezTo>
                  <a:pt x="3684125" y="5626342"/>
                  <a:pt x="3409353" y="5560929"/>
                  <a:pt x="3150528" y="5599872"/>
                </a:cubicBezTo>
                <a:cubicBezTo>
                  <a:pt x="2891703" y="5638815"/>
                  <a:pt x="2811426" y="5571020"/>
                  <a:pt x="2660411" y="5599872"/>
                </a:cubicBezTo>
                <a:cubicBezTo>
                  <a:pt x="2509396" y="5628724"/>
                  <a:pt x="2224859" y="5583885"/>
                  <a:pt x="1983582" y="5599872"/>
                </a:cubicBezTo>
                <a:cubicBezTo>
                  <a:pt x="1742305" y="5615859"/>
                  <a:pt x="1145978" y="5533284"/>
                  <a:pt x="933331" y="5599872"/>
                </a:cubicBezTo>
                <a:cubicBezTo>
                  <a:pt x="404625" y="5473743"/>
                  <a:pt x="69299" y="5076565"/>
                  <a:pt x="0" y="4666541"/>
                </a:cubicBezTo>
                <a:cubicBezTo>
                  <a:pt x="-63725" y="4503096"/>
                  <a:pt x="32000" y="4322776"/>
                  <a:pt x="0" y="4133225"/>
                </a:cubicBezTo>
                <a:cubicBezTo>
                  <a:pt x="-32000" y="3943674"/>
                  <a:pt x="11366" y="3785635"/>
                  <a:pt x="0" y="3637242"/>
                </a:cubicBezTo>
                <a:cubicBezTo>
                  <a:pt x="-11366" y="3488849"/>
                  <a:pt x="40260" y="3190689"/>
                  <a:pt x="0" y="3066594"/>
                </a:cubicBezTo>
                <a:cubicBezTo>
                  <a:pt x="-40260" y="2942499"/>
                  <a:pt x="32021" y="2779315"/>
                  <a:pt x="0" y="2570610"/>
                </a:cubicBezTo>
                <a:cubicBezTo>
                  <a:pt x="-32021" y="2361905"/>
                  <a:pt x="3898" y="2158966"/>
                  <a:pt x="0" y="2037295"/>
                </a:cubicBezTo>
                <a:cubicBezTo>
                  <a:pt x="-3898" y="1915625"/>
                  <a:pt x="15639" y="1764106"/>
                  <a:pt x="0" y="1541311"/>
                </a:cubicBezTo>
                <a:cubicBezTo>
                  <a:pt x="-15639" y="1318516"/>
                  <a:pt x="56010" y="1098758"/>
                  <a:pt x="0" y="933331"/>
                </a:cubicBezTo>
                <a:close/>
              </a:path>
            </a:pathLst>
          </a:custGeom>
          <a:solidFill>
            <a:schemeClr val="bg1">
              <a:alpha val="87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4" name="TextBox 3">
            <a:extLst>
              <a:ext uri="{FF2B5EF4-FFF2-40B4-BE49-F238E27FC236}">
                <a16:creationId xmlns:a16="http://schemas.microsoft.com/office/drawing/2014/main" id="{178C8C1B-9038-2422-176C-1251853C42BE}"/>
              </a:ext>
            </a:extLst>
          </p:cNvPr>
          <p:cNvSpPr txBox="1"/>
          <p:nvPr/>
        </p:nvSpPr>
        <p:spPr>
          <a:xfrm>
            <a:off x="494887" y="1023180"/>
            <a:ext cx="112022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PHƯƠNG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HƯỚNG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HOẠT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ĐỘNG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TUẦN </a:t>
            </a:r>
            <a:r>
              <a:rPr kumimoji="0" lang="vi-VN" sz="4800" b="0"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26</a:t>
            </a:r>
            <a:endParaRPr kumimoji="0" lang="en-US" sz="4800" b="0"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E093F71D-EF1E-D77E-7182-EED79652253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142" y="3910286"/>
            <a:ext cx="2356083" cy="3130062"/>
          </a:xfrm>
          <a:prstGeom prst="rect">
            <a:avLst/>
          </a:prstGeom>
        </p:spPr>
      </p:pic>
      <p:pic>
        <p:nvPicPr>
          <p:cNvPr id="6" name="Picture 6">
            <a:extLst>
              <a:ext uri="{FF2B5EF4-FFF2-40B4-BE49-F238E27FC236}">
                <a16:creationId xmlns:a16="http://schemas.microsoft.com/office/drawing/2014/main" id="{8E140D49-15E8-403A-42CF-F5E6584570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41689" y="4215233"/>
            <a:ext cx="3800403" cy="2743200"/>
          </a:xfrm>
          <a:prstGeom prst="rect">
            <a:avLst/>
          </a:prstGeom>
        </p:spPr>
      </p:pic>
    </p:spTree>
    <p:extLst>
      <p:ext uri="{BB962C8B-B14F-4D97-AF65-F5344CB8AC3E}">
        <p14:creationId xmlns:p14="http://schemas.microsoft.com/office/powerpoint/2010/main" val="42368525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3C256B8-A77F-CEC5-F1D3-E40B7AA165FF}"/>
              </a:ext>
            </a:extLst>
          </p:cNvPr>
          <p:cNvSpPr txBox="1"/>
          <p:nvPr/>
        </p:nvSpPr>
        <p:spPr>
          <a:xfrm>
            <a:off x="2667001" y="678220"/>
            <a:ext cx="6848474" cy="28218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CHỦ ĐỀ TUẦN 25: </a:t>
            </a:r>
          </a:p>
          <a:p>
            <a:pPr marL="457200" marR="0" lvl="0" indent="-457200" algn="ctr" defTabSz="914400" rtl="0" eaLnBrk="1" fontAlgn="auto" latinLnBrk="0" hangingPunct="1">
              <a:lnSpc>
                <a:spcPct val="120000"/>
              </a:lnSpc>
              <a:spcBef>
                <a:spcPts val="0"/>
              </a:spcBef>
              <a:spcAft>
                <a:spcPts val="0"/>
              </a:spcAft>
              <a:buClrTx/>
              <a:buSzTx/>
              <a:buFontTx/>
              <a:buNone/>
              <a:tabLst/>
              <a:defRPr/>
            </a:pPr>
            <a:r>
              <a:rPr kumimoji="0" lang="nl-NL"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Cộng đồng cùng hành động</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7" name="Picture 16">
            <a:extLst>
              <a:ext uri="{FF2B5EF4-FFF2-40B4-BE49-F238E27FC236}">
                <a16:creationId xmlns:a16="http://schemas.microsoft.com/office/drawing/2014/main" id="{40EDB408-4A0C-43FA-2E62-07DBC34FD57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6716" l="46812" r="63261">
                        <a14:foregroundMark x1="53841" y1="93134" x2="56232" y2="92836"/>
                        <a14:foregroundMark x1="52391" y1="96716" x2="55435" y2="95672"/>
                        <a14:backgroundMark x1="53841" y1="40299" x2="53841" y2="40299"/>
                        <a14:backgroundMark x1="55507" y1="51343" x2="55507" y2="51343"/>
                        <a14:backgroundMark x1="55217" y1="58358" x2="55217" y2="58358"/>
                        <a14:backgroundMark x1="54275" y1="62388" x2="54275" y2="62388"/>
                        <a14:backgroundMark x1="55217" y1="62388" x2="55217" y2="62388"/>
                        <a14:backgroundMark x1="53043" y1="68060" x2="53043" y2="68060"/>
                        <a14:backgroundMark x1="57174" y1="47164" x2="57174" y2="47164"/>
                        <a14:backgroundMark x1="56957" y1="47910" x2="56957" y2="47910"/>
                      </a14:backgroundRemoval>
                    </a14:imgEffect>
                  </a14:imgLayer>
                </a14:imgProps>
              </a:ext>
              <a:ext uri="{28A0092B-C50C-407E-A947-70E740481C1C}">
                <a14:useLocalDpi xmlns:a14="http://schemas.microsoft.com/office/drawing/2010/main" val="0"/>
              </a:ext>
            </a:extLst>
          </a:blip>
          <a:srcRect l="44896" r="34687" b="-205"/>
          <a:stretch/>
        </p:blipFill>
        <p:spPr>
          <a:xfrm>
            <a:off x="9536908" y="88900"/>
            <a:ext cx="2858292" cy="6810949"/>
          </a:xfrm>
          <a:prstGeom prst="rect">
            <a:avLst/>
          </a:prstGeom>
        </p:spPr>
      </p:pic>
    </p:spTree>
    <p:extLst>
      <p:ext uri="{BB962C8B-B14F-4D97-AF65-F5344CB8AC3E}">
        <p14:creationId xmlns:p14="http://schemas.microsoft.com/office/powerpoint/2010/main" val="32452731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E43CB28-889B-4285-BFD3-7B33FA273930}"/>
              </a:ext>
            </a:extLst>
          </p:cNvPr>
          <p:cNvSpPr/>
          <p:nvPr/>
        </p:nvSpPr>
        <p:spPr>
          <a:xfrm>
            <a:off x="256495" y="337506"/>
            <a:ext cx="11622156" cy="6056243"/>
          </a:xfrm>
          <a:custGeom>
            <a:avLst/>
            <a:gdLst>
              <a:gd name="connsiteX0" fmla="*/ 0 w 11622156"/>
              <a:gd name="connsiteY0" fmla="*/ 1009394 h 6056243"/>
              <a:gd name="connsiteX1" fmla="*/ 1009394 w 11622156"/>
              <a:gd name="connsiteY1" fmla="*/ 0 h 6056243"/>
              <a:gd name="connsiteX2" fmla="*/ 1766365 w 11622156"/>
              <a:gd name="connsiteY2" fmla="*/ 0 h 6056243"/>
              <a:gd name="connsiteX3" fmla="*/ 2139202 w 11622156"/>
              <a:gd name="connsiteY3" fmla="*/ 0 h 6056243"/>
              <a:gd name="connsiteX4" fmla="*/ 2416005 w 11622156"/>
              <a:gd name="connsiteY4" fmla="*/ 0 h 6056243"/>
              <a:gd name="connsiteX5" fmla="*/ 3076943 w 11622156"/>
              <a:gd name="connsiteY5" fmla="*/ 0 h 6056243"/>
              <a:gd name="connsiteX6" fmla="*/ 3449779 w 11622156"/>
              <a:gd name="connsiteY6" fmla="*/ 0 h 6056243"/>
              <a:gd name="connsiteX7" fmla="*/ 4206751 w 11622156"/>
              <a:gd name="connsiteY7" fmla="*/ 0 h 6056243"/>
              <a:gd name="connsiteX8" fmla="*/ 4579587 w 11622156"/>
              <a:gd name="connsiteY8" fmla="*/ 0 h 6056243"/>
              <a:gd name="connsiteX9" fmla="*/ 4952424 w 11622156"/>
              <a:gd name="connsiteY9" fmla="*/ 0 h 6056243"/>
              <a:gd name="connsiteX10" fmla="*/ 5229227 w 11622156"/>
              <a:gd name="connsiteY10" fmla="*/ 0 h 6056243"/>
              <a:gd name="connsiteX11" fmla="*/ 5698097 w 11622156"/>
              <a:gd name="connsiteY11" fmla="*/ 0 h 6056243"/>
              <a:gd name="connsiteX12" fmla="*/ 6166968 w 11622156"/>
              <a:gd name="connsiteY12" fmla="*/ 0 h 6056243"/>
              <a:gd name="connsiteX13" fmla="*/ 6635838 w 11622156"/>
              <a:gd name="connsiteY13" fmla="*/ 0 h 6056243"/>
              <a:gd name="connsiteX14" fmla="*/ 7296776 w 11622156"/>
              <a:gd name="connsiteY14" fmla="*/ 0 h 6056243"/>
              <a:gd name="connsiteX15" fmla="*/ 7669612 w 11622156"/>
              <a:gd name="connsiteY15" fmla="*/ 0 h 6056243"/>
              <a:gd name="connsiteX16" fmla="*/ 8234516 w 11622156"/>
              <a:gd name="connsiteY16" fmla="*/ 0 h 6056243"/>
              <a:gd name="connsiteX17" fmla="*/ 8607353 w 11622156"/>
              <a:gd name="connsiteY17" fmla="*/ 0 h 6056243"/>
              <a:gd name="connsiteX18" fmla="*/ 9364324 w 11622156"/>
              <a:gd name="connsiteY18" fmla="*/ 0 h 6056243"/>
              <a:gd name="connsiteX19" fmla="*/ 9833194 w 11622156"/>
              <a:gd name="connsiteY19" fmla="*/ 0 h 6056243"/>
              <a:gd name="connsiteX20" fmla="*/ 10109997 w 11622156"/>
              <a:gd name="connsiteY20" fmla="*/ 0 h 6056243"/>
              <a:gd name="connsiteX21" fmla="*/ 10612762 w 11622156"/>
              <a:gd name="connsiteY21" fmla="*/ 0 h 6056243"/>
              <a:gd name="connsiteX22" fmla="*/ 11622156 w 11622156"/>
              <a:gd name="connsiteY22" fmla="*/ 1009394 h 6056243"/>
              <a:gd name="connsiteX23" fmla="*/ 11622156 w 11622156"/>
              <a:gd name="connsiteY23" fmla="*/ 1666922 h 6056243"/>
              <a:gd name="connsiteX24" fmla="*/ 11622156 w 11622156"/>
              <a:gd name="connsiteY24" fmla="*/ 2162953 h 6056243"/>
              <a:gd name="connsiteX25" fmla="*/ 11622156 w 11622156"/>
              <a:gd name="connsiteY25" fmla="*/ 2658983 h 6056243"/>
              <a:gd name="connsiteX26" fmla="*/ 11622156 w 11622156"/>
              <a:gd name="connsiteY26" fmla="*/ 3235762 h 6056243"/>
              <a:gd name="connsiteX27" fmla="*/ 11622156 w 11622156"/>
              <a:gd name="connsiteY27" fmla="*/ 3812541 h 6056243"/>
              <a:gd name="connsiteX28" fmla="*/ 11622156 w 11622156"/>
              <a:gd name="connsiteY28" fmla="*/ 4470070 h 6056243"/>
              <a:gd name="connsiteX29" fmla="*/ 11622156 w 11622156"/>
              <a:gd name="connsiteY29" fmla="*/ 5046849 h 6056243"/>
              <a:gd name="connsiteX30" fmla="*/ 10612762 w 11622156"/>
              <a:gd name="connsiteY30" fmla="*/ 6056243 h 6056243"/>
              <a:gd name="connsiteX31" fmla="*/ 10047858 w 11622156"/>
              <a:gd name="connsiteY31" fmla="*/ 6056243 h 6056243"/>
              <a:gd name="connsiteX32" fmla="*/ 9578988 w 11622156"/>
              <a:gd name="connsiteY32" fmla="*/ 6056243 h 6056243"/>
              <a:gd name="connsiteX33" fmla="*/ 9302185 w 11622156"/>
              <a:gd name="connsiteY33" fmla="*/ 6056243 h 6056243"/>
              <a:gd name="connsiteX34" fmla="*/ 8545213 w 11622156"/>
              <a:gd name="connsiteY34" fmla="*/ 6056243 h 6056243"/>
              <a:gd name="connsiteX35" fmla="*/ 8268410 w 11622156"/>
              <a:gd name="connsiteY35" fmla="*/ 6056243 h 6056243"/>
              <a:gd name="connsiteX36" fmla="*/ 7607473 w 11622156"/>
              <a:gd name="connsiteY36" fmla="*/ 6056243 h 6056243"/>
              <a:gd name="connsiteX37" fmla="*/ 7138602 w 11622156"/>
              <a:gd name="connsiteY37" fmla="*/ 6056243 h 6056243"/>
              <a:gd name="connsiteX38" fmla="*/ 6765766 w 11622156"/>
              <a:gd name="connsiteY38" fmla="*/ 6056243 h 6056243"/>
              <a:gd name="connsiteX39" fmla="*/ 6296895 w 11622156"/>
              <a:gd name="connsiteY39" fmla="*/ 6056243 h 6056243"/>
              <a:gd name="connsiteX40" fmla="*/ 5635958 w 11622156"/>
              <a:gd name="connsiteY40" fmla="*/ 6056243 h 6056243"/>
              <a:gd name="connsiteX41" fmla="*/ 4975020 w 11622156"/>
              <a:gd name="connsiteY41" fmla="*/ 6056243 h 6056243"/>
              <a:gd name="connsiteX42" fmla="*/ 4506150 w 11622156"/>
              <a:gd name="connsiteY42" fmla="*/ 6056243 h 6056243"/>
              <a:gd name="connsiteX43" fmla="*/ 4037279 w 11622156"/>
              <a:gd name="connsiteY43" fmla="*/ 6056243 h 6056243"/>
              <a:gd name="connsiteX44" fmla="*/ 3376342 w 11622156"/>
              <a:gd name="connsiteY44" fmla="*/ 6056243 h 6056243"/>
              <a:gd name="connsiteX45" fmla="*/ 3003505 w 11622156"/>
              <a:gd name="connsiteY45" fmla="*/ 6056243 h 6056243"/>
              <a:gd name="connsiteX46" fmla="*/ 2726702 w 11622156"/>
              <a:gd name="connsiteY46" fmla="*/ 6056243 h 6056243"/>
              <a:gd name="connsiteX47" fmla="*/ 1969731 w 11622156"/>
              <a:gd name="connsiteY47" fmla="*/ 6056243 h 6056243"/>
              <a:gd name="connsiteX48" fmla="*/ 1692928 w 11622156"/>
              <a:gd name="connsiteY48" fmla="*/ 6056243 h 6056243"/>
              <a:gd name="connsiteX49" fmla="*/ 1009394 w 11622156"/>
              <a:gd name="connsiteY49" fmla="*/ 6056243 h 6056243"/>
              <a:gd name="connsiteX50" fmla="*/ 0 w 11622156"/>
              <a:gd name="connsiteY50" fmla="*/ 5046849 h 6056243"/>
              <a:gd name="connsiteX51" fmla="*/ 0 w 11622156"/>
              <a:gd name="connsiteY51" fmla="*/ 4591193 h 6056243"/>
              <a:gd name="connsiteX52" fmla="*/ 0 w 11622156"/>
              <a:gd name="connsiteY52" fmla="*/ 4054789 h 6056243"/>
              <a:gd name="connsiteX53" fmla="*/ 0 w 11622156"/>
              <a:gd name="connsiteY53" fmla="*/ 3397260 h 6056243"/>
              <a:gd name="connsiteX54" fmla="*/ 0 w 11622156"/>
              <a:gd name="connsiteY54" fmla="*/ 2901230 h 6056243"/>
              <a:gd name="connsiteX55" fmla="*/ 0 w 11622156"/>
              <a:gd name="connsiteY55" fmla="*/ 2445574 h 6056243"/>
              <a:gd name="connsiteX56" fmla="*/ 0 w 11622156"/>
              <a:gd name="connsiteY56" fmla="*/ 1788046 h 6056243"/>
              <a:gd name="connsiteX57" fmla="*/ 0 w 11622156"/>
              <a:gd name="connsiteY57" fmla="*/ 1009394 h 60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22156" h="6056243" fill="none" extrusionOk="0">
                <a:moveTo>
                  <a:pt x="0" y="1009394"/>
                </a:moveTo>
                <a:cubicBezTo>
                  <a:pt x="52822" y="524201"/>
                  <a:pt x="520798" y="110751"/>
                  <a:pt x="1009394" y="0"/>
                </a:cubicBezTo>
                <a:cubicBezTo>
                  <a:pt x="1358058" y="-78456"/>
                  <a:pt x="1434242" y="825"/>
                  <a:pt x="1766365" y="0"/>
                </a:cubicBezTo>
                <a:cubicBezTo>
                  <a:pt x="2098488" y="-825"/>
                  <a:pt x="1984889" y="44684"/>
                  <a:pt x="2139202" y="0"/>
                </a:cubicBezTo>
                <a:cubicBezTo>
                  <a:pt x="2293515" y="-44684"/>
                  <a:pt x="2359350" y="4175"/>
                  <a:pt x="2416005" y="0"/>
                </a:cubicBezTo>
                <a:cubicBezTo>
                  <a:pt x="2472660" y="-4175"/>
                  <a:pt x="2831903" y="30027"/>
                  <a:pt x="3076943" y="0"/>
                </a:cubicBezTo>
                <a:cubicBezTo>
                  <a:pt x="3321983" y="-30027"/>
                  <a:pt x="3265968" y="13709"/>
                  <a:pt x="3449779" y="0"/>
                </a:cubicBezTo>
                <a:cubicBezTo>
                  <a:pt x="3633590" y="-13709"/>
                  <a:pt x="4014923" y="27739"/>
                  <a:pt x="4206751" y="0"/>
                </a:cubicBezTo>
                <a:cubicBezTo>
                  <a:pt x="4398579" y="-27739"/>
                  <a:pt x="4484973" y="7019"/>
                  <a:pt x="4579587" y="0"/>
                </a:cubicBezTo>
                <a:cubicBezTo>
                  <a:pt x="4674201" y="-7019"/>
                  <a:pt x="4859018" y="15080"/>
                  <a:pt x="4952424" y="0"/>
                </a:cubicBezTo>
                <a:cubicBezTo>
                  <a:pt x="5045830" y="-15080"/>
                  <a:pt x="5155584" y="2938"/>
                  <a:pt x="5229227" y="0"/>
                </a:cubicBezTo>
                <a:cubicBezTo>
                  <a:pt x="5302870" y="-2938"/>
                  <a:pt x="5484059" y="13918"/>
                  <a:pt x="5698097" y="0"/>
                </a:cubicBezTo>
                <a:cubicBezTo>
                  <a:pt x="5912135" y="-13918"/>
                  <a:pt x="6038395" y="15009"/>
                  <a:pt x="6166968" y="0"/>
                </a:cubicBezTo>
                <a:cubicBezTo>
                  <a:pt x="6295541" y="-15009"/>
                  <a:pt x="6455774" y="42725"/>
                  <a:pt x="6635838" y="0"/>
                </a:cubicBezTo>
                <a:cubicBezTo>
                  <a:pt x="6815902" y="-42725"/>
                  <a:pt x="7038396" y="73758"/>
                  <a:pt x="7296776" y="0"/>
                </a:cubicBezTo>
                <a:cubicBezTo>
                  <a:pt x="7555156" y="-73758"/>
                  <a:pt x="7492686" y="41702"/>
                  <a:pt x="7669612" y="0"/>
                </a:cubicBezTo>
                <a:cubicBezTo>
                  <a:pt x="7846538" y="-41702"/>
                  <a:pt x="7954474" y="57749"/>
                  <a:pt x="8234516" y="0"/>
                </a:cubicBezTo>
                <a:cubicBezTo>
                  <a:pt x="8514558" y="-57749"/>
                  <a:pt x="8448370" y="19613"/>
                  <a:pt x="8607353" y="0"/>
                </a:cubicBezTo>
                <a:cubicBezTo>
                  <a:pt x="8766336" y="-19613"/>
                  <a:pt x="9025987" y="47697"/>
                  <a:pt x="9364324" y="0"/>
                </a:cubicBezTo>
                <a:cubicBezTo>
                  <a:pt x="9702661" y="-47697"/>
                  <a:pt x="9731668" y="19070"/>
                  <a:pt x="9833194" y="0"/>
                </a:cubicBezTo>
                <a:cubicBezTo>
                  <a:pt x="9934720" y="-19070"/>
                  <a:pt x="10018046" y="8719"/>
                  <a:pt x="10109997" y="0"/>
                </a:cubicBezTo>
                <a:cubicBezTo>
                  <a:pt x="10201948" y="-8719"/>
                  <a:pt x="10414611" y="38790"/>
                  <a:pt x="10612762" y="0"/>
                </a:cubicBezTo>
                <a:cubicBezTo>
                  <a:pt x="11041545" y="34044"/>
                  <a:pt x="11494868" y="440594"/>
                  <a:pt x="11622156" y="1009394"/>
                </a:cubicBezTo>
                <a:cubicBezTo>
                  <a:pt x="11699873" y="1287461"/>
                  <a:pt x="11620591" y="1448278"/>
                  <a:pt x="11622156" y="1666922"/>
                </a:cubicBezTo>
                <a:cubicBezTo>
                  <a:pt x="11623721" y="1885566"/>
                  <a:pt x="11603030" y="1986042"/>
                  <a:pt x="11622156" y="2162953"/>
                </a:cubicBezTo>
                <a:cubicBezTo>
                  <a:pt x="11641282" y="2339864"/>
                  <a:pt x="11617295" y="2521599"/>
                  <a:pt x="11622156" y="2658983"/>
                </a:cubicBezTo>
                <a:cubicBezTo>
                  <a:pt x="11627017" y="2796367"/>
                  <a:pt x="11594400" y="3019284"/>
                  <a:pt x="11622156" y="3235762"/>
                </a:cubicBezTo>
                <a:cubicBezTo>
                  <a:pt x="11649912" y="3452240"/>
                  <a:pt x="11571482" y="3531182"/>
                  <a:pt x="11622156" y="3812541"/>
                </a:cubicBezTo>
                <a:cubicBezTo>
                  <a:pt x="11672830" y="4093900"/>
                  <a:pt x="11576804" y="4244422"/>
                  <a:pt x="11622156" y="4470070"/>
                </a:cubicBezTo>
                <a:cubicBezTo>
                  <a:pt x="11667508" y="4695718"/>
                  <a:pt x="11598623" y="4762520"/>
                  <a:pt x="11622156" y="5046849"/>
                </a:cubicBezTo>
                <a:cubicBezTo>
                  <a:pt x="11659448" y="5457655"/>
                  <a:pt x="11233090" y="5978096"/>
                  <a:pt x="10612762" y="6056243"/>
                </a:cubicBezTo>
                <a:cubicBezTo>
                  <a:pt x="10486867" y="6062969"/>
                  <a:pt x="10267403" y="6017910"/>
                  <a:pt x="10047858" y="6056243"/>
                </a:cubicBezTo>
                <a:cubicBezTo>
                  <a:pt x="9828313" y="6094576"/>
                  <a:pt x="9688542" y="6022418"/>
                  <a:pt x="9578988" y="6056243"/>
                </a:cubicBezTo>
                <a:cubicBezTo>
                  <a:pt x="9469434" y="6090068"/>
                  <a:pt x="9366482" y="6036218"/>
                  <a:pt x="9302185" y="6056243"/>
                </a:cubicBezTo>
                <a:cubicBezTo>
                  <a:pt x="9237888" y="6076268"/>
                  <a:pt x="8782197" y="6044401"/>
                  <a:pt x="8545213" y="6056243"/>
                </a:cubicBezTo>
                <a:cubicBezTo>
                  <a:pt x="8308229" y="6068085"/>
                  <a:pt x="8335034" y="6049803"/>
                  <a:pt x="8268410" y="6056243"/>
                </a:cubicBezTo>
                <a:cubicBezTo>
                  <a:pt x="8201786" y="6062683"/>
                  <a:pt x="7846806" y="5988982"/>
                  <a:pt x="7607473" y="6056243"/>
                </a:cubicBezTo>
                <a:cubicBezTo>
                  <a:pt x="7368140" y="6123504"/>
                  <a:pt x="7233825" y="6040316"/>
                  <a:pt x="7138602" y="6056243"/>
                </a:cubicBezTo>
                <a:cubicBezTo>
                  <a:pt x="7043379" y="6072170"/>
                  <a:pt x="6951940" y="6021842"/>
                  <a:pt x="6765766" y="6056243"/>
                </a:cubicBezTo>
                <a:cubicBezTo>
                  <a:pt x="6579592" y="6090644"/>
                  <a:pt x="6394272" y="6038811"/>
                  <a:pt x="6296895" y="6056243"/>
                </a:cubicBezTo>
                <a:cubicBezTo>
                  <a:pt x="6199518" y="6073675"/>
                  <a:pt x="5850902" y="6020866"/>
                  <a:pt x="5635958" y="6056243"/>
                </a:cubicBezTo>
                <a:cubicBezTo>
                  <a:pt x="5421014" y="6091620"/>
                  <a:pt x="5291497" y="6003730"/>
                  <a:pt x="4975020" y="6056243"/>
                </a:cubicBezTo>
                <a:cubicBezTo>
                  <a:pt x="4658543" y="6108756"/>
                  <a:pt x="4690023" y="6032412"/>
                  <a:pt x="4506150" y="6056243"/>
                </a:cubicBezTo>
                <a:cubicBezTo>
                  <a:pt x="4322277" y="6080074"/>
                  <a:pt x="4216000" y="6042625"/>
                  <a:pt x="4037279" y="6056243"/>
                </a:cubicBezTo>
                <a:cubicBezTo>
                  <a:pt x="3858558" y="6069861"/>
                  <a:pt x="3589902" y="6005571"/>
                  <a:pt x="3376342" y="6056243"/>
                </a:cubicBezTo>
                <a:cubicBezTo>
                  <a:pt x="3162782" y="6106915"/>
                  <a:pt x="3126455" y="6032497"/>
                  <a:pt x="3003505" y="6056243"/>
                </a:cubicBezTo>
                <a:cubicBezTo>
                  <a:pt x="2880555" y="6079989"/>
                  <a:pt x="2835689" y="6028650"/>
                  <a:pt x="2726702" y="6056243"/>
                </a:cubicBezTo>
                <a:cubicBezTo>
                  <a:pt x="2617715" y="6083836"/>
                  <a:pt x="2305374" y="5970815"/>
                  <a:pt x="1969731" y="6056243"/>
                </a:cubicBezTo>
                <a:cubicBezTo>
                  <a:pt x="1634088" y="6141671"/>
                  <a:pt x="1764743" y="6038579"/>
                  <a:pt x="1692928" y="6056243"/>
                </a:cubicBezTo>
                <a:cubicBezTo>
                  <a:pt x="1621113" y="6073907"/>
                  <a:pt x="1231212" y="6054577"/>
                  <a:pt x="1009394" y="6056243"/>
                </a:cubicBezTo>
                <a:cubicBezTo>
                  <a:pt x="501338" y="6121373"/>
                  <a:pt x="-29231" y="5611870"/>
                  <a:pt x="0" y="5046849"/>
                </a:cubicBezTo>
                <a:cubicBezTo>
                  <a:pt x="-8765" y="4913072"/>
                  <a:pt x="19605" y="4782815"/>
                  <a:pt x="0" y="4591193"/>
                </a:cubicBezTo>
                <a:cubicBezTo>
                  <a:pt x="-19605" y="4399571"/>
                  <a:pt x="43031" y="4194103"/>
                  <a:pt x="0" y="4054789"/>
                </a:cubicBezTo>
                <a:cubicBezTo>
                  <a:pt x="-43031" y="3915475"/>
                  <a:pt x="54479" y="3622438"/>
                  <a:pt x="0" y="3397260"/>
                </a:cubicBezTo>
                <a:cubicBezTo>
                  <a:pt x="-54479" y="3172082"/>
                  <a:pt x="20148" y="3132545"/>
                  <a:pt x="0" y="2901230"/>
                </a:cubicBezTo>
                <a:cubicBezTo>
                  <a:pt x="-20148" y="2669915"/>
                  <a:pt x="3618" y="2551636"/>
                  <a:pt x="0" y="2445574"/>
                </a:cubicBezTo>
                <a:cubicBezTo>
                  <a:pt x="-3618" y="2339512"/>
                  <a:pt x="21679" y="1937906"/>
                  <a:pt x="0" y="1788046"/>
                </a:cubicBezTo>
                <a:cubicBezTo>
                  <a:pt x="-21679" y="1638186"/>
                  <a:pt x="11227" y="1339892"/>
                  <a:pt x="0" y="1009394"/>
                </a:cubicBezTo>
                <a:close/>
              </a:path>
              <a:path w="11622156" h="6056243" stroke="0" extrusionOk="0">
                <a:moveTo>
                  <a:pt x="0" y="1009394"/>
                </a:moveTo>
                <a:cubicBezTo>
                  <a:pt x="-14695" y="365116"/>
                  <a:pt x="407031" y="-96688"/>
                  <a:pt x="1009394" y="0"/>
                </a:cubicBezTo>
                <a:cubicBezTo>
                  <a:pt x="1065416" y="-20774"/>
                  <a:pt x="1210244" y="32682"/>
                  <a:pt x="1286197" y="0"/>
                </a:cubicBezTo>
                <a:cubicBezTo>
                  <a:pt x="1362150" y="-32682"/>
                  <a:pt x="1616902" y="56945"/>
                  <a:pt x="1851101" y="0"/>
                </a:cubicBezTo>
                <a:cubicBezTo>
                  <a:pt x="2085300" y="-56945"/>
                  <a:pt x="2000136" y="11991"/>
                  <a:pt x="2127904" y="0"/>
                </a:cubicBezTo>
                <a:cubicBezTo>
                  <a:pt x="2255672" y="-11991"/>
                  <a:pt x="2581626" y="47181"/>
                  <a:pt x="2788842" y="0"/>
                </a:cubicBezTo>
                <a:cubicBezTo>
                  <a:pt x="2996058" y="-47181"/>
                  <a:pt x="3007596" y="42043"/>
                  <a:pt x="3161678" y="0"/>
                </a:cubicBezTo>
                <a:cubicBezTo>
                  <a:pt x="3315760" y="-42043"/>
                  <a:pt x="3305923" y="25098"/>
                  <a:pt x="3438481" y="0"/>
                </a:cubicBezTo>
                <a:cubicBezTo>
                  <a:pt x="3571039" y="-25098"/>
                  <a:pt x="3614912" y="26520"/>
                  <a:pt x="3715284" y="0"/>
                </a:cubicBezTo>
                <a:cubicBezTo>
                  <a:pt x="3815656" y="-26520"/>
                  <a:pt x="4058612" y="45119"/>
                  <a:pt x="4280188" y="0"/>
                </a:cubicBezTo>
                <a:cubicBezTo>
                  <a:pt x="4501764" y="-45119"/>
                  <a:pt x="4496929" y="16987"/>
                  <a:pt x="4653025" y="0"/>
                </a:cubicBezTo>
                <a:cubicBezTo>
                  <a:pt x="4809121" y="-16987"/>
                  <a:pt x="4856613" y="11495"/>
                  <a:pt x="4929828" y="0"/>
                </a:cubicBezTo>
                <a:cubicBezTo>
                  <a:pt x="5003043" y="-11495"/>
                  <a:pt x="5348821" y="52314"/>
                  <a:pt x="5686799" y="0"/>
                </a:cubicBezTo>
                <a:cubicBezTo>
                  <a:pt x="6024777" y="-52314"/>
                  <a:pt x="6047552" y="61205"/>
                  <a:pt x="6347737" y="0"/>
                </a:cubicBezTo>
                <a:cubicBezTo>
                  <a:pt x="6647922" y="-61205"/>
                  <a:pt x="6586937" y="27819"/>
                  <a:pt x="6720573" y="0"/>
                </a:cubicBezTo>
                <a:cubicBezTo>
                  <a:pt x="6854209" y="-27819"/>
                  <a:pt x="7074483" y="29335"/>
                  <a:pt x="7285477" y="0"/>
                </a:cubicBezTo>
                <a:cubicBezTo>
                  <a:pt x="7496471" y="-29335"/>
                  <a:pt x="7428573" y="7613"/>
                  <a:pt x="7562280" y="0"/>
                </a:cubicBezTo>
                <a:cubicBezTo>
                  <a:pt x="7695987" y="-7613"/>
                  <a:pt x="7849050" y="34570"/>
                  <a:pt x="8031151" y="0"/>
                </a:cubicBezTo>
                <a:cubicBezTo>
                  <a:pt x="8213252" y="-34570"/>
                  <a:pt x="8228236" y="5479"/>
                  <a:pt x="8307954" y="0"/>
                </a:cubicBezTo>
                <a:cubicBezTo>
                  <a:pt x="8387672" y="-5479"/>
                  <a:pt x="8515141" y="12890"/>
                  <a:pt x="8584757" y="0"/>
                </a:cubicBezTo>
                <a:cubicBezTo>
                  <a:pt x="8654373" y="-12890"/>
                  <a:pt x="8934157" y="47297"/>
                  <a:pt x="9053627" y="0"/>
                </a:cubicBezTo>
                <a:cubicBezTo>
                  <a:pt x="9173097" y="-47297"/>
                  <a:pt x="9411826" y="64582"/>
                  <a:pt x="9618531" y="0"/>
                </a:cubicBezTo>
                <a:cubicBezTo>
                  <a:pt x="9825236" y="-64582"/>
                  <a:pt x="10229751" y="28462"/>
                  <a:pt x="10612762" y="0"/>
                </a:cubicBezTo>
                <a:cubicBezTo>
                  <a:pt x="11106439" y="52871"/>
                  <a:pt x="11607988" y="460967"/>
                  <a:pt x="11622156" y="1009394"/>
                </a:cubicBezTo>
                <a:cubicBezTo>
                  <a:pt x="11672623" y="1186910"/>
                  <a:pt x="11565715" y="1370085"/>
                  <a:pt x="11622156" y="1545799"/>
                </a:cubicBezTo>
                <a:cubicBezTo>
                  <a:pt x="11678597" y="1721514"/>
                  <a:pt x="11608139" y="1891118"/>
                  <a:pt x="11622156" y="2203327"/>
                </a:cubicBezTo>
                <a:cubicBezTo>
                  <a:pt x="11636173" y="2515536"/>
                  <a:pt x="11592030" y="2590917"/>
                  <a:pt x="11622156" y="2739732"/>
                </a:cubicBezTo>
                <a:cubicBezTo>
                  <a:pt x="11652282" y="2888547"/>
                  <a:pt x="11560594" y="3210546"/>
                  <a:pt x="11622156" y="3356886"/>
                </a:cubicBezTo>
                <a:cubicBezTo>
                  <a:pt x="11683718" y="3503226"/>
                  <a:pt x="11569268" y="3680875"/>
                  <a:pt x="11622156" y="3933665"/>
                </a:cubicBezTo>
                <a:cubicBezTo>
                  <a:pt x="11675044" y="4186455"/>
                  <a:pt x="11613034" y="4187556"/>
                  <a:pt x="11622156" y="4429695"/>
                </a:cubicBezTo>
                <a:cubicBezTo>
                  <a:pt x="11631278" y="4671834"/>
                  <a:pt x="11559831" y="4785347"/>
                  <a:pt x="11622156" y="5046849"/>
                </a:cubicBezTo>
                <a:cubicBezTo>
                  <a:pt x="11671119" y="5642148"/>
                  <a:pt x="11186671" y="6012676"/>
                  <a:pt x="10612762" y="6056243"/>
                </a:cubicBezTo>
                <a:cubicBezTo>
                  <a:pt x="10400494" y="6117983"/>
                  <a:pt x="10098454" y="6003946"/>
                  <a:pt x="9855791" y="6056243"/>
                </a:cubicBezTo>
                <a:cubicBezTo>
                  <a:pt x="9613128" y="6108540"/>
                  <a:pt x="9393518" y="6031075"/>
                  <a:pt x="9098819" y="6056243"/>
                </a:cubicBezTo>
                <a:cubicBezTo>
                  <a:pt x="8804120" y="6081411"/>
                  <a:pt x="8756590" y="5985490"/>
                  <a:pt x="8437882" y="6056243"/>
                </a:cubicBezTo>
                <a:cubicBezTo>
                  <a:pt x="8119174" y="6126996"/>
                  <a:pt x="8087844" y="6054828"/>
                  <a:pt x="7969011" y="6056243"/>
                </a:cubicBezTo>
                <a:cubicBezTo>
                  <a:pt x="7850178" y="6057658"/>
                  <a:pt x="7615845" y="6050488"/>
                  <a:pt x="7500141" y="6056243"/>
                </a:cubicBezTo>
                <a:cubicBezTo>
                  <a:pt x="7384437" y="6061998"/>
                  <a:pt x="7217425" y="6038451"/>
                  <a:pt x="7127304" y="6056243"/>
                </a:cubicBezTo>
                <a:cubicBezTo>
                  <a:pt x="7037183" y="6074035"/>
                  <a:pt x="6650256" y="6042105"/>
                  <a:pt x="6466367" y="6056243"/>
                </a:cubicBezTo>
                <a:cubicBezTo>
                  <a:pt x="6282478" y="6070381"/>
                  <a:pt x="6063783" y="6050412"/>
                  <a:pt x="5901463" y="6056243"/>
                </a:cubicBezTo>
                <a:cubicBezTo>
                  <a:pt x="5739143" y="6062074"/>
                  <a:pt x="5577055" y="6036910"/>
                  <a:pt x="5432592" y="6056243"/>
                </a:cubicBezTo>
                <a:cubicBezTo>
                  <a:pt x="5288129" y="6075576"/>
                  <a:pt x="5070847" y="6014055"/>
                  <a:pt x="4963722" y="6056243"/>
                </a:cubicBezTo>
                <a:cubicBezTo>
                  <a:pt x="4856597" y="6098431"/>
                  <a:pt x="4517685" y="5997824"/>
                  <a:pt x="4302784" y="6056243"/>
                </a:cubicBezTo>
                <a:cubicBezTo>
                  <a:pt x="4087883" y="6114662"/>
                  <a:pt x="3800842" y="6041131"/>
                  <a:pt x="3545813" y="6056243"/>
                </a:cubicBezTo>
                <a:cubicBezTo>
                  <a:pt x="3290784" y="6071355"/>
                  <a:pt x="3272405" y="6003240"/>
                  <a:pt x="3076943" y="6056243"/>
                </a:cubicBezTo>
                <a:cubicBezTo>
                  <a:pt x="2881481" y="6109246"/>
                  <a:pt x="2718902" y="6034739"/>
                  <a:pt x="2416005" y="6056243"/>
                </a:cubicBezTo>
                <a:cubicBezTo>
                  <a:pt x="2113108" y="6077747"/>
                  <a:pt x="2050843" y="6026924"/>
                  <a:pt x="1755067" y="6056243"/>
                </a:cubicBezTo>
                <a:cubicBezTo>
                  <a:pt x="1459291" y="6085562"/>
                  <a:pt x="1293464" y="5968102"/>
                  <a:pt x="1009394" y="6056243"/>
                </a:cubicBezTo>
                <a:cubicBezTo>
                  <a:pt x="585023" y="6058739"/>
                  <a:pt x="18105" y="5487898"/>
                  <a:pt x="0" y="5046849"/>
                </a:cubicBezTo>
                <a:cubicBezTo>
                  <a:pt x="-55081" y="4840345"/>
                  <a:pt x="32113" y="4701234"/>
                  <a:pt x="0" y="4510444"/>
                </a:cubicBezTo>
                <a:cubicBezTo>
                  <a:pt x="-32113" y="4319654"/>
                  <a:pt x="34767" y="4111321"/>
                  <a:pt x="0" y="3893290"/>
                </a:cubicBezTo>
                <a:cubicBezTo>
                  <a:pt x="-34767" y="3675259"/>
                  <a:pt x="6124" y="3575045"/>
                  <a:pt x="0" y="3356886"/>
                </a:cubicBezTo>
                <a:cubicBezTo>
                  <a:pt x="-6124" y="3138727"/>
                  <a:pt x="63900" y="3020011"/>
                  <a:pt x="0" y="2780106"/>
                </a:cubicBezTo>
                <a:cubicBezTo>
                  <a:pt x="-63900" y="2540201"/>
                  <a:pt x="36283" y="2399461"/>
                  <a:pt x="0" y="2243702"/>
                </a:cubicBezTo>
                <a:cubicBezTo>
                  <a:pt x="-36283" y="2087943"/>
                  <a:pt x="12002" y="1847001"/>
                  <a:pt x="0" y="1586173"/>
                </a:cubicBezTo>
                <a:cubicBezTo>
                  <a:pt x="-12002" y="1325345"/>
                  <a:pt x="15546" y="1188833"/>
                  <a:pt x="0" y="1009394"/>
                </a:cubicBezTo>
                <a:close/>
              </a:path>
            </a:pathLst>
          </a:custGeom>
          <a:solidFill>
            <a:schemeClr val="bg1">
              <a:alpha val="99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2" name="TextBox 1">
            <a:extLst>
              <a:ext uri="{FF2B5EF4-FFF2-40B4-BE49-F238E27FC236}">
                <a16:creationId xmlns:a16="http://schemas.microsoft.com/office/drawing/2014/main" id="{B86FB280-CE06-DE74-45B2-4137755E41F1}"/>
              </a:ext>
            </a:extLst>
          </p:cNvPr>
          <p:cNvSpPr txBox="1"/>
          <p:nvPr/>
        </p:nvSpPr>
        <p:spPr>
          <a:xfrm>
            <a:off x="1152526" y="476250"/>
            <a:ext cx="10258424" cy="523220"/>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Mỗi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nhóm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lập</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kế</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hoạch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tham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một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hoạt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động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kết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nối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cộng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đồng</a:t>
            </a:r>
            <a:endParaRPr lang="en-US" sz="2800" b="1"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86B0072-AC7A-C9D3-900E-51CA5B8AF41E}"/>
              </a:ext>
            </a:extLst>
          </p:cNvPr>
          <p:cNvPicPr>
            <a:picLocks noChangeAspect="1"/>
          </p:cNvPicPr>
          <p:nvPr/>
        </p:nvPicPr>
        <p:blipFill>
          <a:blip r:embed="rId3"/>
          <a:stretch>
            <a:fillRect/>
          </a:stretch>
        </p:blipFill>
        <p:spPr>
          <a:xfrm>
            <a:off x="1385887" y="1285875"/>
            <a:ext cx="9711751" cy="401955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C1BDC8C-DE81-C87E-EBDB-6866F5B8AEC7}"/>
              </a:ext>
            </a:extLst>
          </p:cNvPr>
          <p:cNvGrpSpPr/>
          <p:nvPr/>
        </p:nvGrpSpPr>
        <p:grpSpPr>
          <a:xfrm>
            <a:off x="20" y="1282"/>
            <a:ext cx="12191980" cy="6856718"/>
            <a:chOff x="20" y="1282"/>
            <a:chExt cx="12191980" cy="6856718"/>
          </a:xfrm>
        </p:grpSpPr>
        <p:sp>
          <p:nvSpPr>
            <p:cNvPr id="2" name="TextBox 6">
              <a:extLst>
                <a:ext uri="{FF2B5EF4-FFF2-40B4-BE49-F238E27FC236}">
                  <a16:creationId xmlns:a16="http://schemas.microsoft.com/office/drawing/2014/main" id="{86042097-45CB-8676-E445-62EAF794FAD9}"/>
                </a:ext>
              </a:extLst>
            </p:cNvPr>
            <p:cNvSpPr txBox="1"/>
            <p:nvPr/>
          </p:nvSpPr>
          <p:spPr>
            <a:xfrm>
              <a:off x="5343129" y="3167390"/>
              <a:ext cx="1505742" cy="5232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1200" cap="none" spc="0" normalizeH="0" baseline="0" noProof="0" dirty="0" err="1">
                  <a:ln>
                    <a:noFill/>
                  </a:ln>
                  <a:solidFill>
                    <a:srgbClr val="000000"/>
                  </a:solidFill>
                  <a:effectLst/>
                  <a:uLnTx/>
                  <a:uFillTx/>
                  <a:latin typeface="Arial" panose="020B0604020202020204" pitchFamily="34" charset="0"/>
                  <a:cs typeface="Arial"/>
                  <a:sym typeface="Arial"/>
                </a:rPr>
                <a:t>Nguyễn</a:t>
              </a:r>
              <a:r>
                <a:rPr kumimoji="0" lang="vi-VN" sz="1400" b="0" i="0" u="none" strike="noStrike" kern="1200" cap="none" spc="0" normalizeH="0" baseline="0" noProof="0" dirty="0">
                  <a:ln>
                    <a:noFill/>
                  </a:ln>
                  <a:solidFill>
                    <a:srgbClr val="000000"/>
                  </a:solidFill>
                  <a:effectLst/>
                  <a:uLnTx/>
                  <a:uFillTx/>
                  <a:latin typeface="Arial" panose="020B0604020202020204" pitchFamily="34" charset="0"/>
                  <a:cs typeface="Arial"/>
                  <a:sym typeface="Arial"/>
                </a:rPr>
                <a:t> </a:t>
              </a:r>
              <a:r>
                <a:rPr kumimoji="0" lang="vi-VN" sz="1400" b="0" i="0" u="none" strike="noStrike" kern="1200" cap="none" spc="0" normalizeH="0" baseline="0" noProof="0" dirty="0" err="1">
                  <a:ln>
                    <a:noFill/>
                  </a:ln>
                  <a:solidFill>
                    <a:srgbClr val="000000"/>
                  </a:solidFill>
                  <a:effectLst/>
                  <a:uLnTx/>
                  <a:uFillTx/>
                  <a:latin typeface="Arial" panose="020B0604020202020204" pitchFamily="34" charset="0"/>
                  <a:cs typeface="Arial"/>
                  <a:sym typeface="Arial"/>
                </a:rPr>
                <a:t>Trần</a:t>
              </a:r>
              <a:r>
                <a:rPr kumimoji="0" lang="vi-VN" sz="1400" b="0" i="0" u="none" strike="noStrike" kern="1200" cap="none" spc="0" normalizeH="0" baseline="0" noProof="0" dirty="0">
                  <a:ln>
                    <a:noFill/>
                  </a:ln>
                  <a:solidFill>
                    <a:srgbClr val="000000"/>
                  </a:solidFill>
                  <a:effectLst/>
                  <a:uLnTx/>
                  <a:uFillTx/>
                  <a:latin typeface="Arial" panose="020B0604020202020204" pitchFamily="34" charset="0"/>
                  <a:cs typeface="Arial"/>
                  <a:sym typeface="Arial"/>
                </a:rPr>
                <a:t> Phương Dung</a:t>
              </a:r>
              <a:endParaRPr kumimoji="0" lang="en-US" sz="140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9" name="Hình ảnh 8" descr="Ảnh có chứa thiên nhiên&#10;&#10;Mô tả được tạo tự động">
              <a:extLst>
                <a:ext uri="{FF2B5EF4-FFF2-40B4-BE49-F238E27FC236}">
                  <a16:creationId xmlns:a16="http://schemas.microsoft.com/office/drawing/2014/main" id="{0994B609-D4E0-6677-098A-F0183792ADB8}"/>
                </a:ext>
              </a:extLst>
            </p:cNvPr>
            <p:cNvPicPr>
              <a:picLocks noChangeAspect="1"/>
            </p:cNvPicPr>
            <p:nvPr/>
          </p:nvPicPr>
          <p:blipFill rotWithShape="1">
            <a:blip r:embed="rId3">
              <a:extLst>
                <a:ext uri="{28A0092B-C50C-407E-A947-70E740481C1C}">
                  <a14:useLocalDpi xmlns:a14="http://schemas.microsoft.com/office/drawing/2010/main" val="0"/>
                </a:ext>
              </a:extLst>
            </a:blip>
            <a:srcRect r="7093" b="-1"/>
            <a:stretch/>
          </p:blipFill>
          <p:spPr>
            <a:xfrm>
              <a:off x="20" y="1282"/>
              <a:ext cx="12191980" cy="6856718"/>
            </a:xfrm>
            <a:prstGeom prst="rect">
              <a:avLst/>
            </a:prstGeom>
          </p:spPr>
        </p:pic>
      </p:grpSp>
      <p:pic>
        <p:nvPicPr>
          <p:cNvPr id="1026" name="Picture 2" descr="Có thể là tranh biếm họa về một hoặc nhiều người">
            <a:extLst>
              <a:ext uri="{FF2B5EF4-FFF2-40B4-BE49-F238E27FC236}">
                <a16:creationId xmlns:a16="http://schemas.microsoft.com/office/drawing/2014/main" id="{1BA54161-8DFF-7DFC-5B02-7C1C9B6DE7A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2510" y1="43750" x2="22510" y2="43750"/>
                        <a14:foregroundMark x1="22656" y1="43750" x2="21240" y2="44189"/>
                        <a14:foregroundMark x1="77930" y1="25439" x2="70459" y2="37598"/>
                        <a14:foregroundMark x1="70459" y1="37598" x2="71094" y2="40137"/>
                        <a14:foregroundMark x1="69873" y1="50537" x2="71387" y2="55420"/>
                        <a14:foregroundMark x1="74463" y1="47754" x2="70850" y2="54297"/>
                        <a14:foregroundMark x1="70020" y1="35547" x2="65576" y2="44189"/>
                        <a14:foregroundMark x1="75977" y1="47217" x2="74316" y2="54004"/>
                        <a14:foregroundMark x1="75684" y1="58350" x2="75684" y2="58350"/>
                        <a14:foregroundMark x1="59180" y1="55811" x2="59180" y2="55811"/>
                        <a14:foregroundMark x1="59570" y1="56396" x2="60547" y2="57227"/>
                        <a14:foregroundMark x1="61230" y1="58350" x2="61230" y2="58350"/>
                        <a14:foregroundMark x1="52100" y1="61523" x2="49316" y2="69043"/>
                        <a14:foregroundMark x1="57764" y1="62646" x2="48633" y2="72217"/>
                        <a14:foregroundMark x1="43066" y1="65283" x2="48730" y2="72656"/>
                        <a14:foregroundMark x1="58057" y1="54590" x2="58057" y2="54590"/>
                        <a14:foregroundMark x1="59326" y1="64160" x2="51660" y2="71533"/>
                        <a14:foregroundMark x1="41650" y1="69434" x2="47363" y2="74707"/>
                        <a14:foregroundMark x1="39453" y1="69287" x2="48730" y2="76660"/>
                        <a14:foregroundMark x1="51660" y1="74707" x2="53760" y2="72363"/>
                        <a14:foregroundMark x1="57520" y1="59180" x2="57520" y2="65820"/>
                        <a14:foregroundMark x1="51270" y1="59863" x2="55811" y2="57520"/>
                        <a14:foregroundMark x1="60547" y1="61230" x2="59863" y2="65430"/>
                        <a14:foregroundMark x1="62646" y1="64990" x2="62793" y2="64990"/>
                      </a14:backgroundRemoval>
                    </a14:imgEffect>
                  </a14:imgLayer>
                </a14:imgProps>
              </a:ext>
              <a:ext uri="{28A0092B-C50C-407E-A947-70E740481C1C}">
                <a14:useLocalDpi xmlns:a14="http://schemas.microsoft.com/office/drawing/2010/main" val="0"/>
              </a:ext>
            </a:extLst>
          </a:blip>
          <a:srcRect l="17640" t="18056" r="9305" b="21389"/>
          <a:stretch/>
        </p:blipFill>
        <p:spPr bwMode="auto">
          <a:xfrm>
            <a:off x="1984450" y="2705100"/>
            <a:ext cx="5010150" cy="41529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vector isolated bundle of books">
            <a:extLst>
              <a:ext uri="{FF2B5EF4-FFF2-40B4-BE49-F238E27FC236}">
                <a16:creationId xmlns:a16="http://schemas.microsoft.com/office/drawing/2014/main" id="{30A7A79E-2505-0848-AE91-F05F9E8FD3B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273" b="94404" l="3834" r="93291">
                        <a14:foregroundMark x1="7348" y1="71533" x2="30831" y2="54745"/>
                        <a14:foregroundMark x1="30831" y1="54745" x2="32268" y2="52798"/>
                        <a14:foregroundMark x1="3834" y1="72749" x2="12780" y2="80779"/>
                        <a14:foregroundMark x1="58147" y1="94404" x2="58147" y2="94404"/>
                        <a14:foregroundMark x1="88818" y1="37226" x2="88818" y2="37226"/>
                        <a14:foregroundMark x1="92013" y1="31873" x2="92013" y2="31873"/>
                        <a14:foregroundMark x1="91374" y1="54258" x2="93450" y2="55231"/>
                        <a14:foregroundMark x1="55751" y1="8273" x2="59425" y2="11192"/>
                      </a14:backgroundRemoval>
                    </a14:imgEffect>
                  </a14:imgLayer>
                </a14:imgProps>
              </a:ext>
              <a:ext uri="{28A0092B-C50C-407E-A947-70E740481C1C}">
                <a14:useLocalDpi xmlns:a14="http://schemas.microsoft.com/office/drawing/2010/main" val="0"/>
              </a:ext>
            </a:extLst>
          </a:blip>
          <a:srcRect/>
          <a:stretch>
            <a:fillRect/>
          </a:stretch>
        </p:blipFill>
        <p:spPr bwMode="auto">
          <a:xfrm>
            <a:off x="6898954" y="4378406"/>
            <a:ext cx="2943225" cy="19323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0D9A79F-8AD5-ED83-4954-B1F28C60463D}"/>
              </a:ext>
            </a:extLst>
          </p:cNvPr>
          <p:cNvPicPr>
            <a:picLocks noChangeAspect="1"/>
          </p:cNvPicPr>
          <p:nvPr/>
        </p:nvPicPr>
        <p:blipFill>
          <a:blip r:embed="rId8"/>
          <a:stretch>
            <a:fillRect/>
          </a:stretch>
        </p:blipFill>
        <p:spPr>
          <a:xfrm>
            <a:off x="3528981" y="308883"/>
            <a:ext cx="5114987" cy="2487384"/>
          </a:xfrm>
          <a:prstGeom prst="rect">
            <a:avLst/>
          </a:prstGeom>
        </p:spPr>
      </p:pic>
    </p:spTree>
    <p:extLst>
      <p:ext uri="{BB962C8B-B14F-4D97-AF65-F5344CB8AC3E}">
        <p14:creationId xmlns:p14="http://schemas.microsoft.com/office/powerpoint/2010/main" val="1428017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6CE67811-B8F6-6E06-7E79-34BB452C143B}"/>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1504" y="-15592"/>
            <a:ext cx="12191980" cy="6856718"/>
          </a:xfrm>
          <a:prstGeom prst="rect">
            <a:avLst/>
          </a:prstGeom>
        </p:spPr>
      </p:pic>
      <p:grpSp>
        <p:nvGrpSpPr>
          <p:cNvPr id="29" name="Nhóm 28">
            <a:extLst>
              <a:ext uri="{FF2B5EF4-FFF2-40B4-BE49-F238E27FC236}">
                <a16:creationId xmlns:a16="http://schemas.microsoft.com/office/drawing/2014/main" id="{C68B9C97-9654-70A9-117C-8C9994A88474}"/>
              </a:ext>
            </a:extLst>
          </p:cNvPr>
          <p:cNvGrpSpPr/>
          <p:nvPr/>
        </p:nvGrpSpPr>
        <p:grpSpPr>
          <a:xfrm>
            <a:off x="0" y="3219450"/>
            <a:ext cx="6334125" cy="3842294"/>
            <a:chOff x="6185193" y="3296048"/>
            <a:chExt cx="6826983" cy="3984917"/>
          </a:xfrm>
        </p:grpSpPr>
        <p:pic>
          <p:nvPicPr>
            <p:cNvPr id="20" name="Hình ảnh 19" descr="Ảnh có chứa đồ chơi, búp bê, đồ họa véc-tơ&#10;&#10;Mô tả được tạo tự động">
              <a:extLst>
                <a:ext uri="{FF2B5EF4-FFF2-40B4-BE49-F238E27FC236}">
                  <a16:creationId xmlns:a16="http://schemas.microsoft.com/office/drawing/2014/main" id="{D9FFFADB-400C-2D5D-867E-7BD0AC8A040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757" t="6598" r="12073" b="18756"/>
            <a:stretch/>
          </p:blipFill>
          <p:spPr>
            <a:xfrm>
              <a:off x="7432933" y="3296048"/>
              <a:ext cx="2965766" cy="3984917"/>
            </a:xfrm>
            <a:prstGeom prst="rect">
              <a:avLst/>
            </a:prstGeom>
          </p:spPr>
        </p:pic>
        <p:pic>
          <p:nvPicPr>
            <p:cNvPr id="21" name="Hình ảnh 20" descr="Ảnh có chứa đồ chơi, búp bê, đồ họa véc-tơ&#10;&#10;Mô tả được tạo tự động">
              <a:extLst>
                <a:ext uri="{FF2B5EF4-FFF2-40B4-BE49-F238E27FC236}">
                  <a16:creationId xmlns:a16="http://schemas.microsoft.com/office/drawing/2014/main" id="{0BE3C226-624D-358D-398C-245392E9F5D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4592" b="84694" l="20918" r="78878">
                          <a14:foregroundMark x1="47755" y1="32857" x2="52551" y2="40816"/>
                          <a14:foregroundMark x1="45612" y1="60816" x2="45204" y2="64286"/>
                          <a14:foregroundMark x1="43673" y1="80816" x2="43673" y2="80816"/>
                          <a14:foregroundMark x1="56122" y1="79592" x2="56122" y2="79592"/>
                          <a14:foregroundMark x1="55102" y1="78265" x2="57449" y2="79796"/>
                          <a14:foregroundMark x1="44796" y1="81735" x2="44592" y2="84694"/>
                        </a14:backgroundRemoval>
                      </a14:imgEffect>
                    </a14:imgLayer>
                  </a14:imgProps>
                </a:ext>
                <a:ext uri="{28A0092B-C50C-407E-A947-70E740481C1C}">
                  <a14:useLocalDpi xmlns:a14="http://schemas.microsoft.com/office/drawing/2010/main" val="0"/>
                </a:ext>
              </a:extLst>
            </a:blip>
            <a:srcRect l="13799" t="6598" r="13799" b="12903"/>
            <a:stretch/>
          </p:blipFill>
          <p:spPr>
            <a:xfrm flipH="1">
              <a:off x="9836451" y="3415423"/>
              <a:ext cx="3175725" cy="3530917"/>
            </a:xfrm>
            <a:prstGeom prst="rect">
              <a:avLst/>
            </a:prstGeom>
          </p:spPr>
        </p:pic>
        <p:pic>
          <p:nvPicPr>
            <p:cNvPr id="22" name="Hình ảnh 21" descr="Ảnh có chứa đồ chơi, búp bê&#10;&#10;Mô tả được tạo tự động">
              <a:extLst>
                <a:ext uri="{FF2B5EF4-FFF2-40B4-BE49-F238E27FC236}">
                  <a16:creationId xmlns:a16="http://schemas.microsoft.com/office/drawing/2014/main" id="{AD9332B4-0F9B-CCCF-5D52-7963FD3C915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5306" b="82449" l="28163" r="80000">
                          <a14:foregroundMark x1="48265" y1="31735" x2="46939" y2="33571"/>
                          <a14:foregroundMark x1="55102" y1="32449" x2="53061" y2="30918"/>
                          <a14:foregroundMark x1="55816" y1="30000" x2="58878" y2="33061"/>
                          <a14:foregroundMark x1="48469" y1="31122" x2="48673" y2="31735"/>
                          <a14:foregroundMark x1="47959" y1="33061" x2="46020" y2="33061"/>
                          <a14:foregroundMark x1="30204" y1="41122" x2="28265" y2="40714"/>
                          <a14:foregroundMark x1="48265" y1="31122" x2="49592" y2="34898"/>
                          <a14:foregroundMark x1="53367" y1="45306" x2="55816" y2="55306"/>
                          <a14:foregroundMark x1="46633" y1="82449" x2="44490" y2="82449"/>
                          <a14:foregroundMark x1="69592" y1="77347" x2="69082" y2="77347"/>
                          <a14:foregroundMark x1="69796" y1="75102" x2="72449" y2="75102"/>
                          <a14:foregroundMark x1="47143" y1="81531" x2="46020" y2="81531"/>
                          <a14:foregroundMark x1="46939" y1="80918" x2="44694" y2="81122"/>
                        </a14:backgroundRemoval>
                      </a14:imgEffect>
                    </a14:imgLayer>
                  </a14:imgProps>
                </a:ext>
                <a:ext uri="{28A0092B-C50C-407E-A947-70E740481C1C}">
                  <a14:useLocalDpi xmlns:a14="http://schemas.microsoft.com/office/drawing/2010/main" val="0"/>
                </a:ext>
              </a:extLst>
            </a:blip>
            <a:srcRect l="23183" t="7293" r="23456" b="10603"/>
            <a:stretch/>
          </p:blipFill>
          <p:spPr>
            <a:xfrm>
              <a:off x="6185193" y="3469714"/>
              <a:ext cx="2398016" cy="3689774"/>
            </a:xfrm>
            <a:prstGeom prst="rect">
              <a:avLst/>
            </a:prstGeom>
          </p:spPr>
        </p:pic>
        <p:pic>
          <p:nvPicPr>
            <p:cNvPr id="23" name="Hình ảnh 22" descr="Ảnh có chứa đồ chơi, búp bê&#10;&#10;Mô tả được tạo tự động">
              <a:extLst>
                <a:ext uri="{FF2B5EF4-FFF2-40B4-BE49-F238E27FC236}">
                  <a16:creationId xmlns:a16="http://schemas.microsoft.com/office/drawing/2014/main" id="{22B35F09-2E3D-32D3-2E73-F2DFA823B27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9256760" y="3649862"/>
              <a:ext cx="1934404" cy="3436044"/>
            </a:xfrm>
            <a:prstGeom prst="rect">
              <a:avLst/>
            </a:prstGeom>
          </p:spPr>
        </p:pic>
      </p:grpSp>
      <p:grpSp>
        <p:nvGrpSpPr>
          <p:cNvPr id="2" name="Nhóm 24">
            <a:extLst>
              <a:ext uri="{FF2B5EF4-FFF2-40B4-BE49-F238E27FC236}">
                <a16:creationId xmlns:a16="http://schemas.microsoft.com/office/drawing/2014/main" id="{D1FDB944-C792-BC30-A97B-A37E2F11D91F}"/>
              </a:ext>
            </a:extLst>
          </p:cNvPr>
          <p:cNvGrpSpPr/>
          <p:nvPr/>
        </p:nvGrpSpPr>
        <p:grpSpPr>
          <a:xfrm>
            <a:off x="4426667" y="738099"/>
            <a:ext cx="6994227" cy="1842762"/>
            <a:chOff x="-318868" y="862640"/>
            <a:chExt cx="11799369" cy="1820947"/>
          </a:xfrm>
        </p:grpSpPr>
        <p:sp>
          <p:nvSpPr>
            <p:cNvPr id="3" name="Hình chữ nhật: Góc Tròn 23">
              <a:extLst>
                <a:ext uri="{FF2B5EF4-FFF2-40B4-BE49-F238E27FC236}">
                  <a16:creationId xmlns:a16="http://schemas.microsoft.com/office/drawing/2014/main" id="{083EA448-618A-C7C8-4691-3AC27E1C5979}"/>
                </a:ext>
              </a:extLst>
            </p:cNvPr>
            <p:cNvSpPr/>
            <p:nvPr/>
          </p:nvSpPr>
          <p:spPr>
            <a:xfrm>
              <a:off x="-318868" y="862640"/>
              <a:ext cx="11232107" cy="1820947"/>
            </a:xfrm>
            <a:custGeom>
              <a:avLst/>
              <a:gdLst>
                <a:gd name="connsiteX0" fmla="*/ 0 w 6657975"/>
                <a:gd name="connsiteY0" fmla="*/ 307131 h 1842762"/>
                <a:gd name="connsiteX1" fmla="*/ 179901 w 6657975"/>
                <a:gd name="connsiteY1" fmla="*/ 0 h 1842762"/>
                <a:gd name="connsiteX2" fmla="*/ 6478073 w 6657975"/>
                <a:gd name="connsiteY2" fmla="*/ 0 h 1842762"/>
                <a:gd name="connsiteX3" fmla="*/ 6657975 w 6657975"/>
                <a:gd name="connsiteY3" fmla="*/ 307131 h 1842762"/>
                <a:gd name="connsiteX4" fmla="*/ 6657975 w 6657975"/>
                <a:gd name="connsiteY4" fmla="*/ 1535628 h 1842762"/>
                <a:gd name="connsiteX5" fmla="*/ 6478073 w 6657975"/>
                <a:gd name="connsiteY5" fmla="*/ 1842762 h 1842762"/>
                <a:gd name="connsiteX6" fmla="*/ 179901 w 6657975"/>
                <a:gd name="connsiteY6" fmla="*/ 1842762 h 1842762"/>
                <a:gd name="connsiteX7" fmla="*/ 0 w 6657975"/>
                <a:gd name="connsiteY7" fmla="*/ 1535628 h 1842762"/>
                <a:gd name="connsiteX8" fmla="*/ 0 w 6657975"/>
                <a:gd name="connsiteY8" fmla="*/ 307131 h 1842762"/>
                <a:gd name="connsiteX0" fmla="*/ 0 w 6657975"/>
                <a:gd name="connsiteY0" fmla="*/ 307131 h 1842762"/>
                <a:gd name="connsiteX1" fmla="*/ 179901 w 6657975"/>
                <a:gd name="connsiteY1" fmla="*/ 0 h 1842762"/>
                <a:gd name="connsiteX2" fmla="*/ 6478073 w 6657975"/>
                <a:gd name="connsiteY2" fmla="*/ 0 h 1842762"/>
                <a:gd name="connsiteX3" fmla="*/ 6657975 w 6657975"/>
                <a:gd name="connsiteY3" fmla="*/ 307131 h 1842762"/>
                <a:gd name="connsiteX4" fmla="*/ 6657975 w 6657975"/>
                <a:gd name="connsiteY4" fmla="*/ 1535628 h 1842762"/>
                <a:gd name="connsiteX5" fmla="*/ 6478073 w 6657975"/>
                <a:gd name="connsiteY5" fmla="*/ 1842762 h 1842762"/>
                <a:gd name="connsiteX6" fmla="*/ 179901 w 6657975"/>
                <a:gd name="connsiteY6" fmla="*/ 1842762 h 1842762"/>
                <a:gd name="connsiteX7" fmla="*/ 0 w 6657975"/>
                <a:gd name="connsiteY7" fmla="*/ 1535628 h 1842762"/>
                <a:gd name="connsiteX8" fmla="*/ 0 w 6657975"/>
                <a:gd name="connsiteY8" fmla="*/ 307131 h 1842762"/>
                <a:gd name="connsiteX0" fmla="*/ 0 w 6657975"/>
                <a:gd name="connsiteY0" fmla="*/ 307131 h 1842762"/>
                <a:gd name="connsiteX1" fmla="*/ 179901 w 6657975"/>
                <a:gd name="connsiteY1" fmla="*/ 0 h 1842762"/>
                <a:gd name="connsiteX2" fmla="*/ 6478073 w 6657975"/>
                <a:gd name="connsiteY2" fmla="*/ 0 h 1842762"/>
                <a:gd name="connsiteX3" fmla="*/ 6657975 w 6657975"/>
                <a:gd name="connsiteY3" fmla="*/ 307131 h 1842762"/>
                <a:gd name="connsiteX4" fmla="*/ 6657975 w 6657975"/>
                <a:gd name="connsiteY4" fmla="*/ 1535628 h 1842762"/>
                <a:gd name="connsiteX5" fmla="*/ 6478073 w 6657975"/>
                <a:gd name="connsiteY5" fmla="*/ 1842762 h 1842762"/>
                <a:gd name="connsiteX6" fmla="*/ 179901 w 6657975"/>
                <a:gd name="connsiteY6" fmla="*/ 1842762 h 1842762"/>
                <a:gd name="connsiteX7" fmla="*/ 0 w 6657975"/>
                <a:gd name="connsiteY7" fmla="*/ 1535628 h 1842762"/>
                <a:gd name="connsiteX8" fmla="*/ 0 w 6657975"/>
                <a:gd name="connsiteY8" fmla="*/ 307131 h 184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7975" h="1842762" fill="none" extrusionOk="0">
                  <a:moveTo>
                    <a:pt x="0" y="307131"/>
                  </a:moveTo>
                  <a:cubicBezTo>
                    <a:pt x="10823" y="161451"/>
                    <a:pt x="57258" y="10121"/>
                    <a:pt x="179901" y="0"/>
                  </a:cubicBezTo>
                  <a:cubicBezTo>
                    <a:pt x="3358145" y="-581878"/>
                    <a:pt x="5087223" y="292007"/>
                    <a:pt x="6478073" y="0"/>
                  </a:cubicBezTo>
                  <a:cubicBezTo>
                    <a:pt x="6569613" y="-36757"/>
                    <a:pt x="6621613" y="134805"/>
                    <a:pt x="6657975" y="307131"/>
                  </a:cubicBezTo>
                  <a:cubicBezTo>
                    <a:pt x="6735787" y="703280"/>
                    <a:pt x="6686535" y="1358915"/>
                    <a:pt x="6657975" y="1535628"/>
                  </a:cubicBezTo>
                  <a:cubicBezTo>
                    <a:pt x="6619925" y="1694364"/>
                    <a:pt x="6561147" y="1904657"/>
                    <a:pt x="6478073" y="1842762"/>
                  </a:cubicBezTo>
                  <a:cubicBezTo>
                    <a:pt x="4464761" y="2011434"/>
                    <a:pt x="2488491" y="2368386"/>
                    <a:pt x="179901" y="1842762"/>
                  </a:cubicBezTo>
                  <a:cubicBezTo>
                    <a:pt x="103742" y="1829510"/>
                    <a:pt x="-27034" y="1781057"/>
                    <a:pt x="0" y="1535628"/>
                  </a:cubicBezTo>
                  <a:cubicBezTo>
                    <a:pt x="52760" y="1203666"/>
                    <a:pt x="-54334" y="713910"/>
                    <a:pt x="0" y="307131"/>
                  </a:cubicBezTo>
                  <a:close/>
                </a:path>
                <a:path w="6657975" h="1842762" stroke="0" extrusionOk="0">
                  <a:moveTo>
                    <a:pt x="0" y="307131"/>
                  </a:moveTo>
                  <a:cubicBezTo>
                    <a:pt x="11519" y="119739"/>
                    <a:pt x="95332" y="-46556"/>
                    <a:pt x="179901" y="0"/>
                  </a:cubicBezTo>
                  <a:cubicBezTo>
                    <a:pt x="1263614" y="-427412"/>
                    <a:pt x="3018290" y="-12811"/>
                    <a:pt x="6478073" y="0"/>
                  </a:cubicBezTo>
                  <a:cubicBezTo>
                    <a:pt x="6586047" y="32079"/>
                    <a:pt x="6628243" y="97698"/>
                    <a:pt x="6657975" y="307131"/>
                  </a:cubicBezTo>
                  <a:cubicBezTo>
                    <a:pt x="6696750" y="709533"/>
                    <a:pt x="6633436" y="1394836"/>
                    <a:pt x="6657975" y="1535628"/>
                  </a:cubicBezTo>
                  <a:cubicBezTo>
                    <a:pt x="6650131" y="1725388"/>
                    <a:pt x="6608131" y="1875873"/>
                    <a:pt x="6478073" y="1842762"/>
                  </a:cubicBezTo>
                  <a:cubicBezTo>
                    <a:pt x="4436366" y="2058288"/>
                    <a:pt x="850019" y="2075519"/>
                    <a:pt x="179901" y="1842762"/>
                  </a:cubicBezTo>
                  <a:cubicBezTo>
                    <a:pt x="122577" y="1822220"/>
                    <a:pt x="-1928" y="1702928"/>
                    <a:pt x="0" y="1535628"/>
                  </a:cubicBezTo>
                  <a:cubicBezTo>
                    <a:pt x="36214" y="1146884"/>
                    <a:pt x="45333" y="905918"/>
                    <a:pt x="0" y="307131"/>
                  </a:cubicBezTo>
                  <a:close/>
                </a:path>
                <a:path w="6657975" h="1842762" fill="none" stroke="0" extrusionOk="0">
                  <a:moveTo>
                    <a:pt x="0" y="307131"/>
                  </a:moveTo>
                  <a:cubicBezTo>
                    <a:pt x="2989" y="135839"/>
                    <a:pt x="87965" y="-27338"/>
                    <a:pt x="179901" y="0"/>
                  </a:cubicBezTo>
                  <a:cubicBezTo>
                    <a:pt x="3258508" y="-352619"/>
                    <a:pt x="4735429" y="182092"/>
                    <a:pt x="6478073" y="0"/>
                  </a:cubicBezTo>
                  <a:cubicBezTo>
                    <a:pt x="6599228" y="-20477"/>
                    <a:pt x="6644144" y="134080"/>
                    <a:pt x="6657975" y="307131"/>
                  </a:cubicBezTo>
                  <a:cubicBezTo>
                    <a:pt x="6681915" y="695743"/>
                    <a:pt x="6698705" y="1319941"/>
                    <a:pt x="6657975" y="1535628"/>
                  </a:cubicBezTo>
                  <a:cubicBezTo>
                    <a:pt x="6663835" y="1687525"/>
                    <a:pt x="6567373" y="1882445"/>
                    <a:pt x="6478073" y="1842762"/>
                  </a:cubicBezTo>
                  <a:cubicBezTo>
                    <a:pt x="4481522" y="1976909"/>
                    <a:pt x="1877189" y="1646710"/>
                    <a:pt x="179901" y="1842762"/>
                  </a:cubicBezTo>
                  <a:cubicBezTo>
                    <a:pt x="83561" y="1824972"/>
                    <a:pt x="-3160" y="1716017"/>
                    <a:pt x="0" y="1535628"/>
                  </a:cubicBezTo>
                  <a:cubicBezTo>
                    <a:pt x="68877" y="1273467"/>
                    <a:pt x="-11355" y="669944"/>
                    <a:pt x="0" y="307131"/>
                  </a:cubicBezTo>
                  <a:close/>
                </a:path>
                <a:path w="6657975" h="1842762" fill="none" stroke="0" extrusionOk="0">
                  <a:moveTo>
                    <a:pt x="0" y="307131"/>
                  </a:moveTo>
                  <a:cubicBezTo>
                    <a:pt x="7309" y="145959"/>
                    <a:pt x="68067" y="4629"/>
                    <a:pt x="179901" y="0"/>
                  </a:cubicBezTo>
                  <a:cubicBezTo>
                    <a:pt x="3314009" y="-436010"/>
                    <a:pt x="4719983" y="98232"/>
                    <a:pt x="6478073" y="0"/>
                  </a:cubicBezTo>
                  <a:cubicBezTo>
                    <a:pt x="6582493" y="-7325"/>
                    <a:pt x="6627981" y="121600"/>
                    <a:pt x="6657975" y="307131"/>
                  </a:cubicBezTo>
                  <a:cubicBezTo>
                    <a:pt x="6720640" y="690090"/>
                    <a:pt x="6696360" y="1344768"/>
                    <a:pt x="6657975" y="1535628"/>
                  </a:cubicBezTo>
                  <a:cubicBezTo>
                    <a:pt x="6642508" y="1694733"/>
                    <a:pt x="6572178" y="1888105"/>
                    <a:pt x="6478073" y="1842762"/>
                  </a:cubicBezTo>
                  <a:cubicBezTo>
                    <a:pt x="4467641" y="2012123"/>
                    <a:pt x="2079505" y="2057698"/>
                    <a:pt x="179901" y="1842762"/>
                  </a:cubicBezTo>
                  <a:cubicBezTo>
                    <a:pt x="111539" y="1821248"/>
                    <a:pt x="-27414" y="1744070"/>
                    <a:pt x="0" y="1535628"/>
                  </a:cubicBezTo>
                  <a:cubicBezTo>
                    <a:pt x="26375" y="1279086"/>
                    <a:pt x="6707" y="645391"/>
                    <a:pt x="0" y="307131"/>
                  </a:cubicBezTo>
                  <a:close/>
                </a:path>
              </a:pathLst>
            </a:custGeom>
            <a:ln w="76200">
              <a:prstDash val="dash"/>
              <a:extLst>
                <a:ext uri="{C807C97D-BFC1-408E-A445-0C87EB9F89A2}">
                  <ask:lineSketchStyleProps xmlns:ask="http://schemas.microsoft.com/office/drawing/2018/sketchyshapes" sd="2510099056">
                    <a:custGeom>
                      <a:avLst/>
                      <a:gdLst>
                        <a:gd name="connsiteX0" fmla="*/ 0 w 9489539"/>
                        <a:gd name="connsiteY0" fmla="*/ 244611 h 1467643"/>
                        <a:gd name="connsiteX1" fmla="*/ 256411 w 9489539"/>
                        <a:gd name="connsiteY1" fmla="*/ 0 h 1467643"/>
                        <a:gd name="connsiteX2" fmla="*/ 9233127 w 9489539"/>
                        <a:gd name="connsiteY2" fmla="*/ 0 h 1467643"/>
                        <a:gd name="connsiteX3" fmla="*/ 9489539 w 9489539"/>
                        <a:gd name="connsiteY3" fmla="*/ 244611 h 1467643"/>
                        <a:gd name="connsiteX4" fmla="*/ 9489539 w 9489539"/>
                        <a:gd name="connsiteY4" fmla="*/ 1223031 h 1467643"/>
                        <a:gd name="connsiteX5" fmla="*/ 9233127 w 9489539"/>
                        <a:gd name="connsiteY5" fmla="*/ 1467643 h 1467643"/>
                        <a:gd name="connsiteX6" fmla="*/ 256411 w 9489539"/>
                        <a:gd name="connsiteY6" fmla="*/ 1467643 h 1467643"/>
                        <a:gd name="connsiteX7" fmla="*/ 0 w 9489539"/>
                        <a:gd name="connsiteY7" fmla="*/ 1223031 h 1467643"/>
                        <a:gd name="connsiteX8" fmla="*/ 0 w 9489539"/>
                        <a:gd name="connsiteY8" fmla="*/ 244611 h 1467643"/>
                        <a:gd name="connsiteX0" fmla="*/ 0 w 9489539"/>
                        <a:gd name="connsiteY0" fmla="*/ 244611 h 1467643"/>
                        <a:gd name="connsiteX1" fmla="*/ 256411 w 9489539"/>
                        <a:gd name="connsiteY1" fmla="*/ 0 h 1467643"/>
                        <a:gd name="connsiteX2" fmla="*/ 9233127 w 9489539"/>
                        <a:gd name="connsiteY2" fmla="*/ 0 h 1467643"/>
                        <a:gd name="connsiteX3" fmla="*/ 9489539 w 9489539"/>
                        <a:gd name="connsiteY3" fmla="*/ 244611 h 1467643"/>
                        <a:gd name="connsiteX4" fmla="*/ 9489539 w 9489539"/>
                        <a:gd name="connsiteY4" fmla="*/ 1223031 h 1467643"/>
                        <a:gd name="connsiteX5" fmla="*/ 9233127 w 9489539"/>
                        <a:gd name="connsiteY5" fmla="*/ 1467643 h 1467643"/>
                        <a:gd name="connsiteX6" fmla="*/ 256411 w 9489539"/>
                        <a:gd name="connsiteY6" fmla="*/ 1467643 h 1467643"/>
                        <a:gd name="connsiteX7" fmla="*/ 0 w 9489539"/>
                        <a:gd name="connsiteY7" fmla="*/ 1223031 h 1467643"/>
                        <a:gd name="connsiteX8" fmla="*/ 0 w 9489539"/>
                        <a:gd name="connsiteY8" fmla="*/ 244611 h 146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89539" h="1467643" fill="none" extrusionOk="0">
                          <a:moveTo>
                            <a:pt x="0" y="244611"/>
                          </a:moveTo>
                          <a:cubicBezTo>
                            <a:pt x="13941" y="127489"/>
                            <a:pt x="98262" y="5150"/>
                            <a:pt x="256411" y="0"/>
                          </a:cubicBezTo>
                          <a:cubicBezTo>
                            <a:pt x="4681795" y="-317543"/>
                            <a:pt x="7064791" y="35730"/>
                            <a:pt x="9233127" y="0"/>
                          </a:cubicBezTo>
                          <a:cubicBezTo>
                            <a:pt x="9367035" y="-23321"/>
                            <a:pt x="9451806" y="107741"/>
                            <a:pt x="9489539" y="244611"/>
                          </a:cubicBezTo>
                          <a:cubicBezTo>
                            <a:pt x="9565450" y="562285"/>
                            <a:pt x="9552008" y="1064971"/>
                            <a:pt x="9489539" y="1223031"/>
                          </a:cubicBezTo>
                          <a:cubicBezTo>
                            <a:pt x="9459646" y="1352213"/>
                            <a:pt x="9360658" y="1503610"/>
                            <a:pt x="9233127" y="1467643"/>
                          </a:cubicBezTo>
                          <a:cubicBezTo>
                            <a:pt x="6421795" y="1601069"/>
                            <a:pt x="3172214" y="1713804"/>
                            <a:pt x="256411" y="1467643"/>
                          </a:cubicBezTo>
                          <a:cubicBezTo>
                            <a:pt x="138518" y="1459021"/>
                            <a:pt x="-24033" y="1403040"/>
                            <a:pt x="0" y="1223031"/>
                          </a:cubicBezTo>
                          <a:cubicBezTo>
                            <a:pt x="79181" y="1006999"/>
                            <a:pt x="-19483" y="554347"/>
                            <a:pt x="0" y="244611"/>
                          </a:cubicBezTo>
                          <a:close/>
                        </a:path>
                        <a:path w="9489539" h="1467643" stroke="0" extrusionOk="0">
                          <a:moveTo>
                            <a:pt x="0" y="244611"/>
                          </a:moveTo>
                          <a:cubicBezTo>
                            <a:pt x="12559" y="96451"/>
                            <a:pt x="117040" y="-31037"/>
                            <a:pt x="256411" y="0"/>
                          </a:cubicBezTo>
                          <a:cubicBezTo>
                            <a:pt x="1868966" y="-209672"/>
                            <a:pt x="4722106" y="-83029"/>
                            <a:pt x="9233127" y="0"/>
                          </a:cubicBezTo>
                          <a:cubicBezTo>
                            <a:pt x="9385217" y="22687"/>
                            <a:pt x="9470507" y="83775"/>
                            <a:pt x="9489539" y="244611"/>
                          </a:cubicBezTo>
                          <a:cubicBezTo>
                            <a:pt x="9567481" y="552644"/>
                            <a:pt x="9480207" y="1106102"/>
                            <a:pt x="9489539" y="1223031"/>
                          </a:cubicBezTo>
                          <a:cubicBezTo>
                            <a:pt x="9482872" y="1370497"/>
                            <a:pt x="9395975" y="1482863"/>
                            <a:pt x="9233127" y="1467643"/>
                          </a:cubicBezTo>
                          <a:cubicBezTo>
                            <a:pt x="6266529" y="1587954"/>
                            <a:pt x="1280240" y="1588465"/>
                            <a:pt x="256411" y="1467643"/>
                          </a:cubicBezTo>
                          <a:cubicBezTo>
                            <a:pt x="133104" y="1460169"/>
                            <a:pt x="-8214" y="1349331"/>
                            <a:pt x="0" y="1223031"/>
                          </a:cubicBezTo>
                          <a:cubicBezTo>
                            <a:pt x="60907" y="911521"/>
                            <a:pt x="50405" y="720905"/>
                            <a:pt x="0" y="244611"/>
                          </a:cubicBezTo>
                          <a:close/>
                        </a:path>
                        <a:path w="9489539" h="1467643" fill="none" stroke="0" extrusionOk="0">
                          <a:moveTo>
                            <a:pt x="0" y="244611"/>
                          </a:moveTo>
                          <a:cubicBezTo>
                            <a:pt x="4574" y="103140"/>
                            <a:pt x="106698" y="-12990"/>
                            <a:pt x="256411" y="0"/>
                          </a:cubicBezTo>
                          <a:cubicBezTo>
                            <a:pt x="4748435" y="-257524"/>
                            <a:pt x="6593340" y="5409"/>
                            <a:pt x="9233127" y="0"/>
                          </a:cubicBezTo>
                          <a:cubicBezTo>
                            <a:pt x="9373198" y="-6619"/>
                            <a:pt x="9474049" y="100498"/>
                            <a:pt x="9489539" y="244611"/>
                          </a:cubicBezTo>
                          <a:cubicBezTo>
                            <a:pt x="9558377" y="558692"/>
                            <a:pt x="9559114" y="1054436"/>
                            <a:pt x="9489539" y="1223031"/>
                          </a:cubicBezTo>
                          <a:cubicBezTo>
                            <a:pt x="9493427" y="1343763"/>
                            <a:pt x="9370939" y="1485087"/>
                            <a:pt x="9233127" y="1467643"/>
                          </a:cubicBezTo>
                          <a:cubicBezTo>
                            <a:pt x="6301816" y="1610482"/>
                            <a:pt x="2616037" y="1285903"/>
                            <a:pt x="256411" y="1467643"/>
                          </a:cubicBezTo>
                          <a:cubicBezTo>
                            <a:pt x="131864" y="1458494"/>
                            <a:pt x="-16389" y="1368400"/>
                            <a:pt x="0" y="1223031"/>
                          </a:cubicBezTo>
                          <a:cubicBezTo>
                            <a:pt x="41922" y="1054563"/>
                            <a:pt x="-7583" y="545388"/>
                            <a:pt x="0" y="244611"/>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Hộp Văn bản 22">
              <a:extLst>
                <a:ext uri="{FF2B5EF4-FFF2-40B4-BE49-F238E27FC236}">
                  <a16:creationId xmlns:a16="http://schemas.microsoft.com/office/drawing/2014/main" id="{ECE08D74-38DE-22D3-66A9-0D66E3DBC84B}"/>
                </a:ext>
              </a:extLst>
            </p:cNvPr>
            <p:cNvSpPr txBox="1"/>
            <p:nvPr/>
          </p:nvSpPr>
          <p:spPr>
            <a:xfrm>
              <a:off x="1341587" y="1305806"/>
              <a:ext cx="10138914" cy="760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400" b="1" dirty="0">
                  <a:solidFill>
                    <a:prstClr val="black"/>
                  </a:solidFill>
                  <a:latin typeface="Calibri" panose="020F0502020204030204"/>
                  <a:ea typeface="Calibri" panose="020F0502020204030204" pitchFamily="34" charset="0"/>
                  <a:cs typeface="Times New Roman" panose="02020603050405020304" pitchFamily="18" charset="0"/>
                </a:rPr>
                <a:t>Chia sẻ trước lớp</a:t>
              </a:r>
              <a:endParaRPr kumimoji="0" lang="en-US" sz="44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7397454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endCondLst>
                                    <p:cond evt="onNext" delay="0">
                                      <p:tgtEl>
                                        <p:sldTgt/>
                                      </p:tgtEl>
                                    </p:cond>
                                  </p:endCondLst>
                                  <p:childTnLst>
                                    <p:animRot by="120000">
                                      <p:cBhvr>
                                        <p:cTn id="10" dur="100" fill="hold">
                                          <p:stCondLst>
                                            <p:cond delay="0"/>
                                          </p:stCondLst>
                                        </p:cTn>
                                        <p:tgtEl>
                                          <p:spTgt spid="29"/>
                                        </p:tgtEl>
                                        <p:attrNameLst>
                                          <p:attrName>r</p:attrName>
                                        </p:attrNameLst>
                                      </p:cBhvr>
                                    </p:animRot>
                                    <p:animRot by="-240000">
                                      <p:cBhvr>
                                        <p:cTn id="11" dur="200" fill="hold">
                                          <p:stCondLst>
                                            <p:cond delay="200"/>
                                          </p:stCondLst>
                                        </p:cTn>
                                        <p:tgtEl>
                                          <p:spTgt spid="29"/>
                                        </p:tgtEl>
                                        <p:attrNameLst>
                                          <p:attrName>r</p:attrName>
                                        </p:attrNameLst>
                                      </p:cBhvr>
                                    </p:animRot>
                                    <p:animRot by="240000">
                                      <p:cBhvr>
                                        <p:cTn id="12" dur="200" fill="hold">
                                          <p:stCondLst>
                                            <p:cond delay="400"/>
                                          </p:stCondLst>
                                        </p:cTn>
                                        <p:tgtEl>
                                          <p:spTgt spid="29"/>
                                        </p:tgtEl>
                                        <p:attrNameLst>
                                          <p:attrName>r</p:attrName>
                                        </p:attrNameLst>
                                      </p:cBhvr>
                                    </p:animRot>
                                    <p:animRot by="-240000">
                                      <p:cBhvr>
                                        <p:cTn id="13" dur="200" fill="hold">
                                          <p:stCondLst>
                                            <p:cond delay="600"/>
                                          </p:stCondLst>
                                        </p:cTn>
                                        <p:tgtEl>
                                          <p:spTgt spid="29"/>
                                        </p:tgtEl>
                                        <p:attrNameLst>
                                          <p:attrName>r</p:attrName>
                                        </p:attrNameLst>
                                      </p:cBhvr>
                                    </p:animRot>
                                    <p:animRot by="120000">
                                      <p:cBhvr>
                                        <p:cTn id="14" dur="200" fill="hold">
                                          <p:stCondLst>
                                            <p:cond delay="800"/>
                                          </p:stCondLst>
                                        </p:cTn>
                                        <p:tgtEl>
                                          <p:spTgt spid="2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A5762BD-C5A3-FBD5-F659-1D3368F83120}"/>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0" y="-23977"/>
            <a:ext cx="12191980" cy="6856718"/>
          </a:xfrm>
          <a:prstGeom prst="rect">
            <a:avLst/>
          </a:prstGeom>
        </p:spPr>
      </p:pic>
      <p:sp>
        <p:nvSpPr>
          <p:cNvPr id="2" name="Rectangle: Rounded Corners 1">
            <a:extLst>
              <a:ext uri="{FF2B5EF4-FFF2-40B4-BE49-F238E27FC236}">
                <a16:creationId xmlns:a16="http://schemas.microsoft.com/office/drawing/2014/main" id="{256DB278-DE6B-2741-0F4F-1001514CC275}"/>
              </a:ext>
            </a:extLst>
          </p:cNvPr>
          <p:cNvSpPr/>
          <p:nvPr/>
        </p:nvSpPr>
        <p:spPr>
          <a:xfrm>
            <a:off x="257175" y="209549"/>
            <a:ext cx="11620500" cy="6353175"/>
          </a:xfrm>
          <a:prstGeom prst="roundRect">
            <a:avLst/>
          </a:prstGeom>
          <a:solidFill>
            <a:schemeClr val="bg1"/>
          </a:solidFill>
          <a:ln w="3810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srgbClr val="9900CC"/>
              </a:solidFill>
              <a:effectLst/>
              <a:uLnTx/>
              <a:uFillTx/>
              <a:latin typeface="Calibri" panose="020F0502020204030204"/>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7C310935-3043-2D70-83AB-AFCB90CB0073}"/>
              </a:ext>
            </a:extLst>
          </p:cNvPr>
          <p:cNvGrpSpPr/>
          <p:nvPr/>
        </p:nvGrpSpPr>
        <p:grpSpPr>
          <a:xfrm>
            <a:off x="444218" y="3132187"/>
            <a:ext cx="4544063" cy="3413728"/>
            <a:chOff x="664935" y="3237290"/>
            <a:chExt cx="4544063" cy="3413728"/>
          </a:xfrm>
        </p:grpSpPr>
        <p:pic>
          <p:nvPicPr>
            <p:cNvPr id="4" name="Picture 14">
              <a:extLst>
                <a:ext uri="{FF2B5EF4-FFF2-40B4-BE49-F238E27FC236}">
                  <a16:creationId xmlns:a16="http://schemas.microsoft.com/office/drawing/2014/main" id="{4B7EEB3C-C3FC-B9B3-7BDE-56C064AB4620}"/>
                </a:ext>
              </a:extLst>
            </p:cNvPr>
            <p:cNvPicPr>
              <a:picLocks noChangeAspect="1"/>
            </p:cNvPicPr>
            <p:nvPr/>
          </p:nvPicPr>
          <p:blipFill>
            <a:blip r:embed="rId3"/>
            <a:srcRect/>
            <a:stretch>
              <a:fillRect/>
            </a:stretch>
          </p:blipFill>
          <p:spPr>
            <a:xfrm>
              <a:off x="664935" y="3237290"/>
              <a:ext cx="4544063" cy="3413728"/>
            </a:xfrm>
            <a:prstGeom prst="rect">
              <a:avLst/>
            </a:prstGeom>
          </p:spPr>
        </p:pic>
        <p:sp>
          <p:nvSpPr>
            <p:cNvPr id="7" name="椭圆 31">
              <a:extLst>
                <a:ext uri="{FF2B5EF4-FFF2-40B4-BE49-F238E27FC236}">
                  <a16:creationId xmlns:a16="http://schemas.microsoft.com/office/drawing/2014/main" id="{C01505AC-2532-FF49-B41A-5B958E5440F3}"/>
                </a:ext>
              </a:extLst>
            </p:cNvPr>
            <p:cNvSpPr/>
            <p:nvPr/>
          </p:nvSpPr>
          <p:spPr>
            <a:xfrm flipH="1">
              <a:off x="1059743" y="5508461"/>
              <a:ext cx="3954045" cy="9642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Thảo</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luận</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nhóm</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4</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sp>
        <p:nvSpPr>
          <p:cNvPr id="12" name="Speech Bubble: Rectangle with Corners Rounded 11">
            <a:extLst>
              <a:ext uri="{FF2B5EF4-FFF2-40B4-BE49-F238E27FC236}">
                <a16:creationId xmlns:a16="http://schemas.microsoft.com/office/drawing/2014/main" id="{38A55EA8-7555-C3F1-ACA5-1FF6593B9F3D}"/>
              </a:ext>
            </a:extLst>
          </p:cNvPr>
          <p:cNvSpPr/>
          <p:nvPr/>
        </p:nvSpPr>
        <p:spPr>
          <a:xfrm>
            <a:off x="3057524" y="847725"/>
            <a:ext cx="6238875" cy="1133475"/>
          </a:xfrm>
          <a:prstGeom prst="wedgeRoundRectCallout">
            <a:avLst>
              <a:gd name="adj1" fmla="val -34726"/>
              <a:gd name="adj2" fmla="val 82311"/>
              <a:gd name="adj3" fmla="val 16667"/>
            </a:avLst>
          </a:prstGeom>
          <a:solidFill>
            <a:schemeClr val="accent6">
              <a:lumMod val="20000"/>
              <a:lumOff val="80000"/>
            </a:schemeClr>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3600" dirty="0" err="1">
                <a:solidFill>
                  <a:srgbClr val="FF0000"/>
                </a:solidFill>
              </a:rPr>
              <a:t>Lựa</a:t>
            </a:r>
            <a:r>
              <a:rPr lang="en-US" sz="3600" dirty="0">
                <a:solidFill>
                  <a:srgbClr val="FF0000"/>
                </a:solidFill>
              </a:rPr>
              <a:t> </a:t>
            </a:r>
            <a:r>
              <a:rPr lang="en-US" sz="3600" dirty="0" err="1">
                <a:solidFill>
                  <a:srgbClr val="FF0000"/>
                </a:solidFill>
              </a:rPr>
              <a:t>chọn</a:t>
            </a:r>
            <a:r>
              <a:rPr lang="en-US" sz="3600" dirty="0">
                <a:solidFill>
                  <a:srgbClr val="FF0000"/>
                </a:solidFill>
              </a:rPr>
              <a:t> </a:t>
            </a:r>
            <a:r>
              <a:rPr lang="en-US" sz="3600" dirty="0" err="1">
                <a:solidFill>
                  <a:srgbClr val="FF0000"/>
                </a:solidFill>
              </a:rPr>
              <a:t>địa</a:t>
            </a:r>
            <a:r>
              <a:rPr lang="en-US" sz="3600" dirty="0">
                <a:solidFill>
                  <a:srgbClr val="FF0000"/>
                </a:solidFill>
              </a:rPr>
              <a:t> </a:t>
            </a:r>
            <a:r>
              <a:rPr lang="en-US" sz="3600" dirty="0" err="1">
                <a:solidFill>
                  <a:srgbClr val="FF0000"/>
                </a:solidFill>
              </a:rPr>
              <a:t>điểm</a:t>
            </a:r>
            <a:r>
              <a:rPr lang="en-US" sz="3600" dirty="0">
                <a:solidFill>
                  <a:srgbClr val="FF0000"/>
                </a:solidFill>
              </a:rPr>
              <a:t> </a:t>
            </a:r>
            <a:r>
              <a:rPr lang="en-US" sz="3600" dirty="0" err="1">
                <a:solidFill>
                  <a:srgbClr val="FF0000"/>
                </a:solidFill>
              </a:rPr>
              <a:t>và</a:t>
            </a:r>
            <a:r>
              <a:rPr lang="en-US" sz="3600" dirty="0">
                <a:solidFill>
                  <a:srgbClr val="FF0000"/>
                </a:solidFill>
              </a:rPr>
              <a:t> </a:t>
            </a:r>
            <a:r>
              <a:rPr lang="en-US" sz="3600" dirty="0" err="1">
                <a:solidFill>
                  <a:srgbClr val="FF0000"/>
                </a:solidFill>
              </a:rPr>
              <a:t>thời</a:t>
            </a:r>
            <a:r>
              <a:rPr lang="en-US" sz="3600" dirty="0">
                <a:solidFill>
                  <a:srgbClr val="FF0000"/>
                </a:solidFill>
              </a:rPr>
              <a:t> </a:t>
            </a:r>
            <a:r>
              <a:rPr lang="en-US" sz="3600" dirty="0" err="1">
                <a:solidFill>
                  <a:srgbClr val="FF0000"/>
                </a:solidFill>
              </a:rPr>
              <a:t>gian</a:t>
            </a:r>
            <a:r>
              <a:rPr lang="en-US" sz="3600" dirty="0">
                <a:solidFill>
                  <a:srgbClr val="FF0000"/>
                </a:solidFill>
              </a:rPr>
              <a:t> </a:t>
            </a:r>
            <a:r>
              <a:rPr lang="en-US" sz="3600" dirty="0" err="1">
                <a:solidFill>
                  <a:srgbClr val="FF0000"/>
                </a:solidFill>
              </a:rPr>
              <a:t>tổ</a:t>
            </a:r>
            <a:r>
              <a:rPr lang="en-US" sz="3600" dirty="0">
                <a:solidFill>
                  <a:srgbClr val="FF0000"/>
                </a:solidFill>
              </a:rPr>
              <a:t> </a:t>
            </a:r>
            <a:r>
              <a:rPr lang="en-US" sz="3600" dirty="0" err="1">
                <a:solidFill>
                  <a:srgbClr val="FF0000"/>
                </a:solidFill>
              </a:rPr>
              <a:t>chức</a:t>
            </a:r>
            <a:r>
              <a:rPr lang="en-US" sz="3600" dirty="0">
                <a:solidFill>
                  <a:srgbClr val="FF0000"/>
                </a:solidFill>
              </a:rPr>
              <a:t> </a:t>
            </a:r>
            <a:r>
              <a:rPr lang="en-US" sz="3600" dirty="0" err="1">
                <a:solidFill>
                  <a:srgbClr val="FF0000"/>
                </a:solidFill>
              </a:rPr>
              <a:t>hoạt</a:t>
            </a:r>
            <a:r>
              <a:rPr lang="en-US" sz="3600" dirty="0">
                <a:solidFill>
                  <a:srgbClr val="FF0000"/>
                </a:solidFill>
              </a:rPr>
              <a:t> </a:t>
            </a:r>
            <a:r>
              <a:rPr lang="en-US" sz="3600" dirty="0" err="1">
                <a:solidFill>
                  <a:srgbClr val="FF0000"/>
                </a:solidFill>
              </a:rPr>
              <a:t>động</a:t>
            </a:r>
            <a:r>
              <a:rPr lang="en-US" sz="3600" dirty="0">
                <a:solidFill>
                  <a:srgbClr val="FF0000"/>
                </a:solidFill>
              </a:rPr>
              <a:t>;</a:t>
            </a:r>
          </a:p>
        </p:txBody>
      </p:sp>
      <p:sp>
        <p:nvSpPr>
          <p:cNvPr id="13" name="Speech Bubble: Rectangle with Corners Rounded 12">
            <a:extLst>
              <a:ext uri="{FF2B5EF4-FFF2-40B4-BE49-F238E27FC236}">
                <a16:creationId xmlns:a16="http://schemas.microsoft.com/office/drawing/2014/main" id="{8C070158-9222-40A1-5F1A-63DF959E897A}"/>
              </a:ext>
            </a:extLst>
          </p:cNvPr>
          <p:cNvSpPr/>
          <p:nvPr/>
        </p:nvSpPr>
        <p:spPr>
          <a:xfrm>
            <a:off x="4991100" y="2438401"/>
            <a:ext cx="5667375" cy="923924"/>
          </a:xfrm>
          <a:prstGeom prst="wedgeRoundRectCallout">
            <a:avLst>
              <a:gd name="adj1" fmla="val -34726"/>
              <a:gd name="adj2" fmla="val 82311"/>
              <a:gd name="adj3" fmla="val 16667"/>
            </a:avLst>
          </a:prstGeom>
          <a:solidFill>
            <a:schemeClr val="accent6">
              <a:lumMod val="20000"/>
              <a:lumOff val="80000"/>
            </a:schemeClr>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200" dirty="0">
                <a:solidFill>
                  <a:srgbClr val="FF0000"/>
                </a:solidFill>
                <a:latin typeface="Calibri" panose="020F0502020204030204" pitchFamily="34" charset="0"/>
                <a:cs typeface="Calibri" panose="020F0502020204030204" pitchFamily="34" charset="0"/>
              </a:rPr>
              <a:t>Liệt kê từng công việc cụ thể để tổ chức hoạt động;</a:t>
            </a:r>
          </a:p>
        </p:txBody>
      </p:sp>
      <p:sp>
        <p:nvSpPr>
          <p:cNvPr id="14" name="Speech Bubble: Rectangle with Corners Rounded 13">
            <a:extLst>
              <a:ext uri="{FF2B5EF4-FFF2-40B4-BE49-F238E27FC236}">
                <a16:creationId xmlns:a16="http://schemas.microsoft.com/office/drawing/2014/main" id="{531050DB-EF1B-C95C-3BD8-E393B3CF3B9F}"/>
              </a:ext>
            </a:extLst>
          </p:cNvPr>
          <p:cNvSpPr/>
          <p:nvPr/>
        </p:nvSpPr>
        <p:spPr>
          <a:xfrm>
            <a:off x="5248275" y="4019550"/>
            <a:ext cx="6419850" cy="1409700"/>
          </a:xfrm>
          <a:prstGeom prst="wedgeRoundRectCallout">
            <a:avLst>
              <a:gd name="adj1" fmla="val -34726"/>
              <a:gd name="adj2" fmla="val 82311"/>
              <a:gd name="adj3" fmla="val 16667"/>
            </a:avLst>
          </a:prstGeom>
          <a:solidFill>
            <a:schemeClr val="accent6">
              <a:lumMod val="20000"/>
              <a:lumOff val="80000"/>
            </a:schemeClr>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3200" dirty="0">
                <a:solidFill>
                  <a:srgbClr val="FF0000"/>
                </a:solidFill>
                <a:latin typeface="Calibri" panose="020F0502020204030204" pitchFamily="34" charset="0"/>
                <a:cs typeface="Calibri" panose="020F0502020204030204" pitchFamily="34" charset="0"/>
              </a:rPr>
              <a:t>Phân công nhiệm vụ cụ thể cho từng thành viên trong nhóm, bạn nào làm việc gì.</a:t>
            </a:r>
          </a:p>
        </p:txBody>
      </p:sp>
    </p:spTree>
    <p:extLst>
      <p:ext uri="{BB962C8B-B14F-4D97-AF65-F5344CB8AC3E}">
        <p14:creationId xmlns:p14="http://schemas.microsoft.com/office/powerpoint/2010/main" val="233365946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a:extLst>
              <a:ext uri="{FF2B5EF4-FFF2-40B4-BE49-F238E27FC236}">
                <a16:creationId xmlns:a16="http://schemas.microsoft.com/office/drawing/2014/main" id="{F74CE49E-F685-4AD7-DBE3-4327D26C1EE8}"/>
              </a:ext>
            </a:extLst>
          </p:cNvPr>
          <p:cNvPicPr>
            <a:picLocks noChangeAspect="1"/>
          </p:cNvPicPr>
          <p:nvPr/>
        </p:nvPicPr>
        <p:blipFill rotWithShape="1">
          <a:blip r:embed="rId3">
            <a:extLst>
              <a:ext uri="{28A0092B-C50C-407E-A947-70E740481C1C}">
                <a14:useLocalDpi xmlns:a14="http://schemas.microsoft.com/office/drawing/2010/main" val="0"/>
              </a:ext>
            </a:extLst>
          </a:blip>
          <a:srcRect t="4285" b="23843"/>
          <a:stretch/>
        </p:blipFill>
        <p:spPr>
          <a:xfrm>
            <a:off x="-1504" y="-15592"/>
            <a:ext cx="12191980" cy="6856718"/>
          </a:xfrm>
          <a:prstGeom prst="rect">
            <a:avLst/>
          </a:prstGeom>
        </p:spPr>
      </p:pic>
      <p:pic>
        <p:nvPicPr>
          <p:cNvPr id="3" name="Picture 8">
            <a:extLst>
              <a:ext uri="{FF2B5EF4-FFF2-40B4-BE49-F238E27FC236}">
                <a16:creationId xmlns:a16="http://schemas.microsoft.com/office/drawing/2014/main" id="{6E007E75-7439-C812-EC78-729C70843E0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Premium Vector | Happy cute kid girl ready to go to school | Cute kids, Kids  cartoon characters, Cute bear drawings">
            <a:extLst>
              <a:ext uri="{FF2B5EF4-FFF2-40B4-BE49-F238E27FC236}">
                <a16:creationId xmlns:a16="http://schemas.microsoft.com/office/drawing/2014/main" id="{EDBA7220-8F7B-7EE7-3811-E7EA25ABBD4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Góc Tròn 23">
            <a:extLst>
              <a:ext uri="{FF2B5EF4-FFF2-40B4-BE49-F238E27FC236}">
                <a16:creationId xmlns:a16="http://schemas.microsoft.com/office/drawing/2014/main" id="{C919F781-983C-4883-10C9-94E02D1EB08D}"/>
              </a:ext>
            </a:extLst>
          </p:cNvPr>
          <p:cNvSpPr/>
          <p:nvPr/>
        </p:nvSpPr>
        <p:spPr>
          <a:xfrm>
            <a:off x="2188017" y="645513"/>
            <a:ext cx="8538977" cy="3798667"/>
          </a:xfrm>
          <a:custGeom>
            <a:avLst/>
            <a:gdLst>
              <a:gd name="connsiteX0" fmla="*/ 0 w 6657975"/>
              <a:gd name="connsiteY0" fmla="*/ 307131 h 1842762"/>
              <a:gd name="connsiteX1" fmla="*/ 179901 w 6657975"/>
              <a:gd name="connsiteY1" fmla="*/ 0 h 1842762"/>
              <a:gd name="connsiteX2" fmla="*/ 6478073 w 6657975"/>
              <a:gd name="connsiteY2" fmla="*/ 0 h 1842762"/>
              <a:gd name="connsiteX3" fmla="*/ 6657975 w 6657975"/>
              <a:gd name="connsiteY3" fmla="*/ 307131 h 1842762"/>
              <a:gd name="connsiteX4" fmla="*/ 6657975 w 6657975"/>
              <a:gd name="connsiteY4" fmla="*/ 1535628 h 1842762"/>
              <a:gd name="connsiteX5" fmla="*/ 6478073 w 6657975"/>
              <a:gd name="connsiteY5" fmla="*/ 1842762 h 1842762"/>
              <a:gd name="connsiteX6" fmla="*/ 179901 w 6657975"/>
              <a:gd name="connsiteY6" fmla="*/ 1842762 h 1842762"/>
              <a:gd name="connsiteX7" fmla="*/ 0 w 6657975"/>
              <a:gd name="connsiteY7" fmla="*/ 1535628 h 1842762"/>
              <a:gd name="connsiteX8" fmla="*/ 0 w 6657975"/>
              <a:gd name="connsiteY8" fmla="*/ 307131 h 1842762"/>
              <a:gd name="connsiteX0" fmla="*/ 0 w 6657975"/>
              <a:gd name="connsiteY0" fmla="*/ 307131 h 1842762"/>
              <a:gd name="connsiteX1" fmla="*/ 179901 w 6657975"/>
              <a:gd name="connsiteY1" fmla="*/ 0 h 1842762"/>
              <a:gd name="connsiteX2" fmla="*/ 6478073 w 6657975"/>
              <a:gd name="connsiteY2" fmla="*/ 0 h 1842762"/>
              <a:gd name="connsiteX3" fmla="*/ 6657975 w 6657975"/>
              <a:gd name="connsiteY3" fmla="*/ 307131 h 1842762"/>
              <a:gd name="connsiteX4" fmla="*/ 6657975 w 6657975"/>
              <a:gd name="connsiteY4" fmla="*/ 1535628 h 1842762"/>
              <a:gd name="connsiteX5" fmla="*/ 6478073 w 6657975"/>
              <a:gd name="connsiteY5" fmla="*/ 1842762 h 1842762"/>
              <a:gd name="connsiteX6" fmla="*/ 179901 w 6657975"/>
              <a:gd name="connsiteY6" fmla="*/ 1842762 h 1842762"/>
              <a:gd name="connsiteX7" fmla="*/ 0 w 6657975"/>
              <a:gd name="connsiteY7" fmla="*/ 1535628 h 1842762"/>
              <a:gd name="connsiteX8" fmla="*/ 0 w 6657975"/>
              <a:gd name="connsiteY8" fmla="*/ 307131 h 1842762"/>
              <a:gd name="connsiteX0" fmla="*/ 0 w 6657975"/>
              <a:gd name="connsiteY0" fmla="*/ 307131 h 1842762"/>
              <a:gd name="connsiteX1" fmla="*/ 179901 w 6657975"/>
              <a:gd name="connsiteY1" fmla="*/ 0 h 1842762"/>
              <a:gd name="connsiteX2" fmla="*/ 6478073 w 6657975"/>
              <a:gd name="connsiteY2" fmla="*/ 0 h 1842762"/>
              <a:gd name="connsiteX3" fmla="*/ 6657975 w 6657975"/>
              <a:gd name="connsiteY3" fmla="*/ 307131 h 1842762"/>
              <a:gd name="connsiteX4" fmla="*/ 6657975 w 6657975"/>
              <a:gd name="connsiteY4" fmla="*/ 1535628 h 1842762"/>
              <a:gd name="connsiteX5" fmla="*/ 6478073 w 6657975"/>
              <a:gd name="connsiteY5" fmla="*/ 1842762 h 1842762"/>
              <a:gd name="connsiteX6" fmla="*/ 179901 w 6657975"/>
              <a:gd name="connsiteY6" fmla="*/ 1842762 h 1842762"/>
              <a:gd name="connsiteX7" fmla="*/ 0 w 6657975"/>
              <a:gd name="connsiteY7" fmla="*/ 1535628 h 1842762"/>
              <a:gd name="connsiteX8" fmla="*/ 0 w 6657975"/>
              <a:gd name="connsiteY8" fmla="*/ 307131 h 184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7975" h="1842762" fill="none" extrusionOk="0">
                <a:moveTo>
                  <a:pt x="0" y="307131"/>
                </a:moveTo>
                <a:cubicBezTo>
                  <a:pt x="10823" y="161451"/>
                  <a:pt x="57258" y="10121"/>
                  <a:pt x="179901" y="0"/>
                </a:cubicBezTo>
                <a:cubicBezTo>
                  <a:pt x="3358145" y="-581878"/>
                  <a:pt x="5087223" y="292007"/>
                  <a:pt x="6478073" y="0"/>
                </a:cubicBezTo>
                <a:cubicBezTo>
                  <a:pt x="6569613" y="-36757"/>
                  <a:pt x="6621613" y="134805"/>
                  <a:pt x="6657975" y="307131"/>
                </a:cubicBezTo>
                <a:cubicBezTo>
                  <a:pt x="6735787" y="703280"/>
                  <a:pt x="6686535" y="1358915"/>
                  <a:pt x="6657975" y="1535628"/>
                </a:cubicBezTo>
                <a:cubicBezTo>
                  <a:pt x="6619925" y="1694364"/>
                  <a:pt x="6561147" y="1904657"/>
                  <a:pt x="6478073" y="1842762"/>
                </a:cubicBezTo>
                <a:cubicBezTo>
                  <a:pt x="4464761" y="2011434"/>
                  <a:pt x="2488491" y="2368386"/>
                  <a:pt x="179901" y="1842762"/>
                </a:cubicBezTo>
                <a:cubicBezTo>
                  <a:pt x="103742" y="1829510"/>
                  <a:pt x="-27034" y="1781057"/>
                  <a:pt x="0" y="1535628"/>
                </a:cubicBezTo>
                <a:cubicBezTo>
                  <a:pt x="52760" y="1203666"/>
                  <a:pt x="-54334" y="713910"/>
                  <a:pt x="0" y="307131"/>
                </a:cubicBezTo>
                <a:close/>
              </a:path>
              <a:path w="6657975" h="1842762" stroke="0" extrusionOk="0">
                <a:moveTo>
                  <a:pt x="0" y="307131"/>
                </a:moveTo>
                <a:cubicBezTo>
                  <a:pt x="11519" y="119739"/>
                  <a:pt x="95332" y="-46556"/>
                  <a:pt x="179901" y="0"/>
                </a:cubicBezTo>
                <a:cubicBezTo>
                  <a:pt x="1263614" y="-427412"/>
                  <a:pt x="3018290" y="-12811"/>
                  <a:pt x="6478073" y="0"/>
                </a:cubicBezTo>
                <a:cubicBezTo>
                  <a:pt x="6586047" y="32079"/>
                  <a:pt x="6628243" y="97698"/>
                  <a:pt x="6657975" y="307131"/>
                </a:cubicBezTo>
                <a:cubicBezTo>
                  <a:pt x="6696750" y="709533"/>
                  <a:pt x="6633436" y="1394836"/>
                  <a:pt x="6657975" y="1535628"/>
                </a:cubicBezTo>
                <a:cubicBezTo>
                  <a:pt x="6650131" y="1725388"/>
                  <a:pt x="6608131" y="1875873"/>
                  <a:pt x="6478073" y="1842762"/>
                </a:cubicBezTo>
                <a:cubicBezTo>
                  <a:pt x="4436366" y="2058288"/>
                  <a:pt x="850019" y="2075519"/>
                  <a:pt x="179901" y="1842762"/>
                </a:cubicBezTo>
                <a:cubicBezTo>
                  <a:pt x="122577" y="1822220"/>
                  <a:pt x="-1928" y="1702928"/>
                  <a:pt x="0" y="1535628"/>
                </a:cubicBezTo>
                <a:cubicBezTo>
                  <a:pt x="36214" y="1146884"/>
                  <a:pt x="45333" y="905918"/>
                  <a:pt x="0" y="307131"/>
                </a:cubicBezTo>
                <a:close/>
              </a:path>
              <a:path w="6657975" h="1842762" fill="none" stroke="0" extrusionOk="0">
                <a:moveTo>
                  <a:pt x="0" y="307131"/>
                </a:moveTo>
                <a:cubicBezTo>
                  <a:pt x="2989" y="135839"/>
                  <a:pt x="87965" y="-27338"/>
                  <a:pt x="179901" y="0"/>
                </a:cubicBezTo>
                <a:cubicBezTo>
                  <a:pt x="3258508" y="-352619"/>
                  <a:pt x="4735429" y="182092"/>
                  <a:pt x="6478073" y="0"/>
                </a:cubicBezTo>
                <a:cubicBezTo>
                  <a:pt x="6599228" y="-20477"/>
                  <a:pt x="6644144" y="134080"/>
                  <a:pt x="6657975" y="307131"/>
                </a:cubicBezTo>
                <a:cubicBezTo>
                  <a:pt x="6681915" y="695743"/>
                  <a:pt x="6698705" y="1319941"/>
                  <a:pt x="6657975" y="1535628"/>
                </a:cubicBezTo>
                <a:cubicBezTo>
                  <a:pt x="6663835" y="1687525"/>
                  <a:pt x="6567373" y="1882445"/>
                  <a:pt x="6478073" y="1842762"/>
                </a:cubicBezTo>
                <a:cubicBezTo>
                  <a:pt x="4481522" y="1976909"/>
                  <a:pt x="1877189" y="1646710"/>
                  <a:pt x="179901" y="1842762"/>
                </a:cubicBezTo>
                <a:cubicBezTo>
                  <a:pt x="83561" y="1824972"/>
                  <a:pt x="-3160" y="1716017"/>
                  <a:pt x="0" y="1535628"/>
                </a:cubicBezTo>
                <a:cubicBezTo>
                  <a:pt x="68877" y="1273467"/>
                  <a:pt x="-11355" y="669944"/>
                  <a:pt x="0" y="307131"/>
                </a:cubicBezTo>
                <a:close/>
              </a:path>
              <a:path w="6657975" h="1842762" fill="none" stroke="0" extrusionOk="0">
                <a:moveTo>
                  <a:pt x="0" y="307131"/>
                </a:moveTo>
                <a:cubicBezTo>
                  <a:pt x="7309" y="145959"/>
                  <a:pt x="68067" y="4629"/>
                  <a:pt x="179901" y="0"/>
                </a:cubicBezTo>
                <a:cubicBezTo>
                  <a:pt x="3314009" y="-436010"/>
                  <a:pt x="4719983" y="98232"/>
                  <a:pt x="6478073" y="0"/>
                </a:cubicBezTo>
                <a:cubicBezTo>
                  <a:pt x="6582493" y="-7325"/>
                  <a:pt x="6627981" y="121600"/>
                  <a:pt x="6657975" y="307131"/>
                </a:cubicBezTo>
                <a:cubicBezTo>
                  <a:pt x="6720640" y="690090"/>
                  <a:pt x="6696360" y="1344768"/>
                  <a:pt x="6657975" y="1535628"/>
                </a:cubicBezTo>
                <a:cubicBezTo>
                  <a:pt x="6642508" y="1694733"/>
                  <a:pt x="6572178" y="1888105"/>
                  <a:pt x="6478073" y="1842762"/>
                </a:cubicBezTo>
                <a:cubicBezTo>
                  <a:pt x="4467641" y="2012123"/>
                  <a:pt x="2079505" y="2057698"/>
                  <a:pt x="179901" y="1842762"/>
                </a:cubicBezTo>
                <a:cubicBezTo>
                  <a:pt x="111539" y="1821248"/>
                  <a:pt x="-27414" y="1744070"/>
                  <a:pt x="0" y="1535628"/>
                </a:cubicBezTo>
                <a:cubicBezTo>
                  <a:pt x="26375" y="1279086"/>
                  <a:pt x="6707" y="645391"/>
                  <a:pt x="0" y="307131"/>
                </a:cubicBezTo>
                <a:close/>
              </a:path>
            </a:pathLst>
          </a:custGeom>
          <a:ln w="76200">
            <a:prstDash val="dash"/>
            <a:extLst>
              <a:ext uri="{C807C97D-BFC1-408E-A445-0C87EB9F89A2}">
                <ask:lineSketchStyleProps xmlns:ask="http://schemas.microsoft.com/office/drawing/2018/sketchyshapes" sd="2510099056">
                  <a:custGeom>
                    <a:avLst/>
                    <a:gdLst>
                      <a:gd name="connsiteX0" fmla="*/ 0 w 8538977"/>
                      <a:gd name="connsiteY0" fmla="*/ 633119 h 3798667"/>
                      <a:gd name="connsiteX1" fmla="*/ 230726 w 8538977"/>
                      <a:gd name="connsiteY1" fmla="*/ 0 h 3798667"/>
                      <a:gd name="connsiteX2" fmla="*/ 8308249 w 8538977"/>
                      <a:gd name="connsiteY2" fmla="*/ 0 h 3798667"/>
                      <a:gd name="connsiteX3" fmla="*/ 8538977 w 8538977"/>
                      <a:gd name="connsiteY3" fmla="*/ 633119 h 3798667"/>
                      <a:gd name="connsiteX4" fmla="*/ 8538977 w 8538977"/>
                      <a:gd name="connsiteY4" fmla="*/ 3165541 h 3798667"/>
                      <a:gd name="connsiteX5" fmla="*/ 8308249 w 8538977"/>
                      <a:gd name="connsiteY5" fmla="*/ 3798667 h 3798667"/>
                      <a:gd name="connsiteX6" fmla="*/ 230726 w 8538977"/>
                      <a:gd name="connsiteY6" fmla="*/ 3798667 h 3798667"/>
                      <a:gd name="connsiteX7" fmla="*/ 0 w 8538977"/>
                      <a:gd name="connsiteY7" fmla="*/ 3165541 h 3798667"/>
                      <a:gd name="connsiteX8" fmla="*/ 0 w 8538977"/>
                      <a:gd name="connsiteY8" fmla="*/ 633119 h 3798667"/>
                      <a:gd name="connsiteX0" fmla="*/ 0 w 8538977"/>
                      <a:gd name="connsiteY0" fmla="*/ 633119 h 3798667"/>
                      <a:gd name="connsiteX1" fmla="*/ 230726 w 8538977"/>
                      <a:gd name="connsiteY1" fmla="*/ 0 h 3798667"/>
                      <a:gd name="connsiteX2" fmla="*/ 8308249 w 8538977"/>
                      <a:gd name="connsiteY2" fmla="*/ 0 h 3798667"/>
                      <a:gd name="connsiteX3" fmla="*/ 8538977 w 8538977"/>
                      <a:gd name="connsiteY3" fmla="*/ 633119 h 3798667"/>
                      <a:gd name="connsiteX4" fmla="*/ 8538977 w 8538977"/>
                      <a:gd name="connsiteY4" fmla="*/ 3165541 h 3798667"/>
                      <a:gd name="connsiteX5" fmla="*/ 8308249 w 8538977"/>
                      <a:gd name="connsiteY5" fmla="*/ 3798667 h 3798667"/>
                      <a:gd name="connsiteX6" fmla="*/ 230726 w 8538977"/>
                      <a:gd name="connsiteY6" fmla="*/ 3798667 h 3798667"/>
                      <a:gd name="connsiteX7" fmla="*/ 0 w 8538977"/>
                      <a:gd name="connsiteY7" fmla="*/ 3165541 h 3798667"/>
                      <a:gd name="connsiteX8" fmla="*/ 0 w 8538977"/>
                      <a:gd name="connsiteY8" fmla="*/ 633119 h 3798667"/>
                      <a:gd name="connsiteX0" fmla="*/ 0 w 8538977"/>
                      <a:gd name="connsiteY0" fmla="*/ 633119 h 3798667"/>
                      <a:gd name="connsiteX1" fmla="*/ 230726 w 8538977"/>
                      <a:gd name="connsiteY1" fmla="*/ 0 h 3798667"/>
                      <a:gd name="connsiteX2" fmla="*/ 8308249 w 8538977"/>
                      <a:gd name="connsiteY2" fmla="*/ 0 h 3798667"/>
                      <a:gd name="connsiteX3" fmla="*/ 8538977 w 8538977"/>
                      <a:gd name="connsiteY3" fmla="*/ 633119 h 3798667"/>
                      <a:gd name="connsiteX4" fmla="*/ 8538977 w 8538977"/>
                      <a:gd name="connsiteY4" fmla="*/ 3165541 h 3798667"/>
                      <a:gd name="connsiteX5" fmla="*/ 8308249 w 8538977"/>
                      <a:gd name="connsiteY5" fmla="*/ 3798667 h 3798667"/>
                      <a:gd name="connsiteX6" fmla="*/ 230726 w 8538977"/>
                      <a:gd name="connsiteY6" fmla="*/ 3798667 h 3798667"/>
                      <a:gd name="connsiteX7" fmla="*/ 0 w 8538977"/>
                      <a:gd name="connsiteY7" fmla="*/ 3165541 h 3798667"/>
                      <a:gd name="connsiteX8" fmla="*/ 0 w 8538977"/>
                      <a:gd name="connsiteY8" fmla="*/ 633119 h 3798667"/>
                      <a:gd name="connsiteX0" fmla="*/ 0 w 8538977"/>
                      <a:gd name="connsiteY0" fmla="*/ 633119 h 3798667"/>
                      <a:gd name="connsiteX1" fmla="*/ 230726 w 8538977"/>
                      <a:gd name="connsiteY1" fmla="*/ 0 h 3798667"/>
                      <a:gd name="connsiteX2" fmla="*/ 8308249 w 8538977"/>
                      <a:gd name="connsiteY2" fmla="*/ 0 h 3798667"/>
                      <a:gd name="connsiteX3" fmla="*/ 8538977 w 8538977"/>
                      <a:gd name="connsiteY3" fmla="*/ 633119 h 3798667"/>
                      <a:gd name="connsiteX4" fmla="*/ 8538977 w 8538977"/>
                      <a:gd name="connsiteY4" fmla="*/ 3165541 h 3798667"/>
                      <a:gd name="connsiteX5" fmla="*/ 8308249 w 8538977"/>
                      <a:gd name="connsiteY5" fmla="*/ 3798667 h 3798667"/>
                      <a:gd name="connsiteX6" fmla="*/ 230726 w 8538977"/>
                      <a:gd name="connsiteY6" fmla="*/ 3798667 h 3798667"/>
                      <a:gd name="connsiteX7" fmla="*/ 0 w 8538977"/>
                      <a:gd name="connsiteY7" fmla="*/ 3165541 h 3798667"/>
                      <a:gd name="connsiteX8" fmla="*/ 0 w 8538977"/>
                      <a:gd name="connsiteY8" fmla="*/ 633119 h 379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38977" h="3798667" fill="none" extrusionOk="0">
                        <a:moveTo>
                          <a:pt x="0" y="633119"/>
                        </a:moveTo>
                        <a:cubicBezTo>
                          <a:pt x="15302" y="334692"/>
                          <a:pt x="66201" y="23126"/>
                          <a:pt x="230726" y="0"/>
                        </a:cubicBezTo>
                        <a:cubicBezTo>
                          <a:pt x="4396913" y="-1424335"/>
                          <a:pt x="6633852" y="809146"/>
                          <a:pt x="8308249" y="0"/>
                        </a:cubicBezTo>
                        <a:cubicBezTo>
                          <a:pt x="8423873" y="-81284"/>
                          <a:pt x="8429026" y="274858"/>
                          <a:pt x="8538977" y="633119"/>
                        </a:cubicBezTo>
                        <a:cubicBezTo>
                          <a:pt x="8669644" y="1446318"/>
                          <a:pt x="8535268" y="2858714"/>
                          <a:pt x="8538977" y="3165541"/>
                        </a:cubicBezTo>
                        <a:cubicBezTo>
                          <a:pt x="8483983" y="3491502"/>
                          <a:pt x="8406251" y="3948582"/>
                          <a:pt x="8308249" y="3798667"/>
                        </a:cubicBezTo>
                        <a:cubicBezTo>
                          <a:pt x="5457215" y="4153898"/>
                          <a:pt x="3283067" y="4957600"/>
                          <a:pt x="230726" y="3798667"/>
                        </a:cubicBezTo>
                        <a:cubicBezTo>
                          <a:pt x="144668" y="3767051"/>
                          <a:pt x="-46913" y="3694828"/>
                          <a:pt x="0" y="3165541"/>
                        </a:cubicBezTo>
                        <a:cubicBezTo>
                          <a:pt x="66702" y="2460302"/>
                          <a:pt x="-107126" y="1488112"/>
                          <a:pt x="0" y="633119"/>
                        </a:cubicBezTo>
                        <a:close/>
                      </a:path>
                      <a:path w="8538977" h="3798667" stroke="0" extrusionOk="0">
                        <a:moveTo>
                          <a:pt x="0" y="633119"/>
                        </a:moveTo>
                        <a:cubicBezTo>
                          <a:pt x="21067" y="243659"/>
                          <a:pt x="134918" y="-103234"/>
                          <a:pt x="230726" y="0"/>
                        </a:cubicBezTo>
                        <a:cubicBezTo>
                          <a:pt x="1579761" y="-1021705"/>
                          <a:pt x="3798465" y="-3906"/>
                          <a:pt x="8308249" y="0"/>
                        </a:cubicBezTo>
                        <a:cubicBezTo>
                          <a:pt x="8451262" y="78997"/>
                          <a:pt x="8495056" y="198747"/>
                          <a:pt x="8538977" y="633119"/>
                        </a:cubicBezTo>
                        <a:cubicBezTo>
                          <a:pt x="8564301" y="1486618"/>
                          <a:pt x="8456761" y="2892300"/>
                          <a:pt x="8538977" y="3165541"/>
                        </a:cubicBezTo>
                        <a:cubicBezTo>
                          <a:pt x="8523662" y="3564350"/>
                          <a:pt x="8499815" y="3888863"/>
                          <a:pt x="8308249" y="3798667"/>
                        </a:cubicBezTo>
                        <a:cubicBezTo>
                          <a:pt x="5789412" y="4404852"/>
                          <a:pt x="1010577" y="4412276"/>
                          <a:pt x="230726" y="3798667"/>
                        </a:cubicBezTo>
                        <a:cubicBezTo>
                          <a:pt x="165720" y="3753067"/>
                          <a:pt x="19167" y="3559598"/>
                          <a:pt x="0" y="3165541"/>
                        </a:cubicBezTo>
                        <a:cubicBezTo>
                          <a:pt x="7837" y="2378311"/>
                          <a:pt x="149568" y="1874383"/>
                          <a:pt x="0" y="633119"/>
                        </a:cubicBezTo>
                        <a:close/>
                      </a:path>
                      <a:path w="8538977" h="3798667" fill="none" stroke="0" extrusionOk="0">
                        <a:moveTo>
                          <a:pt x="0" y="633119"/>
                        </a:moveTo>
                        <a:cubicBezTo>
                          <a:pt x="3484" y="290076"/>
                          <a:pt x="118307" y="-60975"/>
                          <a:pt x="230726" y="0"/>
                        </a:cubicBezTo>
                        <a:cubicBezTo>
                          <a:pt x="3957018" y="-815881"/>
                          <a:pt x="6182496" y="550278"/>
                          <a:pt x="8308249" y="0"/>
                        </a:cubicBezTo>
                        <a:cubicBezTo>
                          <a:pt x="8494205" y="-58469"/>
                          <a:pt x="8517205" y="287142"/>
                          <a:pt x="8538977" y="633119"/>
                        </a:cubicBezTo>
                        <a:cubicBezTo>
                          <a:pt x="8563547" y="1432756"/>
                          <a:pt x="8520298" y="2685828"/>
                          <a:pt x="8538977" y="3165541"/>
                        </a:cubicBezTo>
                        <a:cubicBezTo>
                          <a:pt x="8551576" y="3479157"/>
                          <a:pt x="8412752" y="3904590"/>
                          <a:pt x="8308249" y="3798667"/>
                        </a:cubicBezTo>
                        <a:cubicBezTo>
                          <a:pt x="5800629" y="4035336"/>
                          <a:pt x="2524411" y="3484510"/>
                          <a:pt x="230726" y="3798667"/>
                        </a:cubicBezTo>
                        <a:cubicBezTo>
                          <a:pt x="101185" y="3757784"/>
                          <a:pt x="34053" y="3527633"/>
                          <a:pt x="0" y="3165541"/>
                        </a:cubicBezTo>
                        <a:cubicBezTo>
                          <a:pt x="125915" y="2576909"/>
                          <a:pt x="-32870" y="1335996"/>
                          <a:pt x="0" y="633119"/>
                        </a:cubicBezTo>
                        <a:close/>
                      </a:path>
                      <a:path w="8538977" h="3798667" fill="none" stroke="0" extrusionOk="0">
                        <a:moveTo>
                          <a:pt x="0" y="633119"/>
                        </a:moveTo>
                        <a:cubicBezTo>
                          <a:pt x="-12707" y="284359"/>
                          <a:pt x="85794" y="22483"/>
                          <a:pt x="230726" y="0"/>
                        </a:cubicBezTo>
                        <a:cubicBezTo>
                          <a:pt x="4339151" y="-585579"/>
                          <a:pt x="6228080" y="372327"/>
                          <a:pt x="8308249" y="0"/>
                        </a:cubicBezTo>
                        <a:cubicBezTo>
                          <a:pt x="8444925" y="-45016"/>
                          <a:pt x="8484537" y="216717"/>
                          <a:pt x="8538977" y="633119"/>
                        </a:cubicBezTo>
                        <a:cubicBezTo>
                          <a:pt x="8664461" y="1372329"/>
                          <a:pt x="8592874" y="2837261"/>
                          <a:pt x="8538977" y="3165541"/>
                        </a:cubicBezTo>
                        <a:cubicBezTo>
                          <a:pt x="8516389" y="3508591"/>
                          <a:pt x="8408528" y="3905923"/>
                          <a:pt x="8308249" y="3798667"/>
                        </a:cubicBezTo>
                        <a:cubicBezTo>
                          <a:pt x="5654835" y="4131732"/>
                          <a:pt x="2382344" y="4506546"/>
                          <a:pt x="230726" y="3798667"/>
                        </a:cubicBezTo>
                        <a:cubicBezTo>
                          <a:pt x="139713" y="3758342"/>
                          <a:pt x="-21452" y="3601081"/>
                          <a:pt x="0" y="3165541"/>
                        </a:cubicBezTo>
                        <a:cubicBezTo>
                          <a:pt x="23180" y="2613820"/>
                          <a:pt x="51810" y="1388858"/>
                          <a:pt x="0" y="633119"/>
                        </a:cubicBezTo>
                        <a:close/>
                      </a:path>
                      <a:path w="8538977" h="3798667" fill="none" stroke="0" extrusionOk="0">
                        <a:moveTo>
                          <a:pt x="0" y="633119"/>
                        </a:moveTo>
                        <a:cubicBezTo>
                          <a:pt x="11823" y="321068"/>
                          <a:pt x="68088" y="9626"/>
                          <a:pt x="230726" y="0"/>
                        </a:cubicBezTo>
                        <a:cubicBezTo>
                          <a:pt x="4434379" y="-1362335"/>
                          <a:pt x="6208134" y="673247"/>
                          <a:pt x="8308249" y="0"/>
                        </a:cubicBezTo>
                        <a:cubicBezTo>
                          <a:pt x="8448204" y="-28468"/>
                          <a:pt x="8476455" y="216144"/>
                          <a:pt x="8538977" y="633119"/>
                        </a:cubicBezTo>
                        <a:cubicBezTo>
                          <a:pt x="8650488" y="1429919"/>
                          <a:pt x="8558359" y="2825340"/>
                          <a:pt x="8538977" y="3165541"/>
                        </a:cubicBezTo>
                        <a:cubicBezTo>
                          <a:pt x="8499957" y="3487263"/>
                          <a:pt x="8444009" y="3927416"/>
                          <a:pt x="8308249" y="3798667"/>
                        </a:cubicBezTo>
                        <a:cubicBezTo>
                          <a:pt x="5533261" y="4155677"/>
                          <a:pt x="2892641" y="4689667"/>
                          <a:pt x="230726" y="3798667"/>
                        </a:cubicBezTo>
                        <a:cubicBezTo>
                          <a:pt x="154563" y="3755330"/>
                          <a:pt x="-51547" y="3643361"/>
                          <a:pt x="0" y="3165541"/>
                        </a:cubicBezTo>
                        <a:cubicBezTo>
                          <a:pt x="-19153" y="2524992"/>
                          <a:pt x="-44582" y="1409264"/>
                          <a:pt x="0" y="633119"/>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98C78C2-F037-ABF5-6E6E-D840820F4DD6}"/>
              </a:ext>
            </a:extLst>
          </p:cNvPr>
          <p:cNvSpPr txBox="1"/>
          <p:nvPr/>
        </p:nvSpPr>
        <p:spPr>
          <a:xfrm>
            <a:off x="2544432" y="922603"/>
            <a:ext cx="7657174" cy="3416320"/>
          </a:xfrm>
          <a:prstGeom prst="rect">
            <a:avLst/>
          </a:prstGeom>
          <a:noFill/>
        </p:spPr>
        <p:txBody>
          <a:bodyPr wrap="square">
            <a:spAutoFit/>
          </a:bodyPr>
          <a:lstStyle/>
          <a:p>
            <a:pPr lvl="0" algn="just" defTabSz="911744">
              <a:defRPr/>
            </a:pPr>
            <a:r>
              <a:rPr lang="vi-VN" sz="3600" b="1" dirty="0">
                <a:solidFill>
                  <a:schemeClr val="accent1"/>
                </a:solidFill>
                <a:latin typeface="Calibri" panose="020F0502020204030204" pitchFamily="34" charset="0"/>
                <a:ea typeface="Calibri" panose="020F0502020204030204" pitchFamily="34" charset="0"/>
                <a:cs typeface="Calibri" panose="020F0502020204030204" pitchFamily="34" charset="0"/>
              </a:rPr>
              <a:t>Kết luận: Các nhóm cùng nghĩ một động tác và khẩu hiệu chung để thể hiện tinh thần quyết tâm thực hiện được kế hoạch hoạt động kết nối cộng đồng nhóm mình đã xây dựng. Hỗ to và thực hiện động tác.</a:t>
            </a:r>
          </a:p>
        </p:txBody>
      </p:sp>
    </p:spTree>
    <p:extLst>
      <p:ext uri="{BB962C8B-B14F-4D97-AF65-F5344CB8AC3E}">
        <p14:creationId xmlns:p14="http://schemas.microsoft.com/office/powerpoint/2010/main" val="36644310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7">
            <a:extLst>
              <a:ext uri="{FF2B5EF4-FFF2-40B4-BE49-F238E27FC236}">
                <a16:creationId xmlns:a16="http://schemas.microsoft.com/office/drawing/2014/main" id="{A584F604-0D20-C27E-1203-51EB8F5E915C}"/>
              </a:ext>
            </a:extLst>
          </p:cNvPr>
          <p:cNvSpPr/>
          <p:nvPr/>
        </p:nvSpPr>
        <p:spPr>
          <a:xfrm>
            <a:off x="1244656" y="107419"/>
            <a:ext cx="9680018" cy="1641169"/>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1483;p40">
            <a:extLst>
              <a:ext uri="{FF2B5EF4-FFF2-40B4-BE49-F238E27FC236}">
                <a16:creationId xmlns:a16="http://schemas.microsoft.com/office/drawing/2014/main" id="{07BA7F28-1E03-CF32-B6AB-CA4EFF8A5C83}"/>
              </a:ext>
            </a:extLst>
          </p:cNvPr>
          <p:cNvSpPr txBox="1">
            <a:spLocks/>
          </p:cNvSpPr>
          <p:nvPr/>
        </p:nvSpPr>
        <p:spPr>
          <a:xfrm>
            <a:off x="1836144" y="107419"/>
            <a:ext cx="7897087" cy="9294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Fredoka One"/>
              <a:buNone/>
              <a:defRPr sz="3000" b="1" i="0" u="none" strike="noStrike" cap="none">
                <a:solidFill>
                  <a:srgbClr val="FFFFFF"/>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9pPr>
          </a:lstStyle>
          <a:p>
            <a:pPr marL="0" marR="0" lvl="0" indent="0" algn="ctr" defTabSz="914400" rtl="0" eaLnBrk="1" fontAlgn="auto" latinLnBrk="0" hangingPunct="1">
              <a:lnSpc>
                <a:spcPct val="100000"/>
              </a:lnSpc>
              <a:spcBef>
                <a:spcPts val="0"/>
              </a:spcBef>
              <a:spcAft>
                <a:spcPts val="0"/>
              </a:spcAft>
              <a:buClr>
                <a:srgbClr val="FF7259"/>
              </a:buClr>
              <a:buSzPts val="3500"/>
              <a:buFont typeface="Fredoka One"/>
              <a:buNone/>
              <a:tabLst/>
              <a:defRPr/>
            </a:pPr>
            <a:r>
              <a:rPr kumimoji="0" lang="en-US" sz="96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sym typeface="Fredoka One"/>
              </a:rPr>
              <a:t>Về</a:t>
            </a:r>
            <a:r>
              <a:rPr kumimoji="0" lang="en-US" sz="9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sym typeface="Fredoka One"/>
              </a:rPr>
              <a:t> </a:t>
            </a:r>
            <a:r>
              <a:rPr kumimoji="0" lang="en-US" sz="96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sym typeface="Fredoka One"/>
              </a:rPr>
              <a:t>nhà</a:t>
            </a:r>
            <a:endParaRPr kumimoji="0" lang="vi-VN" sz="9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sym typeface="Fredoka One"/>
            </a:endParaRPr>
          </a:p>
        </p:txBody>
      </p:sp>
      <p:sp>
        <p:nvSpPr>
          <p:cNvPr id="4" name="Google Shape;275;p7">
            <a:extLst>
              <a:ext uri="{FF2B5EF4-FFF2-40B4-BE49-F238E27FC236}">
                <a16:creationId xmlns:a16="http://schemas.microsoft.com/office/drawing/2014/main" id="{D0A8C17C-3CC1-55F0-F86B-26DA51B39AF4}"/>
              </a:ext>
            </a:extLst>
          </p:cNvPr>
          <p:cNvSpPr/>
          <p:nvPr/>
        </p:nvSpPr>
        <p:spPr>
          <a:xfrm>
            <a:off x="449179" y="1931529"/>
            <a:ext cx="11020925" cy="476184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Speech Bubble: Rectangle with Corners Rounded 5">
            <a:extLst>
              <a:ext uri="{FF2B5EF4-FFF2-40B4-BE49-F238E27FC236}">
                <a16:creationId xmlns:a16="http://schemas.microsoft.com/office/drawing/2014/main" id="{4AF854DA-1396-4DA1-AEAD-B4E6DADE5AEE}"/>
              </a:ext>
            </a:extLst>
          </p:cNvPr>
          <p:cNvSpPr/>
          <p:nvPr/>
        </p:nvSpPr>
        <p:spPr>
          <a:xfrm>
            <a:off x="4194079" y="2247900"/>
            <a:ext cx="6264251" cy="3193687"/>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000" dirty="0">
                <a:solidFill>
                  <a:srgbClr val="F7A9BD">
                    <a:lumMod val="10000"/>
                  </a:srgbClr>
                </a:solidFill>
                <a:latin typeface="Cambria" panose="02040503050406030204" pitchFamily="18" charset="0"/>
                <a:ea typeface="Cambria" panose="02040503050406030204" pitchFamily="18" charset="0"/>
              </a:rPr>
              <a:t>Chia sẻ với người thân về kế hoạch triển khai hoạt động kết nối cộng đồng của nhóm và mời người thân cùng tham gia.</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mn-cs"/>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816277" y="1748588"/>
            <a:ext cx="6842560" cy="5473786"/>
          </a:xfrm>
          <a:prstGeom prst="rect">
            <a:avLst/>
          </a:prstGeom>
        </p:spPr>
      </p:pic>
    </p:spTree>
    <p:extLst>
      <p:ext uri="{BB962C8B-B14F-4D97-AF65-F5344CB8AC3E}">
        <p14:creationId xmlns:p14="http://schemas.microsoft.com/office/powerpoint/2010/main" val="15198165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khu nghỉ mát&#10;&#10;Mô tả được tạo tự động">
            <a:extLst>
              <a:ext uri="{FF2B5EF4-FFF2-40B4-BE49-F238E27FC236}">
                <a16:creationId xmlns:a16="http://schemas.microsoft.com/office/drawing/2014/main" id="{E26AA287-A163-DBAD-4DFC-D3F4D80F9D2E}"/>
              </a:ext>
            </a:extLst>
          </p:cNvPr>
          <p:cNvPicPr>
            <a:picLocks noChangeAspect="1"/>
          </p:cNvPicPr>
          <p:nvPr/>
        </p:nvPicPr>
        <p:blipFill rotWithShape="1">
          <a:blip r:embed="rId3">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8" name="Bong bóng Ý nghĩ: Hình đám mây 7">
            <a:extLst>
              <a:ext uri="{FF2B5EF4-FFF2-40B4-BE49-F238E27FC236}">
                <a16:creationId xmlns:a16="http://schemas.microsoft.com/office/drawing/2014/main" id="{5D323075-4AF7-E233-1453-220931053891}"/>
              </a:ext>
            </a:extLst>
          </p:cNvPr>
          <p:cNvSpPr/>
          <p:nvPr/>
        </p:nvSpPr>
        <p:spPr>
          <a:xfrm>
            <a:off x="0" y="0"/>
            <a:ext cx="8893391" cy="5291326"/>
          </a:xfrm>
          <a:custGeom>
            <a:avLst/>
            <a:gdLst>
              <a:gd name="connsiteX0" fmla="*/ 802875 w 8893391"/>
              <a:gd name="connsiteY0" fmla="*/ 1760100 h 5291326"/>
              <a:gd name="connsiteX1" fmla="*/ 1157581 w 8893391"/>
              <a:gd name="connsiteY1" fmla="*/ 845999 h 5291326"/>
              <a:gd name="connsiteX2" fmla="*/ 2883146 w 8893391"/>
              <a:gd name="connsiteY2" fmla="*/ 637163 h 5291326"/>
              <a:gd name="connsiteX3" fmla="*/ 4622916 w 8893391"/>
              <a:gd name="connsiteY3" fmla="*/ 420366 h 5291326"/>
              <a:gd name="connsiteX4" fmla="*/ 5300831 w 8893391"/>
              <a:gd name="connsiteY4" fmla="*/ 24496 h 5291326"/>
              <a:gd name="connsiteX5" fmla="*/ 6141586 w 8893391"/>
              <a:gd name="connsiteY5" fmla="*/ 303883 h 5291326"/>
              <a:gd name="connsiteX6" fmla="*/ 7300609 w 8893391"/>
              <a:gd name="connsiteY6" fmla="*/ 84514 h 5291326"/>
              <a:gd name="connsiteX7" fmla="*/ 7888355 w 8893391"/>
              <a:gd name="connsiteY7" fmla="*/ 682973 h 5291326"/>
              <a:gd name="connsiteX8" fmla="*/ 8642646 w 8893391"/>
              <a:gd name="connsiteY8" fmla="*/ 1263794 h 5291326"/>
              <a:gd name="connsiteX9" fmla="*/ 8608884 w 8893391"/>
              <a:gd name="connsiteY9" fmla="*/ 1893608 h 5291326"/>
              <a:gd name="connsiteX10" fmla="*/ 8855511 w 8893391"/>
              <a:gd name="connsiteY10" fmla="*/ 2856581 h 5291326"/>
              <a:gd name="connsiteX11" fmla="*/ 7700194 w 8893391"/>
              <a:gd name="connsiteY11" fmla="*/ 3699518 h 5291326"/>
              <a:gd name="connsiteX12" fmla="*/ 7286610 w 8893391"/>
              <a:gd name="connsiteY12" fmla="*/ 4421809 h 5291326"/>
              <a:gd name="connsiteX13" fmla="*/ 5878490 w 8893391"/>
              <a:gd name="connsiteY13" fmla="*/ 4509263 h 5291326"/>
              <a:gd name="connsiteX14" fmla="*/ 4872219 w 8893391"/>
              <a:gd name="connsiteY14" fmla="*/ 5279812 h 5291326"/>
              <a:gd name="connsiteX15" fmla="*/ 3392663 w 8893391"/>
              <a:gd name="connsiteY15" fmla="*/ 4809472 h 5291326"/>
              <a:gd name="connsiteX16" fmla="*/ 1194843 w 8893391"/>
              <a:gd name="connsiteY16" fmla="*/ 4344766 h 5291326"/>
              <a:gd name="connsiteX17" fmla="*/ 228510 w 8893391"/>
              <a:gd name="connsiteY17" fmla="*/ 3827637 h 5291326"/>
              <a:gd name="connsiteX18" fmla="*/ 434993 w 8893391"/>
              <a:gd name="connsiteY18" fmla="*/ 3129598 h 5291326"/>
              <a:gd name="connsiteX19" fmla="*/ -1030 w 8893391"/>
              <a:gd name="connsiteY19" fmla="*/ 2413432 h 5291326"/>
              <a:gd name="connsiteX20" fmla="*/ 795258 w 8893391"/>
              <a:gd name="connsiteY20" fmla="*/ 1776881 h 5291326"/>
              <a:gd name="connsiteX21" fmla="*/ 802875 w 8893391"/>
              <a:gd name="connsiteY21" fmla="*/ 1760100 h 5291326"/>
              <a:gd name="connsiteX0" fmla="*/ 7857462 w 8893391"/>
              <a:gd name="connsiteY0" fmla="*/ 5889722 h 5291326"/>
              <a:gd name="connsiteX1" fmla="*/ 7710481 w 8893391"/>
              <a:gd name="connsiteY1" fmla="*/ 6036703 h 5291326"/>
              <a:gd name="connsiteX2" fmla="*/ 7563500 w 8893391"/>
              <a:gd name="connsiteY2" fmla="*/ 5889722 h 5291326"/>
              <a:gd name="connsiteX3" fmla="*/ 7710481 w 8893391"/>
              <a:gd name="connsiteY3" fmla="*/ 5742741 h 5291326"/>
              <a:gd name="connsiteX4" fmla="*/ 7857462 w 8893391"/>
              <a:gd name="connsiteY4" fmla="*/ 5889722 h 5291326"/>
              <a:gd name="connsiteX0" fmla="*/ 7747296 w 8893391"/>
              <a:gd name="connsiteY0" fmla="*/ 5634129 h 5291326"/>
              <a:gd name="connsiteX1" fmla="*/ 7453333 w 8893391"/>
              <a:gd name="connsiteY1" fmla="*/ 5928092 h 5291326"/>
              <a:gd name="connsiteX2" fmla="*/ 7159370 w 8893391"/>
              <a:gd name="connsiteY2" fmla="*/ 5634129 h 5291326"/>
              <a:gd name="connsiteX3" fmla="*/ 7453333 w 8893391"/>
              <a:gd name="connsiteY3" fmla="*/ 5340166 h 5291326"/>
              <a:gd name="connsiteX4" fmla="*/ 7747296 w 8893391"/>
              <a:gd name="connsiteY4" fmla="*/ 5634129 h 5291326"/>
              <a:gd name="connsiteX0" fmla="*/ 7428638 w 8893391"/>
              <a:gd name="connsiteY0" fmla="*/ 5171304 h 5291326"/>
              <a:gd name="connsiteX1" fmla="*/ 6987694 w 8893391"/>
              <a:gd name="connsiteY1" fmla="*/ 5612248 h 5291326"/>
              <a:gd name="connsiteX2" fmla="*/ 6546750 w 8893391"/>
              <a:gd name="connsiteY2" fmla="*/ 5171304 h 5291326"/>
              <a:gd name="connsiteX3" fmla="*/ 6987694 w 8893391"/>
              <a:gd name="connsiteY3" fmla="*/ 4730360 h 5291326"/>
              <a:gd name="connsiteX4" fmla="*/ 7428638 w 8893391"/>
              <a:gd name="connsiteY4" fmla="*/ 5171304 h 5291326"/>
              <a:gd name="connsiteX0" fmla="*/ 966126 w 8893391"/>
              <a:gd name="connsiteY0" fmla="*/ 3206274 h 5291326"/>
              <a:gd name="connsiteX1" fmla="*/ 444669 w 8893391"/>
              <a:gd name="connsiteY1" fmla="*/ 3108654 h 5291326"/>
              <a:gd name="connsiteX2" fmla="*/ 1426236 w 8893391"/>
              <a:gd name="connsiteY2" fmla="*/ 4274583 h 5291326"/>
              <a:gd name="connsiteX3" fmla="*/ 1198137 w 8893391"/>
              <a:gd name="connsiteY3" fmla="*/ 4321249 h 5291326"/>
              <a:gd name="connsiteX4" fmla="*/ 3392252 w 8893391"/>
              <a:gd name="connsiteY4" fmla="*/ 4787915 h 5291326"/>
              <a:gd name="connsiteX5" fmla="*/ 3254734 w 8893391"/>
              <a:gd name="connsiteY5" fmla="*/ 4574792 h 5291326"/>
              <a:gd name="connsiteX6" fmla="*/ 5934485 w 8893391"/>
              <a:gd name="connsiteY6" fmla="*/ 4256455 h 5291326"/>
              <a:gd name="connsiteX7" fmla="*/ 5879519 w 8893391"/>
              <a:gd name="connsiteY7" fmla="*/ 4490278 h 5291326"/>
              <a:gd name="connsiteX8" fmla="*/ 7025984 w 8893391"/>
              <a:gd name="connsiteY8" fmla="*/ 2811506 h 5291326"/>
              <a:gd name="connsiteX9" fmla="*/ 7695253 w 8893391"/>
              <a:gd name="connsiteY9" fmla="*/ 3685555 h 5291326"/>
              <a:gd name="connsiteX10" fmla="*/ 8604767 w 8893391"/>
              <a:gd name="connsiteY10" fmla="*/ 1880625 h 5291326"/>
              <a:gd name="connsiteX11" fmla="*/ 8306674 w 8893391"/>
              <a:gd name="connsiteY11" fmla="*/ 2208393 h 5291326"/>
              <a:gd name="connsiteX12" fmla="*/ 7889590 w 8893391"/>
              <a:gd name="connsiteY12" fmla="*/ 664600 h 5291326"/>
              <a:gd name="connsiteX13" fmla="*/ 7905236 w 8893391"/>
              <a:gd name="connsiteY13" fmla="*/ 819420 h 5291326"/>
              <a:gd name="connsiteX14" fmla="*/ 5986157 w 8893391"/>
              <a:gd name="connsiteY14" fmla="*/ 484058 h 5291326"/>
              <a:gd name="connsiteX15" fmla="*/ 6138910 w 8893391"/>
              <a:gd name="connsiteY15" fmla="*/ 286613 h 5291326"/>
              <a:gd name="connsiteX16" fmla="*/ 4558068 w 8893391"/>
              <a:gd name="connsiteY16" fmla="*/ 578126 h 5291326"/>
              <a:gd name="connsiteX17" fmla="*/ 4631974 w 8893391"/>
              <a:gd name="connsiteY17" fmla="*/ 407873 h 5291326"/>
              <a:gd name="connsiteX18" fmla="*/ 2882117 w 8893391"/>
              <a:gd name="connsiteY18" fmla="*/ 635938 h 5291326"/>
              <a:gd name="connsiteX19" fmla="*/ 3149742 w 8893391"/>
              <a:gd name="connsiteY19" fmla="*/ 801047 h 5291326"/>
              <a:gd name="connsiteX20" fmla="*/ 849607 w 8893391"/>
              <a:gd name="connsiteY20" fmla="*/ 1933906 h 5291326"/>
              <a:gd name="connsiteX21" fmla="*/ 802875 w 8893391"/>
              <a:gd name="connsiteY21" fmla="*/ 1760100 h 529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893391" h="5291326" fill="none" extrusionOk="0">
                <a:moveTo>
                  <a:pt x="802875" y="1760100"/>
                </a:moveTo>
                <a:cubicBezTo>
                  <a:pt x="698827" y="1434593"/>
                  <a:pt x="866627" y="1092427"/>
                  <a:pt x="1157581" y="845999"/>
                </a:cubicBezTo>
                <a:cubicBezTo>
                  <a:pt x="1625633" y="356551"/>
                  <a:pt x="2375242" y="355540"/>
                  <a:pt x="2883146" y="637163"/>
                </a:cubicBezTo>
                <a:cubicBezTo>
                  <a:pt x="3292596" y="162763"/>
                  <a:pt x="4030629" y="106131"/>
                  <a:pt x="4622916" y="420366"/>
                </a:cubicBezTo>
                <a:cubicBezTo>
                  <a:pt x="4742732" y="206659"/>
                  <a:pt x="5001958" y="114264"/>
                  <a:pt x="5300831" y="24496"/>
                </a:cubicBezTo>
                <a:cubicBezTo>
                  <a:pt x="5598220" y="10556"/>
                  <a:pt x="5987330" y="91315"/>
                  <a:pt x="6141586" y="303883"/>
                </a:cubicBezTo>
                <a:cubicBezTo>
                  <a:pt x="6491790" y="80135"/>
                  <a:pt x="6855238" y="-140765"/>
                  <a:pt x="7300609" y="84514"/>
                </a:cubicBezTo>
                <a:cubicBezTo>
                  <a:pt x="7592848" y="198702"/>
                  <a:pt x="7828269" y="397189"/>
                  <a:pt x="7888355" y="682973"/>
                </a:cubicBezTo>
                <a:cubicBezTo>
                  <a:pt x="8264035" y="784824"/>
                  <a:pt x="8588308" y="1012204"/>
                  <a:pt x="8642646" y="1263794"/>
                </a:cubicBezTo>
                <a:cubicBezTo>
                  <a:pt x="8745902" y="1441191"/>
                  <a:pt x="8706784" y="1693488"/>
                  <a:pt x="8608884" y="1893608"/>
                </a:cubicBezTo>
                <a:cubicBezTo>
                  <a:pt x="8798480" y="2141855"/>
                  <a:pt x="8976363" y="2524577"/>
                  <a:pt x="8855511" y="2856581"/>
                </a:cubicBezTo>
                <a:cubicBezTo>
                  <a:pt x="8683769" y="3208288"/>
                  <a:pt x="8273054" y="3617041"/>
                  <a:pt x="7700194" y="3699518"/>
                </a:cubicBezTo>
                <a:cubicBezTo>
                  <a:pt x="7739477" y="4022456"/>
                  <a:pt x="7588546" y="4294906"/>
                  <a:pt x="7286610" y="4421809"/>
                </a:cubicBezTo>
                <a:cubicBezTo>
                  <a:pt x="6939116" y="4622568"/>
                  <a:pt x="6398780" y="4805991"/>
                  <a:pt x="5878490" y="4509263"/>
                </a:cubicBezTo>
                <a:cubicBezTo>
                  <a:pt x="5695291" y="4872083"/>
                  <a:pt x="5444073" y="5147216"/>
                  <a:pt x="4872219" y="5279812"/>
                </a:cubicBezTo>
                <a:cubicBezTo>
                  <a:pt x="4362950" y="5292613"/>
                  <a:pt x="3709929" y="5119483"/>
                  <a:pt x="3392663" y="4809472"/>
                </a:cubicBezTo>
                <a:cubicBezTo>
                  <a:pt x="2649544" y="5161340"/>
                  <a:pt x="1678205" y="5055367"/>
                  <a:pt x="1194843" y="4344766"/>
                </a:cubicBezTo>
                <a:cubicBezTo>
                  <a:pt x="724755" y="4387051"/>
                  <a:pt x="395119" y="4202089"/>
                  <a:pt x="228510" y="3827637"/>
                </a:cubicBezTo>
                <a:cubicBezTo>
                  <a:pt x="120026" y="3607685"/>
                  <a:pt x="169176" y="3316965"/>
                  <a:pt x="434993" y="3129598"/>
                </a:cubicBezTo>
                <a:cubicBezTo>
                  <a:pt x="89222" y="3005781"/>
                  <a:pt x="-26823" y="2738800"/>
                  <a:pt x="-1030" y="2413432"/>
                </a:cubicBezTo>
                <a:cubicBezTo>
                  <a:pt x="29403" y="2120308"/>
                  <a:pt x="402583" y="1844923"/>
                  <a:pt x="795258" y="1776881"/>
                </a:cubicBezTo>
                <a:cubicBezTo>
                  <a:pt x="797715" y="1771914"/>
                  <a:pt x="801054" y="1764655"/>
                  <a:pt x="802875" y="1760100"/>
                </a:cubicBezTo>
                <a:close/>
              </a:path>
              <a:path w="8893391" h="5291326" fill="none" extrusionOk="0">
                <a:moveTo>
                  <a:pt x="7857462" y="5889722"/>
                </a:moveTo>
                <a:cubicBezTo>
                  <a:pt x="7849413" y="5969114"/>
                  <a:pt x="7811038" y="6037556"/>
                  <a:pt x="7710481" y="6036703"/>
                </a:cubicBezTo>
                <a:cubicBezTo>
                  <a:pt x="7623304" y="6020418"/>
                  <a:pt x="7556322" y="5971844"/>
                  <a:pt x="7563500" y="5889722"/>
                </a:cubicBezTo>
                <a:cubicBezTo>
                  <a:pt x="7558024" y="5795233"/>
                  <a:pt x="7632430" y="5736905"/>
                  <a:pt x="7710481" y="5742741"/>
                </a:cubicBezTo>
                <a:cubicBezTo>
                  <a:pt x="7779249" y="5735920"/>
                  <a:pt x="7874803" y="5813248"/>
                  <a:pt x="7857462" y="5889722"/>
                </a:cubicBezTo>
                <a:close/>
              </a:path>
              <a:path w="8893391" h="5291326" fill="none" extrusionOk="0">
                <a:moveTo>
                  <a:pt x="7747296" y="5634129"/>
                </a:moveTo>
                <a:cubicBezTo>
                  <a:pt x="7736036" y="5812139"/>
                  <a:pt x="7626438" y="5912106"/>
                  <a:pt x="7453333" y="5928092"/>
                </a:cubicBezTo>
                <a:cubicBezTo>
                  <a:pt x="7314981" y="5934753"/>
                  <a:pt x="7130449" y="5808879"/>
                  <a:pt x="7159370" y="5634129"/>
                </a:cubicBezTo>
                <a:cubicBezTo>
                  <a:pt x="7171812" y="5480629"/>
                  <a:pt x="7283701" y="5306988"/>
                  <a:pt x="7453333" y="5340166"/>
                </a:cubicBezTo>
                <a:cubicBezTo>
                  <a:pt x="7601872" y="5311218"/>
                  <a:pt x="7716498" y="5468705"/>
                  <a:pt x="7747296" y="5634129"/>
                </a:cubicBezTo>
                <a:close/>
              </a:path>
              <a:path w="8893391" h="5291326" fill="none" extrusionOk="0">
                <a:moveTo>
                  <a:pt x="7428638" y="5171304"/>
                </a:moveTo>
                <a:cubicBezTo>
                  <a:pt x="7443484" y="5384630"/>
                  <a:pt x="7283149" y="5606294"/>
                  <a:pt x="6987694" y="5612248"/>
                </a:cubicBezTo>
                <a:cubicBezTo>
                  <a:pt x="6739351" y="5574383"/>
                  <a:pt x="6554134" y="5462509"/>
                  <a:pt x="6546750" y="5171304"/>
                </a:cubicBezTo>
                <a:cubicBezTo>
                  <a:pt x="6550000" y="4909127"/>
                  <a:pt x="6756501" y="4749086"/>
                  <a:pt x="6987694" y="4730360"/>
                </a:cubicBezTo>
                <a:cubicBezTo>
                  <a:pt x="7193663" y="4747514"/>
                  <a:pt x="7399094" y="4877053"/>
                  <a:pt x="7428638" y="5171304"/>
                </a:cubicBezTo>
                <a:close/>
              </a:path>
              <a:path w="8893391" h="5291326" fill="none" extrusionOk="0">
                <a:moveTo>
                  <a:pt x="966126" y="3206274"/>
                </a:moveTo>
                <a:cubicBezTo>
                  <a:pt x="766240" y="3229949"/>
                  <a:pt x="597122" y="3179691"/>
                  <a:pt x="444669" y="3108654"/>
                </a:cubicBezTo>
                <a:moveTo>
                  <a:pt x="1426236" y="4274583"/>
                </a:moveTo>
                <a:cubicBezTo>
                  <a:pt x="1345585" y="4298226"/>
                  <a:pt x="1293009" y="4312772"/>
                  <a:pt x="1198137" y="4321249"/>
                </a:cubicBezTo>
                <a:moveTo>
                  <a:pt x="3392252" y="4787915"/>
                </a:moveTo>
                <a:cubicBezTo>
                  <a:pt x="3353292" y="4719751"/>
                  <a:pt x="3287240" y="4655506"/>
                  <a:pt x="3254734" y="4574792"/>
                </a:cubicBezTo>
                <a:moveTo>
                  <a:pt x="5934485" y="4256455"/>
                </a:moveTo>
                <a:cubicBezTo>
                  <a:pt x="5933431" y="4329938"/>
                  <a:pt x="5913436" y="4414931"/>
                  <a:pt x="5879519" y="4490278"/>
                </a:cubicBezTo>
                <a:moveTo>
                  <a:pt x="7025984" y="2811506"/>
                </a:moveTo>
                <a:cubicBezTo>
                  <a:pt x="7350734" y="3003601"/>
                  <a:pt x="7709686" y="3305693"/>
                  <a:pt x="7695253" y="3685555"/>
                </a:cubicBezTo>
                <a:moveTo>
                  <a:pt x="8604767" y="1880625"/>
                </a:moveTo>
                <a:cubicBezTo>
                  <a:pt x="8554031" y="2007879"/>
                  <a:pt x="8416850" y="2121038"/>
                  <a:pt x="8306674" y="2208393"/>
                </a:cubicBezTo>
                <a:moveTo>
                  <a:pt x="7889590" y="664600"/>
                </a:moveTo>
                <a:cubicBezTo>
                  <a:pt x="7902947" y="709720"/>
                  <a:pt x="7900769" y="768952"/>
                  <a:pt x="7905236" y="819420"/>
                </a:cubicBezTo>
                <a:moveTo>
                  <a:pt x="5986157" y="484058"/>
                </a:moveTo>
                <a:cubicBezTo>
                  <a:pt x="6016310" y="409101"/>
                  <a:pt x="6083732" y="357364"/>
                  <a:pt x="6138910" y="286613"/>
                </a:cubicBezTo>
                <a:moveTo>
                  <a:pt x="4558068" y="578126"/>
                </a:moveTo>
                <a:cubicBezTo>
                  <a:pt x="4569688" y="516851"/>
                  <a:pt x="4597817" y="454502"/>
                  <a:pt x="4631974" y="407873"/>
                </a:cubicBezTo>
                <a:moveTo>
                  <a:pt x="2882117" y="635938"/>
                </a:moveTo>
                <a:cubicBezTo>
                  <a:pt x="2986612" y="689697"/>
                  <a:pt x="3060682" y="747937"/>
                  <a:pt x="3149742" y="801047"/>
                </a:cubicBezTo>
                <a:moveTo>
                  <a:pt x="849607" y="1933906"/>
                </a:moveTo>
                <a:cubicBezTo>
                  <a:pt x="816894" y="1873080"/>
                  <a:pt x="817323" y="1825947"/>
                  <a:pt x="802875" y="1760100"/>
                </a:cubicBezTo>
              </a:path>
              <a:path w="8893391" h="5291326" stroke="0" extrusionOk="0">
                <a:moveTo>
                  <a:pt x="802875" y="1760100"/>
                </a:moveTo>
                <a:cubicBezTo>
                  <a:pt x="709229" y="1397636"/>
                  <a:pt x="916208" y="1055475"/>
                  <a:pt x="1157581" y="845999"/>
                </a:cubicBezTo>
                <a:cubicBezTo>
                  <a:pt x="1625914" y="494102"/>
                  <a:pt x="2342369" y="375796"/>
                  <a:pt x="2883146" y="637163"/>
                </a:cubicBezTo>
                <a:cubicBezTo>
                  <a:pt x="3213949" y="118160"/>
                  <a:pt x="4234087" y="-24836"/>
                  <a:pt x="4622916" y="420366"/>
                </a:cubicBezTo>
                <a:cubicBezTo>
                  <a:pt x="4697640" y="212440"/>
                  <a:pt x="5028420" y="36075"/>
                  <a:pt x="5300831" y="24496"/>
                </a:cubicBezTo>
                <a:cubicBezTo>
                  <a:pt x="5598528" y="-67409"/>
                  <a:pt x="5955495" y="72527"/>
                  <a:pt x="6141586" y="303883"/>
                </a:cubicBezTo>
                <a:cubicBezTo>
                  <a:pt x="6364505" y="-29009"/>
                  <a:pt x="6876472" y="-132970"/>
                  <a:pt x="7300609" y="84514"/>
                </a:cubicBezTo>
                <a:cubicBezTo>
                  <a:pt x="7633275" y="152797"/>
                  <a:pt x="7774004" y="388334"/>
                  <a:pt x="7888355" y="682973"/>
                </a:cubicBezTo>
                <a:cubicBezTo>
                  <a:pt x="8261287" y="752753"/>
                  <a:pt x="8496316" y="962512"/>
                  <a:pt x="8642646" y="1263794"/>
                </a:cubicBezTo>
                <a:cubicBezTo>
                  <a:pt x="8753373" y="1468551"/>
                  <a:pt x="8698392" y="1726794"/>
                  <a:pt x="8608884" y="1893608"/>
                </a:cubicBezTo>
                <a:cubicBezTo>
                  <a:pt x="8897400" y="2199366"/>
                  <a:pt x="8944115" y="2485224"/>
                  <a:pt x="8855511" y="2856581"/>
                </a:cubicBezTo>
                <a:cubicBezTo>
                  <a:pt x="8729353" y="3323507"/>
                  <a:pt x="8322597" y="3636961"/>
                  <a:pt x="7700194" y="3699518"/>
                </a:cubicBezTo>
                <a:cubicBezTo>
                  <a:pt x="7708429" y="3962581"/>
                  <a:pt x="7578956" y="4233259"/>
                  <a:pt x="7286610" y="4421809"/>
                </a:cubicBezTo>
                <a:cubicBezTo>
                  <a:pt x="6910980" y="4621901"/>
                  <a:pt x="6240037" y="4808431"/>
                  <a:pt x="5878490" y="4509263"/>
                </a:cubicBezTo>
                <a:cubicBezTo>
                  <a:pt x="5787602" y="4867849"/>
                  <a:pt x="5363387" y="5087511"/>
                  <a:pt x="4872219" y="5279812"/>
                </a:cubicBezTo>
                <a:cubicBezTo>
                  <a:pt x="4358971" y="5412825"/>
                  <a:pt x="3713669" y="5184030"/>
                  <a:pt x="3392663" y="4809472"/>
                </a:cubicBezTo>
                <a:cubicBezTo>
                  <a:pt x="2506837" y="5202111"/>
                  <a:pt x="1553175" y="5144011"/>
                  <a:pt x="1194843" y="4344766"/>
                </a:cubicBezTo>
                <a:cubicBezTo>
                  <a:pt x="684682" y="4404598"/>
                  <a:pt x="358461" y="4094031"/>
                  <a:pt x="228510" y="3827637"/>
                </a:cubicBezTo>
                <a:cubicBezTo>
                  <a:pt x="190124" y="3565311"/>
                  <a:pt x="210979" y="3328581"/>
                  <a:pt x="434993" y="3129598"/>
                </a:cubicBezTo>
                <a:cubicBezTo>
                  <a:pt x="117477" y="2952040"/>
                  <a:pt x="-7704" y="2698628"/>
                  <a:pt x="-1030" y="2413432"/>
                </a:cubicBezTo>
                <a:cubicBezTo>
                  <a:pt x="12371" y="2007283"/>
                  <a:pt x="471845" y="1808662"/>
                  <a:pt x="795258" y="1776881"/>
                </a:cubicBezTo>
                <a:cubicBezTo>
                  <a:pt x="797760" y="1770317"/>
                  <a:pt x="801302" y="1766071"/>
                  <a:pt x="802875" y="1760100"/>
                </a:cubicBezTo>
                <a:close/>
              </a:path>
              <a:path w="8893391" h="5291326" stroke="0" extrusionOk="0">
                <a:moveTo>
                  <a:pt x="7857462" y="5889722"/>
                </a:moveTo>
                <a:cubicBezTo>
                  <a:pt x="7837746" y="5975130"/>
                  <a:pt x="7797186" y="6047736"/>
                  <a:pt x="7710481" y="6036703"/>
                </a:cubicBezTo>
                <a:cubicBezTo>
                  <a:pt x="7626146" y="6034250"/>
                  <a:pt x="7568163" y="5970277"/>
                  <a:pt x="7563500" y="5889722"/>
                </a:cubicBezTo>
                <a:cubicBezTo>
                  <a:pt x="7551772" y="5815005"/>
                  <a:pt x="7621340" y="5739960"/>
                  <a:pt x="7710481" y="5742741"/>
                </a:cubicBezTo>
                <a:cubicBezTo>
                  <a:pt x="7800595" y="5752651"/>
                  <a:pt x="7873405" y="5812307"/>
                  <a:pt x="7857462" y="5889722"/>
                </a:cubicBezTo>
                <a:close/>
              </a:path>
              <a:path w="8893391" h="5291326" stroke="0" extrusionOk="0">
                <a:moveTo>
                  <a:pt x="7747296" y="5634129"/>
                </a:moveTo>
                <a:cubicBezTo>
                  <a:pt x="7732903" y="5810095"/>
                  <a:pt x="7600946" y="5965183"/>
                  <a:pt x="7453333" y="5928092"/>
                </a:cubicBezTo>
                <a:cubicBezTo>
                  <a:pt x="7292700" y="5899494"/>
                  <a:pt x="7167219" y="5768536"/>
                  <a:pt x="7159370" y="5634129"/>
                </a:cubicBezTo>
                <a:cubicBezTo>
                  <a:pt x="7149986" y="5497305"/>
                  <a:pt x="7270980" y="5331836"/>
                  <a:pt x="7453333" y="5340166"/>
                </a:cubicBezTo>
                <a:cubicBezTo>
                  <a:pt x="7651271" y="5330834"/>
                  <a:pt x="7730672" y="5484833"/>
                  <a:pt x="7747296" y="5634129"/>
                </a:cubicBezTo>
                <a:close/>
              </a:path>
              <a:path w="8893391" h="5291326" stroke="0" extrusionOk="0">
                <a:moveTo>
                  <a:pt x="7428638" y="5171304"/>
                </a:moveTo>
                <a:cubicBezTo>
                  <a:pt x="7451741" y="5433229"/>
                  <a:pt x="7236873" y="5634474"/>
                  <a:pt x="6987694" y="5612248"/>
                </a:cubicBezTo>
                <a:cubicBezTo>
                  <a:pt x="6760701" y="5602367"/>
                  <a:pt x="6496559" y="5418365"/>
                  <a:pt x="6546750" y="5171304"/>
                </a:cubicBezTo>
                <a:cubicBezTo>
                  <a:pt x="6560461" y="4939017"/>
                  <a:pt x="6751038" y="4741742"/>
                  <a:pt x="6987694" y="4730360"/>
                </a:cubicBezTo>
                <a:cubicBezTo>
                  <a:pt x="7174048" y="4718181"/>
                  <a:pt x="7421775" y="4914936"/>
                  <a:pt x="7428638" y="5171304"/>
                </a:cubicBezTo>
                <a:close/>
              </a:path>
              <a:path w="8893391" h="5291326" fill="none" stroke="0" extrusionOk="0">
                <a:moveTo>
                  <a:pt x="966126" y="3206274"/>
                </a:moveTo>
                <a:cubicBezTo>
                  <a:pt x="794612" y="3235403"/>
                  <a:pt x="612943" y="3146214"/>
                  <a:pt x="444669" y="3108654"/>
                </a:cubicBezTo>
                <a:moveTo>
                  <a:pt x="1426236" y="4274583"/>
                </a:moveTo>
                <a:cubicBezTo>
                  <a:pt x="1366156" y="4304757"/>
                  <a:pt x="1272860" y="4311632"/>
                  <a:pt x="1198137" y="4321249"/>
                </a:cubicBezTo>
                <a:moveTo>
                  <a:pt x="3392252" y="4787915"/>
                </a:moveTo>
                <a:cubicBezTo>
                  <a:pt x="3334151" y="4727839"/>
                  <a:pt x="3284004" y="4639873"/>
                  <a:pt x="3254734" y="4574792"/>
                </a:cubicBezTo>
                <a:moveTo>
                  <a:pt x="5934485" y="4256455"/>
                </a:moveTo>
                <a:cubicBezTo>
                  <a:pt x="5921026" y="4348942"/>
                  <a:pt x="5900792" y="4416668"/>
                  <a:pt x="5879519" y="4490278"/>
                </a:cubicBezTo>
                <a:moveTo>
                  <a:pt x="7025984" y="2811506"/>
                </a:moveTo>
                <a:cubicBezTo>
                  <a:pt x="7426473" y="2920331"/>
                  <a:pt x="7622574" y="3282462"/>
                  <a:pt x="7695253" y="3685555"/>
                </a:cubicBezTo>
                <a:moveTo>
                  <a:pt x="8604767" y="1880625"/>
                </a:moveTo>
                <a:cubicBezTo>
                  <a:pt x="8553872" y="1991562"/>
                  <a:pt x="8421904" y="2103475"/>
                  <a:pt x="8306674" y="2208393"/>
                </a:cubicBezTo>
                <a:moveTo>
                  <a:pt x="7889590" y="664600"/>
                </a:moveTo>
                <a:cubicBezTo>
                  <a:pt x="7906341" y="715456"/>
                  <a:pt x="7897306" y="772537"/>
                  <a:pt x="7905236" y="819420"/>
                </a:cubicBezTo>
                <a:moveTo>
                  <a:pt x="5986157" y="484058"/>
                </a:moveTo>
                <a:cubicBezTo>
                  <a:pt x="6026708" y="399366"/>
                  <a:pt x="6088944" y="348653"/>
                  <a:pt x="6138910" y="286613"/>
                </a:cubicBezTo>
                <a:moveTo>
                  <a:pt x="4558068" y="578126"/>
                </a:moveTo>
                <a:cubicBezTo>
                  <a:pt x="4563581" y="508398"/>
                  <a:pt x="4602655" y="447481"/>
                  <a:pt x="4631974" y="407873"/>
                </a:cubicBezTo>
                <a:moveTo>
                  <a:pt x="2882117" y="635938"/>
                </a:moveTo>
                <a:cubicBezTo>
                  <a:pt x="2991759" y="685363"/>
                  <a:pt x="3060462" y="744880"/>
                  <a:pt x="3149742" y="801047"/>
                </a:cubicBezTo>
                <a:moveTo>
                  <a:pt x="849607" y="1933906"/>
                </a:moveTo>
                <a:cubicBezTo>
                  <a:pt x="825880" y="1875184"/>
                  <a:pt x="807552" y="1829137"/>
                  <a:pt x="802875" y="1760100"/>
                </a:cubicBezTo>
              </a:path>
            </a:pathLst>
          </a:custGeom>
          <a:ln w="76200">
            <a:prstDash val="sysDash"/>
            <a:extLst>
              <a:ext uri="{C807C97D-BFC1-408E-A445-0C87EB9F89A2}">
                <ask:lineSketchStyleProps xmlns:ask="http://schemas.microsoft.com/office/drawing/2018/sketchyshapes" sd="462865412">
                  <a:prstGeom prst="cloudCallout">
                    <a:avLst>
                      <a:gd name="adj1" fmla="val 36699"/>
                      <a:gd name="adj2" fmla="val 6130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Hình ảnh 13">
            <a:extLst>
              <a:ext uri="{FF2B5EF4-FFF2-40B4-BE49-F238E27FC236}">
                <a16:creationId xmlns:a16="http://schemas.microsoft.com/office/drawing/2014/main" id="{48CF34CC-E762-3E3E-99DF-16F84E90BDE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03754" y="2709896"/>
            <a:ext cx="5376372" cy="5294499"/>
          </a:xfrm>
          <a:prstGeom prst="rect">
            <a:avLst/>
          </a:prstGeom>
        </p:spPr>
      </p:pic>
      <p:pic>
        <p:nvPicPr>
          <p:cNvPr id="2" name="Picture 1">
            <a:extLst>
              <a:ext uri="{FF2B5EF4-FFF2-40B4-BE49-F238E27FC236}">
                <a16:creationId xmlns:a16="http://schemas.microsoft.com/office/drawing/2014/main" id="{0EE56159-1FC6-4FE3-8080-6517C9A17755}"/>
              </a:ext>
            </a:extLst>
          </p:cNvPr>
          <p:cNvPicPr>
            <a:picLocks noChangeAspect="1"/>
          </p:cNvPicPr>
          <p:nvPr/>
        </p:nvPicPr>
        <p:blipFill>
          <a:blip r:embed="rId6"/>
          <a:stretch>
            <a:fillRect/>
          </a:stretch>
        </p:blipFill>
        <p:spPr>
          <a:xfrm>
            <a:off x="1282569" y="1058677"/>
            <a:ext cx="5950212" cy="2816596"/>
          </a:xfrm>
          <a:prstGeom prst="rect">
            <a:avLst/>
          </a:prstGeom>
        </p:spPr>
      </p:pic>
    </p:spTree>
    <p:extLst>
      <p:ext uri="{BB962C8B-B14F-4D97-AF65-F5344CB8AC3E}">
        <p14:creationId xmlns:p14="http://schemas.microsoft.com/office/powerpoint/2010/main" val="16296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par>
                                <p:cTn id="9" presetID="32" presetClass="emph" presetSubtype="0" repeatCount="indefinite" fill="hold" nodeType="withEffect">
                                  <p:stCondLst>
                                    <p:cond delay="0"/>
                                  </p:stCondLst>
                                  <p:endCondLst>
                                    <p:cond evt="onNext" delay="0">
                                      <p:tgtEl>
                                        <p:sldTgt/>
                                      </p:tgtEl>
                                    </p:cond>
                                  </p:end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par>
                                <p:cTn id="15" presetID="10" presetClass="entr" presetSubtype="0" fill="hold" grpId="0" nodeType="withEffect">
                                  <p:stCondLst>
                                    <p:cond delay="2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ệt Nam Ơi  Full HD Official MV_720p">
            <a:hlinkClick r:id="" action="ppaction://media"/>
            <a:extLst>
              <a:ext uri="{FF2B5EF4-FFF2-40B4-BE49-F238E27FC236}">
                <a16:creationId xmlns:a16="http://schemas.microsoft.com/office/drawing/2014/main" id="{7A723197-7E8E-2629-91C1-20749AA3BB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092253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91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6CE67811-B8F6-6E06-7E79-34BB452C143B}"/>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1504" y="-15592"/>
            <a:ext cx="12191980" cy="6856718"/>
          </a:xfrm>
          <a:prstGeom prst="rect">
            <a:avLst/>
          </a:prstGeom>
        </p:spPr>
      </p:pic>
      <p:grpSp>
        <p:nvGrpSpPr>
          <p:cNvPr id="29" name="Nhóm 28">
            <a:extLst>
              <a:ext uri="{FF2B5EF4-FFF2-40B4-BE49-F238E27FC236}">
                <a16:creationId xmlns:a16="http://schemas.microsoft.com/office/drawing/2014/main" id="{C68B9C97-9654-70A9-117C-8C9994A88474}"/>
              </a:ext>
            </a:extLst>
          </p:cNvPr>
          <p:cNvGrpSpPr/>
          <p:nvPr/>
        </p:nvGrpSpPr>
        <p:grpSpPr>
          <a:xfrm>
            <a:off x="0" y="3219450"/>
            <a:ext cx="6334125" cy="3842294"/>
            <a:chOff x="6185193" y="3296048"/>
            <a:chExt cx="6826983" cy="3984917"/>
          </a:xfrm>
        </p:grpSpPr>
        <p:pic>
          <p:nvPicPr>
            <p:cNvPr id="20" name="Hình ảnh 19" descr="Ảnh có chứa đồ chơi, búp bê, đồ họa véc-tơ&#10;&#10;Mô tả được tạo tự động">
              <a:extLst>
                <a:ext uri="{FF2B5EF4-FFF2-40B4-BE49-F238E27FC236}">
                  <a16:creationId xmlns:a16="http://schemas.microsoft.com/office/drawing/2014/main" id="{D9FFFADB-400C-2D5D-867E-7BD0AC8A040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757" t="6598" r="12073" b="18756"/>
            <a:stretch/>
          </p:blipFill>
          <p:spPr>
            <a:xfrm>
              <a:off x="7432933" y="3296048"/>
              <a:ext cx="2965766" cy="3984917"/>
            </a:xfrm>
            <a:prstGeom prst="rect">
              <a:avLst/>
            </a:prstGeom>
          </p:spPr>
        </p:pic>
        <p:pic>
          <p:nvPicPr>
            <p:cNvPr id="21" name="Hình ảnh 20" descr="Ảnh có chứa đồ chơi, búp bê, đồ họa véc-tơ&#10;&#10;Mô tả được tạo tự động">
              <a:extLst>
                <a:ext uri="{FF2B5EF4-FFF2-40B4-BE49-F238E27FC236}">
                  <a16:creationId xmlns:a16="http://schemas.microsoft.com/office/drawing/2014/main" id="{0BE3C226-624D-358D-398C-245392E9F5D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4592" b="84694" l="20918" r="78878">
                          <a14:foregroundMark x1="47755" y1="32857" x2="52551" y2="40816"/>
                          <a14:foregroundMark x1="45612" y1="60816" x2="45204" y2="64286"/>
                          <a14:foregroundMark x1="43673" y1="80816" x2="43673" y2="80816"/>
                          <a14:foregroundMark x1="56122" y1="79592" x2="56122" y2="79592"/>
                          <a14:foregroundMark x1="55102" y1="78265" x2="57449" y2="79796"/>
                          <a14:foregroundMark x1="44796" y1="81735" x2="44592" y2="84694"/>
                        </a14:backgroundRemoval>
                      </a14:imgEffect>
                    </a14:imgLayer>
                  </a14:imgProps>
                </a:ext>
                <a:ext uri="{28A0092B-C50C-407E-A947-70E740481C1C}">
                  <a14:useLocalDpi xmlns:a14="http://schemas.microsoft.com/office/drawing/2010/main" val="0"/>
                </a:ext>
              </a:extLst>
            </a:blip>
            <a:srcRect l="13799" t="6598" r="13799" b="12903"/>
            <a:stretch/>
          </p:blipFill>
          <p:spPr>
            <a:xfrm flipH="1">
              <a:off x="9836451" y="3415423"/>
              <a:ext cx="3175725" cy="3530917"/>
            </a:xfrm>
            <a:prstGeom prst="rect">
              <a:avLst/>
            </a:prstGeom>
          </p:spPr>
        </p:pic>
        <p:pic>
          <p:nvPicPr>
            <p:cNvPr id="22" name="Hình ảnh 21" descr="Ảnh có chứa đồ chơi, búp bê&#10;&#10;Mô tả được tạo tự động">
              <a:extLst>
                <a:ext uri="{FF2B5EF4-FFF2-40B4-BE49-F238E27FC236}">
                  <a16:creationId xmlns:a16="http://schemas.microsoft.com/office/drawing/2014/main" id="{AD9332B4-0F9B-CCCF-5D52-7963FD3C915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5306" b="82449" l="28163" r="80000">
                          <a14:foregroundMark x1="48265" y1="31735" x2="46939" y2="33571"/>
                          <a14:foregroundMark x1="55102" y1="32449" x2="53061" y2="30918"/>
                          <a14:foregroundMark x1="55816" y1="30000" x2="58878" y2="33061"/>
                          <a14:foregroundMark x1="48469" y1="31122" x2="48673" y2="31735"/>
                          <a14:foregroundMark x1="47959" y1="33061" x2="46020" y2="33061"/>
                          <a14:foregroundMark x1="30204" y1="41122" x2="28265" y2="40714"/>
                          <a14:foregroundMark x1="48265" y1="31122" x2="49592" y2="34898"/>
                          <a14:foregroundMark x1="53367" y1="45306" x2="55816" y2="55306"/>
                          <a14:foregroundMark x1="46633" y1="82449" x2="44490" y2="82449"/>
                          <a14:foregroundMark x1="69592" y1="77347" x2="69082" y2="77347"/>
                          <a14:foregroundMark x1="69796" y1="75102" x2="72449" y2="75102"/>
                          <a14:foregroundMark x1="47143" y1="81531" x2="46020" y2="81531"/>
                          <a14:foregroundMark x1="46939" y1="80918" x2="44694" y2="81122"/>
                        </a14:backgroundRemoval>
                      </a14:imgEffect>
                    </a14:imgLayer>
                  </a14:imgProps>
                </a:ext>
                <a:ext uri="{28A0092B-C50C-407E-A947-70E740481C1C}">
                  <a14:useLocalDpi xmlns:a14="http://schemas.microsoft.com/office/drawing/2010/main" val="0"/>
                </a:ext>
              </a:extLst>
            </a:blip>
            <a:srcRect l="23183" t="7293" r="23456" b="10603"/>
            <a:stretch/>
          </p:blipFill>
          <p:spPr>
            <a:xfrm>
              <a:off x="6185193" y="3469714"/>
              <a:ext cx="2398016" cy="3689774"/>
            </a:xfrm>
            <a:prstGeom prst="rect">
              <a:avLst/>
            </a:prstGeom>
          </p:spPr>
        </p:pic>
        <p:pic>
          <p:nvPicPr>
            <p:cNvPr id="23" name="Hình ảnh 22" descr="Ảnh có chứa đồ chơi, búp bê&#10;&#10;Mô tả được tạo tự động">
              <a:extLst>
                <a:ext uri="{FF2B5EF4-FFF2-40B4-BE49-F238E27FC236}">
                  <a16:creationId xmlns:a16="http://schemas.microsoft.com/office/drawing/2014/main" id="{22B35F09-2E3D-32D3-2E73-F2DFA823B27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9256760" y="3649862"/>
              <a:ext cx="1934404" cy="3436044"/>
            </a:xfrm>
            <a:prstGeom prst="rect">
              <a:avLst/>
            </a:prstGeom>
          </p:spPr>
        </p:pic>
      </p:grpSp>
      <p:grpSp>
        <p:nvGrpSpPr>
          <p:cNvPr id="2" name="Nhóm 24">
            <a:extLst>
              <a:ext uri="{FF2B5EF4-FFF2-40B4-BE49-F238E27FC236}">
                <a16:creationId xmlns:a16="http://schemas.microsoft.com/office/drawing/2014/main" id="{D1FDB944-C792-BC30-A97B-A37E2F11D91F}"/>
              </a:ext>
            </a:extLst>
          </p:cNvPr>
          <p:cNvGrpSpPr/>
          <p:nvPr/>
        </p:nvGrpSpPr>
        <p:grpSpPr>
          <a:xfrm>
            <a:off x="5114925" y="1377650"/>
            <a:ext cx="5957485" cy="1467643"/>
            <a:chOff x="842234" y="1187450"/>
            <a:chExt cx="11232107" cy="1820947"/>
          </a:xfrm>
        </p:grpSpPr>
        <p:sp>
          <p:nvSpPr>
            <p:cNvPr id="3" name="Hình chữ nhật: Góc Tròn 23">
              <a:extLst>
                <a:ext uri="{FF2B5EF4-FFF2-40B4-BE49-F238E27FC236}">
                  <a16:creationId xmlns:a16="http://schemas.microsoft.com/office/drawing/2014/main" id="{083EA448-618A-C7C8-4691-3AC27E1C5979}"/>
                </a:ext>
              </a:extLst>
            </p:cNvPr>
            <p:cNvSpPr/>
            <p:nvPr/>
          </p:nvSpPr>
          <p:spPr>
            <a:xfrm>
              <a:off x="842234" y="1187450"/>
              <a:ext cx="11232107" cy="1820947"/>
            </a:xfrm>
            <a:custGeom>
              <a:avLst/>
              <a:gdLst>
                <a:gd name="connsiteX0" fmla="*/ 0 w 5957485"/>
                <a:gd name="connsiteY0" fmla="*/ 244611 h 1467643"/>
                <a:gd name="connsiteX1" fmla="*/ 160973 w 5957485"/>
                <a:gd name="connsiteY1" fmla="*/ 0 h 1467643"/>
                <a:gd name="connsiteX2" fmla="*/ 5796510 w 5957485"/>
                <a:gd name="connsiteY2" fmla="*/ 0 h 1467643"/>
                <a:gd name="connsiteX3" fmla="*/ 5957485 w 5957485"/>
                <a:gd name="connsiteY3" fmla="*/ 244611 h 1467643"/>
                <a:gd name="connsiteX4" fmla="*/ 5957485 w 5957485"/>
                <a:gd name="connsiteY4" fmla="*/ 1223031 h 1467643"/>
                <a:gd name="connsiteX5" fmla="*/ 5796510 w 5957485"/>
                <a:gd name="connsiteY5" fmla="*/ 1467643 h 1467643"/>
                <a:gd name="connsiteX6" fmla="*/ 160973 w 5957485"/>
                <a:gd name="connsiteY6" fmla="*/ 1467643 h 1467643"/>
                <a:gd name="connsiteX7" fmla="*/ 0 w 5957485"/>
                <a:gd name="connsiteY7" fmla="*/ 1223031 h 1467643"/>
                <a:gd name="connsiteX8" fmla="*/ 0 w 5957485"/>
                <a:gd name="connsiteY8" fmla="*/ 244611 h 1467643"/>
                <a:gd name="connsiteX0" fmla="*/ 0 w 5957485"/>
                <a:gd name="connsiteY0" fmla="*/ 244611 h 1467643"/>
                <a:gd name="connsiteX1" fmla="*/ 160973 w 5957485"/>
                <a:gd name="connsiteY1" fmla="*/ 0 h 1467643"/>
                <a:gd name="connsiteX2" fmla="*/ 5796510 w 5957485"/>
                <a:gd name="connsiteY2" fmla="*/ 0 h 1467643"/>
                <a:gd name="connsiteX3" fmla="*/ 5957485 w 5957485"/>
                <a:gd name="connsiteY3" fmla="*/ 244611 h 1467643"/>
                <a:gd name="connsiteX4" fmla="*/ 5957485 w 5957485"/>
                <a:gd name="connsiteY4" fmla="*/ 1223031 h 1467643"/>
                <a:gd name="connsiteX5" fmla="*/ 5796510 w 5957485"/>
                <a:gd name="connsiteY5" fmla="*/ 1467643 h 1467643"/>
                <a:gd name="connsiteX6" fmla="*/ 160973 w 5957485"/>
                <a:gd name="connsiteY6" fmla="*/ 1467643 h 1467643"/>
                <a:gd name="connsiteX7" fmla="*/ 0 w 5957485"/>
                <a:gd name="connsiteY7" fmla="*/ 1223031 h 1467643"/>
                <a:gd name="connsiteX8" fmla="*/ 0 w 5957485"/>
                <a:gd name="connsiteY8" fmla="*/ 244611 h 1467643"/>
                <a:gd name="connsiteX0" fmla="*/ 0 w 5957485"/>
                <a:gd name="connsiteY0" fmla="*/ 244611 h 1467643"/>
                <a:gd name="connsiteX1" fmla="*/ 160973 w 5957485"/>
                <a:gd name="connsiteY1" fmla="*/ 0 h 1467643"/>
                <a:gd name="connsiteX2" fmla="*/ 5796510 w 5957485"/>
                <a:gd name="connsiteY2" fmla="*/ 0 h 1467643"/>
                <a:gd name="connsiteX3" fmla="*/ 5957485 w 5957485"/>
                <a:gd name="connsiteY3" fmla="*/ 244611 h 1467643"/>
                <a:gd name="connsiteX4" fmla="*/ 5957485 w 5957485"/>
                <a:gd name="connsiteY4" fmla="*/ 1223031 h 1467643"/>
                <a:gd name="connsiteX5" fmla="*/ 5796510 w 5957485"/>
                <a:gd name="connsiteY5" fmla="*/ 1467643 h 1467643"/>
                <a:gd name="connsiteX6" fmla="*/ 160973 w 5957485"/>
                <a:gd name="connsiteY6" fmla="*/ 1467643 h 1467643"/>
                <a:gd name="connsiteX7" fmla="*/ 0 w 5957485"/>
                <a:gd name="connsiteY7" fmla="*/ 1223031 h 1467643"/>
                <a:gd name="connsiteX8" fmla="*/ 0 w 5957485"/>
                <a:gd name="connsiteY8" fmla="*/ 244611 h 146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7485" h="1467643" fill="none" extrusionOk="0">
                  <a:moveTo>
                    <a:pt x="0" y="244611"/>
                  </a:moveTo>
                  <a:cubicBezTo>
                    <a:pt x="13251" y="133432"/>
                    <a:pt x="57645" y="6415"/>
                    <a:pt x="160973" y="0"/>
                  </a:cubicBezTo>
                  <a:cubicBezTo>
                    <a:pt x="2989653" y="-443534"/>
                    <a:pt x="4531709" y="218453"/>
                    <a:pt x="5796510" y="0"/>
                  </a:cubicBezTo>
                  <a:cubicBezTo>
                    <a:pt x="5877525" y="-32784"/>
                    <a:pt x="5910201" y="106612"/>
                    <a:pt x="5957485" y="244611"/>
                  </a:cubicBezTo>
                  <a:cubicBezTo>
                    <a:pt x="6020675" y="560563"/>
                    <a:pt x="5982352" y="1085408"/>
                    <a:pt x="5957485" y="1223031"/>
                  </a:cubicBezTo>
                  <a:cubicBezTo>
                    <a:pt x="5930344" y="1350514"/>
                    <a:pt x="5872550" y="1514126"/>
                    <a:pt x="5796510" y="1467643"/>
                  </a:cubicBezTo>
                  <a:cubicBezTo>
                    <a:pt x="3749881" y="1608957"/>
                    <a:pt x="2018224" y="1735823"/>
                    <a:pt x="160973" y="1467643"/>
                  </a:cubicBezTo>
                  <a:cubicBezTo>
                    <a:pt x="89341" y="1458140"/>
                    <a:pt x="-20729" y="1413804"/>
                    <a:pt x="0" y="1223031"/>
                  </a:cubicBezTo>
                  <a:cubicBezTo>
                    <a:pt x="47891" y="967505"/>
                    <a:pt x="-16211" y="556096"/>
                    <a:pt x="0" y="244611"/>
                  </a:cubicBezTo>
                  <a:close/>
                </a:path>
                <a:path w="5957485" h="1467643" stroke="0" extrusionOk="0">
                  <a:moveTo>
                    <a:pt x="0" y="244611"/>
                  </a:moveTo>
                  <a:cubicBezTo>
                    <a:pt x="22587" y="89045"/>
                    <a:pt x="77026" y="-33074"/>
                    <a:pt x="160973" y="0"/>
                  </a:cubicBezTo>
                  <a:cubicBezTo>
                    <a:pt x="1127275" y="-368233"/>
                    <a:pt x="2733234" y="-11290"/>
                    <a:pt x="5796510" y="0"/>
                  </a:cubicBezTo>
                  <a:cubicBezTo>
                    <a:pt x="5894511" y="29835"/>
                    <a:pt x="5935767" y="79308"/>
                    <a:pt x="5957485" y="244611"/>
                  </a:cubicBezTo>
                  <a:cubicBezTo>
                    <a:pt x="6002010" y="556974"/>
                    <a:pt x="5941190" y="1109596"/>
                    <a:pt x="5957485" y="1223031"/>
                  </a:cubicBezTo>
                  <a:cubicBezTo>
                    <a:pt x="5948911" y="1376875"/>
                    <a:pt x="5912263" y="1494840"/>
                    <a:pt x="5796510" y="1467643"/>
                  </a:cubicBezTo>
                  <a:cubicBezTo>
                    <a:pt x="3972767" y="1650759"/>
                    <a:pt x="764294" y="1654761"/>
                    <a:pt x="160973" y="1467643"/>
                  </a:cubicBezTo>
                  <a:cubicBezTo>
                    <a:pt x="105475" y="1451793"/>
                    <a:pt x="2564" y="1366881"/>
                    <a:pt x="0" y="1223031"/>
                  </a:cubicBezTo>
                  <a:cubicBezTo>
                    <a:pt x="13226" y="920672"/>
                    <a:pt x="52965" y="722520"/>
                    <a:pt x="0" y="244611"/>
                  </a:cubicBezTo>
                  <a:close/>
                </a:path>
                <a:path w="5957485" h="1467643" fill="none" stroke="0" extrusionOk="0">
                  <a:moveTo>
                    <a:pt x="0" y="244611"/>
                  </a:moveTo>
                  <a:cubicBezTo>
                    <a:pt x="2617" y="110463"/>
                    <a:pt x="72509" y="-17639"/>
                    <a:pt x="160973" y="0"/>
                  </a:cubicBezTo>
                  <a:cubicBezTo>
                    <a:pt x="2802619" y="-329023"/>
                    <a:pt x="4153788" y="28667"/>
                    <a:pt x="5796510" y="0"/>
                  </a:cubicBezTo>
                  <a:cubicBezTo>
                    <a:pt x="5903967" y="-16999"/>
                    <a:pt x="5942607" y="114231"/>
                    <a:pt x="5957485" y="244611"/>
                  </a:cubicBezTo>
                  <a:cubicBezTo>
                    <a:pt x="5970293" y="551518"/>
                    <a:pt x="5990228" y="1049024"/>
                    <a:pt x="5957485" y="1223031"/>
                  </a:cubicBezTo>
                  <a:cubicBezTo>
                    <a:pt x="5972596" y="1345000"/>
                    <a:pt x="5877959" y="1497283"/>
                    <a:pt x="5796510" y="1467643"/>
                  </a:cubicBezTo>
                  <a:cubicBezTo>
                    <a:pt x="4047914" y="1541532"/>
                    <a:pt x="1776612" y="1389281"/>
                    <a:pt x="160973" y="1467643"/>
                  </a:cubicBezTo>
                  <a:cubicBezTo>
                    <a:pt x="65998" y="1446684"/>
                    <a:pt x="3712" y="1364813"/>
                    <a:pt x="0" y="1223031"/>
                  </a:cubicBezTo>
                  <a:cubicBezTo>
                    <a:pt x="34321" y="1044295"/>
                    <a:pt x="-10972" y="530114"/>
                    <a:pt x="0" y="244611"/>
                  </a:cubicBezTo>
                  <a:close/>
                </a:path>
                <a:path w="5957485" h="1467643" fill="none" stroke="0" extrusionOk="0">
                  <a:moveTo>
                    <a:pt x="0" y="244611"/>
                  </a:moveTo>
                  <a:cubicBezTo>
                    <a:pt x="6947" y="117182"/>
                    <a:pt x="54352" y="-10269"/>
                    <a:pt x="160973" y="0"/>
                  </a:cubicBezTo>
                  <a:cubicBezTo>
                    <a:pt x="2988076" y="-379964"/>
                    <a:pt x="4193611" y="90197"/>
                    <a:pt x="5796510" y="0"/>
                  </a:cubicBezTo>
                  <a:cubicBezTo>
                    <a:pt x="5885120" y="-13793"/>
                    <a:pt x="5928665" y="87800"/>
                    <a:pt x="5957485" y="244611"/>
                  </a:cubicBezTo>
                  <a:cubicBezTo>
                    <a:pt x="6012572" y="549713"/>
                    <a:pt x="5977952" y="1091145"/>
                    <a:pt x="5957485" y="1223031"/>
                  </a:cubicBezTo>
                  <a:cubicBezTo>
                    <a:pt x="5947036" y="1347538"/>
                    <a:pt x="5880907" y="1503782"/>
                    <a:pt x="5796510" y="1467643"/>
                  </a:cubicBezTo>
                  <a:cubicBezTo>
                    <a:pt x="3778305" y="1613294"/>
                    <a:pt x="1925673" y="1671405"/>
                    <a:pt x="160973" y="1467643"/>
                  </a:cubicBezTo>
                  <a:cubicBezTo>
                    <a:pt x="94620" y="1453317"/>
                    <a:pt x="-18963" y="1396585"/>
                    <a:pt x="0" y="1223031"/>
                  </a:cubicBezTo>
                  <a:cubicBezTo>
                    <a:pt x="648" y="1031726"/>
                    <a:pt x="9416" y="500546"/>
                    <a:pt x="0" y="244611"/>
                  </a:cubicBezTo>
                  <a:close/>
                </a:path>
              </a:pathLst>
            </a:custGeom>
            <a:ln w="76200">
              <a:prstDash val="dash"/>
              <a:extLst>
                <a:ext uri="{C807C97D-BFC1-408E-A445-0C87EB9F89A2}">
                  <ask:lineSketchStyleProps xmlns:ask="http://schemas.microsoft.com/office/drawing/2018/sketchyshapes" sd="2510099056">
                    <a:custGeom>
                      <a:avLst/>
                      <a:gdLst>
                        <a:gd name="connsiteX0" fmla="*/ 0 w 9489539"/>
                        <a:gd name="connsiteY0" fmla="*/ 244611 h 1467643"/>
                        <a:gd name="connsiteX1" fmla="*/ 256411 w 9489539"/>
                        <a:gd name="connsiteY1" fmla="*/ 0 h 1467643"/>
                        <a:gd name="connsiteX2" fmla="*/ 9233127 w 9489539"/>
                        <a:gd name="connsiteY2" fmla="*/ 0 h 1467643"/>
                        <a:gd name="connsiteX3" fmla="*/ 9489539 w 9489539"/>
                        <a:gd name="connsiteY3" fmla="*/ 244611 h 1467643"/>
                        <a:gd name="connsiteX4" fmla="*/ 9489539 w 9489539"/>
                        <a:gd name="connsiteY4" fmla="*/ 1223031 h 1467643"/>
                        <a:gd name="connsiteX5" fmla="*/ 9233127 w 9489539"/>
                        <a:gd name="connsiteY5" fmla="*/ 1467643 h 1467643"/>
                        <a:gd name="connsiteX6" fmla="*/ 256411 w 9489539"/>
                        <a:gd name="connsiteY6" fmla="*/ 1467643 h 1467643"/>
                        <a:gd name="connsiteX7" fmla="*/ 0 w 9489539"/>
                        <a:gd name="connsiteY7" fmla="*/ 1223031 h 1467643"/>
                        <a:gd name="connsiteX8" fmla="*/ 0 w 9489539"/>
                        <a:gd name="connsiteY8" fmla="*/ 244611 h 1467643"/>
                        <a:gd name="connsiteX0" fmla="*/ 0 w 9489539"/>
                        <a:gd name="connsiteY0" fmla="*/ 244611 h 1467643"/>
                        <a:gd name="connsiteX1" fmla="*/ 256411 w 9489539"/>
                        <a:gd name="connsiteY1" fmla="*/ 0 h 1467643"/>
                        <a:gd name="connsiteX2" fmla="*/ 9233127 w 9489539"/>
                        <a:gd name="connsiteY2" fmla="*/ 0 h 1467643"/>
                        <a:gd name="connsiteX3" fmla="*/ 9489539 w 9489539"/>
                        <a:gd name="connsiteY3" fmla="*/ 244611 h 1467643"/>
                        <a:gd name="connsiteX4" fmla="*/ 9489539 w 9489539"/>
                        <a:gd name="connsiteY4" fmla="*/ 1223031 h 1467643"/>
                        <a:gd name="connsiteX5" fmla="*/ 9233127 w 9489539"/>
                        <a:gd name="connsiteY5" fmla="*/ 1467643 h 1467643"/>
                        <a:gd name="connsiteX6" fmla="*/ 256411 w 9489539"/>
                        <a:gd name="connsiteY6" fmla="*/ 1467643 h 1467643"/>
                        <a:gd name="connsiteX7" fmla="*/ 0 w 9489539"/>
                        <a:gd name="connsiteY7" fmla="*/ 1223031 h 1467643"/>
                        <a:gd name="connsiteX8" fmla="*/ 0 w 9489539"/>
                        <a:gd name="connsiteY8" fmla="*/ 244611 h 146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89539" h="1467643" fill="none" extrusionOk="0">
                          <a:moveTo>
                            <a:pt x="0" y="244611"/>
                          </a:moveTo>
                          <a:cubicBezTo>
                            <a:pt x="13941" y="127489"/>
                            <a:pt x="98262" y="5150"/>
                            <a:pt x="256411" y="0"/>
                          </a:cubicBezTo>
                          <a:cubicBezTo>
                            <a:pt x="4681795" y="-317543"/>
                            <a:pt x="7064791" y="35730"/>
                            <a:pt x="9233127" y="0"/>
                          </a:cubicBezTo>
                          <a:cubicBezTo>
                            <a:pt x="9367035" y="-23321"/>
                            <a:pt x="9451806" y="107741"/>
                            <a:pt x="9489539" y="244611"/>
                          </a:cubicBezTo>
                          <a:cubicBezTo>
                            <a:pt x="9565450" y="562285"/>
                            <a:pt x="9552008" y="1064971"/>
                            <a:pt x="9489539" y="1223031"/>
                          </a:cubicBezTo>
                          <a:cubicBezTo>
                            <a:pt x="9459646" y="1352213"/>
                            <a:pt x="9360658" y="1503610"/>
                            <a:pt x="9233127" y="1467643"/>
                          </a:cubicBezTo>
                          <a:cubicBezTo>
                            <a:pt x="6421795" y="1601069"/>
                            <a:pt x="3172214" y="1713804"/>
                            <a:pt x="256411" y="1467643"/>
                          </a:cubicBezTo>
                          <a:cubicBezTo>
                            <a:pt x="138518" y="1459021"/>
                            <a:pt x="-24033" y="1403040"/>
                            <a:pt x="0" y="1223031"/>
                          </a:cubicBezTo>
                          <a:cubicBezTo>
                            <a:pt x="79181" y="1006999"/>
                            <a:pt x="-19483" y="554347"/>
                            <a:pt x="0" y="244611"/>
                          </a:cubicBezTo>
                          <a:close/>
                        </a:path>
                        <a:path w="9489539" h="1467643" stroke="0" extrusionOk="0">
                          <a:moveTo>
                            <a:pt x="0" y="244611"/>
                          </a:moveTo>
                          <a:cubicBezTo>
                            <a:pt x="12559" y="96451"/>
                            <a:pt x="117040" y="-31037"/>
                            <a:pt x="256411" y="0"/>
                          </a:cubicBezTo>
                          <a:cubicBezTo>
                            <a:pt x="1868966" y="-209672"/>
                            <a:pt x="4722106" y="-83029"/>
                            <a:pt x="9233127" y="0"/>
                          </a:cubicBezTo>
                          <a:cubicBezTo>
                            <a:pt x="9385217" y="22687"/>
                            <a:pt x="9470507" y="83775"/>
                            <a:pt x="9489539" y="244611"/>
                          </a:cubicBezTo>
                          <a:cubicBezTo>
                            <a:pt x="9567481" y="552644"/>
                            <a:pt x="9480207" y="1106102"/>
                            <a:pt x="9489539" y="1223031"/>
                          </a:cubicBezTo>
                          <a:cubicBezTo>
                            <a:pt x="9482872" y="1370497"/>
                            <a:pt x="9395975" y="1482863"/>
                            <a:pt x="9233127" y="1467643"/>
                          </a:cubicBezTo>
                          <a:cubicBezTo>
                            <a:pt x="6266529" y="1587954"/>
                            <a:pt x="1280240" y="1588465"/>
                            <a:pt x="256411" y="1467643"/>
                          </a:cubicBezTo>
                          <a:cubicBezTo>
                            <a:pt x="133104" y="1460169"/>
                            <a:pt x="-8214" y="1349331"/>
                            <a:pt x="0" y="1223031"/>
                          </a:cubicBezTo>
                          <a:cubicBezTo>
                            <a:pt x="60907" y="911521"/>
                            <a:pt x="50405" y="720905"/>
                            <a:pt x="0" y="244611"/>
                          </a:cubicBezTo>
                          <a:close/>
                        </a:path>
                        <a:path w="9489539" h="1467643" fill="none" stroke="0" extrusionOk="0">
                          <a:moveTo>
                            <a:pt x="0" y="244611"/>
                          </a:moveTo>
                          <a:cubicBezTo>
                            <a:pt x="4574" y="103140"/>
                            <a:pt x="106698" y="-12990"/>
                            <a:pt x="256411" y="0"/>
                          </a:cubicBezTo>
                          <a:cubicBezTo>
                            <a:pt x="4748435" y="-257524"/>
                            <a:pt x="6593340" y="5409"/>
                            <a:pt x="9233127" y="0"/>
                          </a:cubicBezTo>
                          <a:cubicBezTo>
                            <a:pt x="9373198" y="-6619"/>
                            <a:pt x="9474049" y="100498"/>
                            <a:pt x="9489539" y="244611"/>
                          </a:cubicBezTo>
                          <a:cubicBezTo>
                            <a:pt x="9558377" y="558692"/>
                            <a:pt x="9559114" y="1054436"/>
                            <a:pt x="9489539" y="1223031"/>
                          </a:cubicBezTo>
                          <a:cubicBezTo>
                            <a:pt x="9493427" y="1343763"/>
                            <a:pt x="9370939" y="1485087"/>
                            <a:pt x="9233127" y="1467643"/>
                          </a:cubicBezTo>
                          <a:cubicBezTo>
                            <a:pt x="6301816" y="1610482"/>
                            <a:pt x="2616037" y="1285903"/>
                            <a:pt x="256411" y="1467643"/>
                          </a:cubicBezTo>
                          <a:cubicBezTo>
                            <a:pt x="131864" y="1458494"/>
                            <a:pt x="-16389" y="1368400"/>
                            <a:pt x="0" y="1223031"/>
                          </a:cubicBezTo>
                          <a:cubicBezTo>
                            <a:pt x="41922" y="1054563"/>
                            <a:pt x="-7583" y="545388"/>
                            <a:pt x="0" y="244611"/>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Hộp Văn bản 22">
              <a:extLst>
                <a:ext uri="{FF2B5EF4-FFF2-40B4-BE49-F238E27FC236}">
                  <a16:creationId xmlns:a16="http://schemas.microsoft.com/office/drawing/2014/main" id="{ECE08D74-38DE-22D3-66A9-0D66E3DBC84B}"/>
                </a:ext>
              </a:extLst>
            </p:cNvPr>
            <p:cNvSpPr txBox="1"/>
            <p:nvPr/>
          </p:nvSpPr>
          <p:spPr>
            <a:xfrm>
              <a:off x="1341587" y="1305806"/>
              <a:ext cx="10138914" cy="1489283"/>
            </a:xfrm>
            <a:prstGeom prst="rect">
              <a:avLst/>
            </a:prstGeom>
            <a:noFill/>
          </p:spPr>
          <p:txBody>
            <a:bodyPr wrap="square">
              <a:spAutoFit/>
            </a:bodyPr>
            <a:lstStyle/>
            <a:p>
              <a:pPr marL="0" marR="0" algn="just">
                <a:spcBef>
                  <a:spcPts val="0"/>
                </a:spcBef>
                <a:spcAft>
                  <a:spcPts val="0"/>
                </a:spcAft>
              </a:pPr>
              <a:r>
                <a:rPr lang="nl-NL" sz="3600" b="1" dirty="0">
                  <a:effectLst/>
                  <a:ea typeface="Times New Roman" panose="02020603050405020304" pitchFamily="18" charset="0"/>
                  <a:cs typeface="Times New Roman" panose="02020603050405020304" pitchFamily="18" charset="0"/>
                </a:rPr>
                <a:t>Hình ảnh đất nước ta như thế nào qua bài hát.</a:t>
              </a:r>
              <a:endParaRPr lang="en-US" sz="3600" b="1" dirty="0">
                <a:effectLst/>
                <a:ea typeface="Calibri" panose="020F0502020204030204" pitchFamily="34" charset="0"/>
                <a:cs typeface="Times New Roman" panose="02020603050405020304" pitchFamily="18" charset="0"/>
              </a:endParaRPr>
            </a:p>
          </p:txBody>
        </p:sp>
      </p:grpSp>
      <p:sp>
        <p:nvSpPr>
          <p:cNvPr id="11" name="Rectangle: Rounded Corners 4">
            <a:extLst>
              <a:ext uri="{FF2B5EF4-FFF2-40B4-BE49-F238E27FC236}">
                <a16:creationId xmlns:a16="http://schemas.microsoft.com/office/drawing/2014/main" id="{9BCD39AD-6D41-CD2E-4675-56BB7ED81223}"/>
              </a:ext>
            </a:extLst>
          </p:cNvPr>
          <p:cNvSpPr/>
          <p:nvPr/>
        </p:nvSpPr>
        <p:spPr>
          <a:xfrm>
            <a:off x="5924551" y="3775412"/>
            <a:ext cx="5848350" cy="1902845"/>
          </a:xfrm>
          <a:custGeom>
            <a:avLst/>
            <a:gdLst>
              <a:gd name="connsiteX0" fmla="*/ 0 w 3335274"/>
              <a:gd name="connsiteY0" fmla="*/ 317147 h 1902845"/>
              <a:gd name="connsiteX1" fmla="*/ 317147 w 3335274"/>
              <a:gd name="connsiteY1" fmla="*/ 0 h 1902845"/>
              <a:gd name="connsiteX2" fmla="*/ 3018127 w 3335274"/>
              <a:gd name="connsiteY2" fmla="*/ 0 h 1902845"/>
              <a:gd name="connsiteX3" fmla="*/ 3335274 w 3335274"/>
              <a:gd name="connsiteY3" fmla="*/ 317147 h 1902845"/>
              <a:gd name="connsiteX4" fmla="*/ 3335274 w 3335274"/>
              <a:gd name="connsiteY4" fmla="*/ 1585698 h 1902845"/>
              <a:gd name="connsiteX5" fmla="*/ 3018127 w 3335274"/>
              <a:gd name="connsiteY5" fmla="*/ 1902845 h 1902845"/>
              <a:gd name="connsiteX6" fmla="*/ 317147 w 3335274"/>
              <a:gd name="connsiteY6" fmla="*/ 1902845 h 1902845"/>
              <a:gd name="connsiteX7" fmla="*/ 0 w 3335274"/>
              <a:gd name="connsiteY7" fmla="*/ 1585698 h 1902845"/>
              <a:gd name="connsiteX8" fmla="*/ 0 w 3335274"/>
              <a:gd name="connsiteY8" fmla="*/ 317147 h 190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5274" h="1902845" fill="none" extrusionOk="0">
                <a:moveTo>
                  <a:pt x="0" y="317147"/>
                </a:moveTo>
                <a:cubicBezTo>
                  <a:pt x="-7598" y="142464"/>
                  <a:pt x="140088" y="10809"/>
                  <a:pt x="317147" y="0"/>
                </a:cubicBezTo>
                <a:cubicBezTo>
                  <a:pt x="945847" y="77600"/>
                  <a:pt x="2673145" y="-27269"/>
                  <a:pt x="3018127" y="0"/>
                </a:cubicBezTo>
                <a:cubicBezTo>
                  <a:pt x="3206013" y="-16794"/>
                  <a:pt x="3345675" y="145054"/>
                  <a:pt x="3335274" y="317147"/>
                </a:cubicBezTo>
                <a:cubicBezTo>
                  <a:pt x="3383962" y="821106"/>
                  <a:pt x="3448618" y="1411945"/>
                  <a:pt x="3335274" y="1585698"/>
                </a:cubicBezTo>
                <a:cubicBezTo>
                  <a:pt x="3324475" y="1756629"/>
                  <a:pt x="3172774" y="1911890"/>
                  <a:pt x="3018127" y="1902845"/>
                </a:cubicBezTo>
                <a:cubicBezTo>
                  <a:pt x="2201797" y="1952022"/>
                  <a:pt x="1303201" y="1780143"/>
                  <a:pt x="317147" y="1902845"/>
                </a:cubicBezTo>
                <a:cubicBezTo>
                  <a:pt x="139504" y="1921952"/>
                  <a:pt x="-26179" y="1783394"/>
                  <a:pt x="0" y="1585698"/>
                </a:cubicBezTo>
                <a:cubicBezTo>
                  <a:pt x="-50923" y="1190139"/>
                  <a:pt x="-99404" y="574158"/>
                  <a:pt x="0" y="317147"/>
                </a:cubicBezTo>
                <a:close/>
              </a:path>
              <a:path w="3335274" h="1902845" stroke="0" extrusionOk="0">
                <a:moveTo>
                  <a:pt x="0" y="317147"/>
                </a:moveTo>
                <a:cubicBezTo>
                  <a:pt x="5458" y="141368"/>
                  <a:pt x="144647" y="-177"/>
                  <a:pt x="317147" y="0"/>
                </a:cubicBezTo>
                <a:cubicBezTo>
                  <a:pt x="634691" y="-129276"/>
                  <a:pt x="2537524" y="-77778"/>
                  <a:pt x="3018127" y="0"/>
                </a:cubicBezTo>
                <a:cubicBezTo>
                  <a:pt x="3184581" y="-27737"/>
                  <a:pt x="3331129" y="165892"/>
                  <a:pt x="3335274" y="317147"/>
                </a:cubicBezTo>
                <a:cubicBezTo>
                  <a:pt x="3257649" y="525026"/>
                  <a:pt x="3443657" y="1361525"/>
                  <a:pt x="3335274" y="1585698"/>
                </a:cubicBezTo>
                <a:cubicBezTo>
                  <a:pt x="3341407" y="1773788"/>
                  <a:pt x="3173570" y="1909544"/>
                  <a:pt x="3018127" y="1902845"/>
                </a:cubicBezTo>
                <a:cubicBezTo>
                  <a:pt x="1825515" y="1947065"/>
                  <a:pt x="1649227" y="1873463"/>
                  <a:pt x="317147" y="1902845"/>
                </a:cubicBezTo>
                <a:cubicBezTo>
                  <a:pt x="138353" y="1888864"/>
                  <a:pt x="-31009" y="1753686"/>
                  <a:pt x="0" y="1585698"/>
                </a:cubicBezTo>
                <a:cubicBezTo>
                  <a:pt x="-41283" y="1140928"/>
                  <a:pt x="-20860" y="752221"/>
                  <a:pt x="0" y="317147"/>
                </a:cubicBezTo>
                <a:close/>
              </a:path>
            </a:pathLst>
          </a:custGeom>
          <a:solidFill>
            <a:schemeClr val="accent2">
              <a:lumMod val="20000"/>
              <a:lumOff val="80000"/>
            </a:schemeClr>
          </a:solidFill>
          <a:ln w="76200">
            <a:solidFill>
              <a:srgbClr val="00206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srgbClr val="FF0000"/>
                </a:solidFill>
                <a:latin typeface="Calibri" panose="020F0502020204030204"/>
              </a:rPr>
              <a:t>Hình ảnh đất nước Việt Nam tươi đẹp từ vùng đồng bằng tới miền núi hay nơi hải đảo xa xôi.</a:t>
            </a:r>
            <a:endParaRPr kumimoji="0" lang="en-US" sz="3200" b="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851724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endCondLst>
                                    <p:cond evt="onNext" delay="0">
                                      <p:tgtEl>
                                        <p:sldTgt/>
                                      </p:tgtEl>
                                    </p:cond>
                                  </p:endCondLst>
                                  <p:childTnLst>
                                    <p:animRot by="120000">
                                      <p:cBhvr>
                                        <p:cTn id="10" dur="100" fill="hold">
                                          <p:stCondLst>
                                            <p:cond delay="0"/>
                                          </p:stCondLst>
                                        </p:cTn>
                                        <p:tgtEl>
                                          <p:spTgt spid="29"/>
                                        </p:tgtEl>
                                        <p:attrNameLst>
                                          <p:attrName>r</p:attrName>
                                        </p:attrNameLst>
                                      </p:cBhvr>
                                    </p:animRot>
                                    <p:animRot by="-240000">
                                      <p:cBhvr>
                                        <p:cTn id="11" dur="200" fill="hold">
                                          <p:stCondLst>
                                            <p:cond delay="200"/>
                                          </p:stCondLst>
                                        </p:cTn>
                                        <p:tgtEl>
                                          <p:spTgt spid="29"/>
                                        </p:tgtEl>
                                        <p:attrNameLst>
                                          <p:attrName>r</p:attrName>
                                        </p:attrNameLst>
                                      </p:cBhvr>
                                    </p:animRot>
                                    <p:animRot by="240000">
                                      <p:cBhvr>
                                        <p:cTn id="12" dur="200" fill="hold">
                                          <p:stCondLst>
                                            <p:cond delay="400"/>
                                          </p:stCondLst>
                                        </p:cTn>
                                        <p:tgtEl>
                                          <p:spTgt spid="29"/>
                                        </p:tgtEl>
                                        <p:attrNameLst>
                                          <p:attrName>r</p:attrName>
                                        </p:attrNameLst>
                                      </p:cBhvr>
                                    </p:animRot>
                                    <p:animRot by="-240000">
                                      <p:cBhvr>
                                        <p:cTn id="13" dur="200" fill="hold">
                                          <p:stCondLst>
                                            <p:cond delay="600"/>
                                          </p:stCondLst>
                                        </p:cTn>
                                        <p:tgtEl>
                                          <p:spTgt spid="29"/>
                                        </p:tgtEl>
                                        <p:attrNameLst>
                                          <p:attrName>r</p:attrName>
                                        </p:attrNameLst>
                                      </p:cBhvr>
                                    </p:animRot>
                                    <p:animRot by="120000">
                                      <p:cBhvr>
                                        <p:cTn id="14" dur="200" fill="hold">
                                          <p:stCondLst>
                                            <p:cond delay="800"/>
                                          </p:stCondLst>
                                        </p:cTn>
                                        <p:tgtEl>
                                          <p:spTgt spid="2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6CE67811-B8F6-6E06-7E79-34BB452C143B}"/>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1504" y="-15592"/>
            <a:ext cx="12191980" cy="6856718"/>
          </a:xfrm>
          <a:prstGeom prst="rect">
            <a:avLst/>
          </a:prstGeom>
        </p:spPr>
      </p:pic>
      <p:grpSp>
        <p:nvGrpSpPr>
          <p:cNvPr id="29" name="Nhóm 28">
            <a:extLst>
              <a:ext uri="{FF2B5EF4-FFF2-40B4-BE49-F238E27FC236}">
                <a16:creationId xmlns:a16="http://schemas.microsoft.com/office/drawing/2014/main" id="{C68B9C97-9654-70A9-117C-8C9994A88474}"/>
              </a:ext>
            </a:extLst>
          </p:cNvPr>
          <p:cNvGrpSpPr/>
          <p:nvPr/>
        </p:nvGrpSpPr>
        <p:grpSpPr>
          <a:xfrm>
            <a:off x="0" y="3219450"/>
            <a:ext cx="6334125" cy="3842294"/>
            <a:chOff x="6185193" y="3296048"/>
            <a:chExt cx="6826983" cy="3984917"/>
          </a:xfrm>
        </p:grpSpPr>
        <p:pic>
          <p:nvPicPr>
            <p:cNvPr id="20" name="Hình ảnh 19" descr="Ảnh có chứa đồ chơi, búp bê, đồ họa véc-tơ&#10;&#10;Mô tả được tạo tự động">
              <a:extLst>
                <a:ext uri="{FF2B5EF4-FFF2-40B4-BE49-F238E27FC236}">
                  <a16:creationId xmlns:a16="http://schemas.microsoft.com/office/drawing/2014/main" id="{D9FFFADB-400C-2D5D-867E-7BD0AC8A040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757" t="6598" r="12073" b="18756"/>
            <a:stretch/>
          </p:blipFill>
          <p:spPr>
            <a:xfrm>
              <a:off x="7432933" y="3296048"/>
              <a:ext cx="2965766" cy="3984917"/>
            </a:xfrm>
            <a:prstGeom prst="rect">
              <a:avLst/>
            </a:prstGeom>
          </p:spPr>
        </p:pic>
        <p:pic>
          <p:nvPicPr>
            <p:cNvPr id="21" name="Hình ảnh 20" descr="Ảnh có chứa đồ chơi, búp bê, đồ họa véc-tơ&#10;&#10;Mô tả được tạo tự động">
              <a:extLst>
                <a:ext uri="{FF2B5EF4-FFF2-40B4-BE49-F238E27FC236}">
                  <a16:creationId xmlns:a16="http://schemas.microsoft.com/office/drawing/2014/main" id="{0BE3C226-624D-358D-398C-245392E9F5D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4592" b="84694" l="20918" r="78878">
                          <a14:foregroundMark x1="47755" y1="32857" x2="52551" y2="40816"/>
                          <a14:foregroundMark x1="45612" y1="60816" x2="45204" y2="64286"/>
                          <a14:foregroundMark x1="43673" y1="80816" x2="43673" y2="80816"/>
                          <a14:foregroundMark x1="56122" y1="79592" x2="56122" y2="79592"/>
                          <a14:foregroundMark x1="55102" y1="78265" x2="57449" y2="79796"/>
                          <a14:foregroundMark x1="44796" y1="81735" x2="44592" y2="84694"/>
                        </a14:backgroundRemoval>
                      </a14:imgEffect>
                    </a14:imgLayer>
                  </a14:imgProps>
                </a:ext>
                <a:ext uri="{28A0092B-C50C-407E-A947-70E740481C1C}">
                  <a14:useLocalDpi xmlns:a14="http://schemas.microsoft.com/office/drawing/2010/main" val="0"/>
                </a:ext>
              </a:extLst>
            </a:blip>
            <a:srcRect l="13799" t="6598" r="13799" b="12903"/>
            <a:stretch/>
          </p:blipFill>
          <p:spPr>
            <a:xfrm flipH="1">
              <a:off x="9836451" y="3415423"/>
              <a:ext cx="3175725" cy="3530917"/>
            </a:xfrm>
            <a:prstGeom prst="rect">
              <a:avLst/>
            </a:prstGeom>
          </p:spPr>
        </p:pic>
        <p:pic>
          <p:nvPicPr>
            <p:cNvPr id="22" name="Hình ảnh 21" descr="Ảnh có chứa đồ chơi, búp bê&#10;&#10;Mô tả được tạo tự động">
              <a:extLst>
                <a:ext uri="{FF2B5EF4-FFF2-40B4-BE49-F238E27FC236}">
                  <a16:creationId xmlns:a16="http://schemas.microsoft.com/office/drawing/2014/main" id="{AD9332B4-0F9B-CCCF-5D52-7963FD3C915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5306" b="82449" l="28163" r="80000">
                          <a14:foregroundMark x1="48265" y1="31735" x2="46939" y2="33571"/>
                          <a14:foregroundMark x1="55102" y1="32449" x2="53061" y2="30918"/>
                          <a14:foregroundMark x1="55816" y1="30000" x2="58878" y2="33061"/>
                          <a14:foregroundMark x1="48469" y1="31122" x2="48673" y2="31735"/>
                          <a14:foregroundMark x1="47959" y1="33061" x2="46020" y2="33061"/>
                          <a14:foregroundMark x1="30204" y1="41122" x2="28265" y2="40714"/>
                          <a14:foregroundMark x1="48265" y1="31122" x2="49592" y2="34898"/>
                          <a14:foregroundMark x1="53367" y1="45306" x2="55816" y2="55306"/>
                          <a14:foregroundMark x1="46633" y1="82449" x2="44490" y2="82449"/>
                          <a14:foregroundMark x1="69592" y1="77347" x2="69082" y2="77347"/>
                          <a14:foregroundMark x1="69796" y1="75102" x2="72449" y2="75102"/>
                          <a14:foregroundMark x1="47143" y1="81531" x2="46020" y2="81531"/>
                          <a14:foregroundMark x1="46939" y1="80918" x2="44694" y2="81122"/>
                        </a14:backgroundRemoval>
                      </a14:imgEffect>
                    </a14:imgLayer>
                  </a14:imgProps>
                </a:ext>
                <a:ext uri="{28A0092B-C50C-407E-A947-70E740481C1C}">
                  <a14:useLocalDpi xmlns:a14="http://schemas.microsoft.com/office/drawing/2010/main" val="0"/>
                </a:ext>
              </a:extLst>
            </a:blip>
            <a:srcRect l="23183" t="7293" r="23456" b="10603"/>
            <a:stretch/>
          </p:blipFill>
          <p:spPr>
            <a:xfrm>
              <a:off x="6185193" y="3469714"/>
              <a:ext cx="2398016" cy="3689774"/>
            </a:xfrm>
            <a:prstGeom prst="rect">
              <a:avLst/>
            </a:prstGeom>
          </p:spPr>
        </p:pic>
        <p:pic>
          <p:nvPicPr>
            <p:cNvPr id="23" name="Hình ảnh 22" descr="Ảnh có chứa đồ chơi, búp bê&#10;&#10;Mô tả được tạo tự động">
              <a:extLst>
                <a:ext uri="{FF2B5EF4-FFF2-40B4-BE49-F238E27FC236}">
                  <a16:creationId xmlns:a16="http://schemas.microsoft.com/office/drawing/2014/main" id="{22B35F09-2E3D-32D3-2E73-F2DFA823B27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9256760" y="3649862"/>
              <a:ext cx="1934404" cy="3436044"/>
            </a:xfrm>
            <a:prstGeom prst="rect">
              <a:avLst/>
            </a:prstGeom>
          </p:spPr>
        </p:pic>
      </p:grpSp>
      <p:grpSp>
        <p:nvGrpSpPr>
          <p:cNvPr id="2" name="Nhóm 24">
            <a:extLst>
              <a:ext uri="{FF2B5EF4-FFF2-40B4-BE49-F238E27FC236}">
                <a16:creationId xmlns:a16="http://schemas.microsoft.com/office/drawing/2014/main" id="{D1FDB944-C792-BC30-A97B-A37E2F11D91F}"/>
              </a:ext>
            </a:extLst>
          </p:cNvPr>
          <p:cNvGrpSpPr/>
          <p:nvPr/>
        </p:nvGrpSpPr>
        <p:grpSpPr>
          <a:xfrm>
            <a:off x="5114926" y="1154033"/>
            <a:ext cx="6657975" cy="2235260"/>
            <a:chOff x="842236" y="1273650"/>
            <a:chExt cx="11232107" cy="2208799"/>
          </a:xfrm>
        </p:grpSpPr>
        <p:sp>
          <p:nvSpPr>
            <p:cNvPr id="3" name="Hình chữ nhật: Góc Tròn 23">
              <a:extLst>
                <a:ext uri="{FF2B5EF4-FFF2-40B4-BE49-F238E27FC236}">
                  <a16:creationId xmlns:a16="http://schemas.microsoft.com/office/drawing/2014/main" id="{083EA448-618A-C7C8-4691-3AC27E1C5979}"/>
                </a:ext>
              </a:extLst>
            </p:cNvPr>
            <p:cNvSpPr/>
            <p:nvPr/>
          </p:nvSpPr>
          <p:spPr>
            <a:xfrm>
              <a:off x="842236" y="1273650"/>
              <a:ext cx="11232107" cy="1820947"/>
            </a:xfrm>
            <a:custGeom>
              <a:avLst/>
              <a:gdLst>
                <a:gd name="connsiteX0" fmla="*/ 0 w 6657975"/>
                <a:gd name="connsiteY0" fmla="*/ 307131 h 1842762"/>
                <a:gd name="connsiteX1" fmla="*/ 179901 w 6657975"/>
                <a:gd name="connsiteY1" fmla="*/ 0 h 1842762"/>
                <a:gd name="connsiteX2" fmla="*/ 6478073 w 6657975"/>
                <a:gd name="connsiteY2" fmla="*/ 0 h 1842762"/>
                <a:gd name="connsiteX3" fmla="*/ 6657975 w 6657975"/>
                <a:gd name="connsiteY3" fmla="*/ 307131 h 1842762"/>
                <a:gd name="connsiteX4" fmla="*/ 6657975 w 6657975"/>
                <a:gd name="connsiteY4" fmla="*/ 1535628 h 1842762"/>
                <a:gd name="connsiteX5" fmla="*/ 6478073 w 6657975"/>
                <a:gd name="connsiteY5" fmla="*/ 1842762 h 1842762"/>
                <a:gd name="connsiteX6" fmla="*/ 179901 w 6657975"/>
                <a:gd name="connsiteY6" fmla="*/ 1842762 h 1842762"/>
                <a:gd name="connsiteX7" fmla="*/ 0 w 6657975"/>
                <a:gd name="connsiteY7" fmla="*/ 1535628 h 1842762"/>
                <a:gd name="connsiteX8" fmla="*/ 0 w 6657975"/>
                <a:gd name="connsiteY8" fmla="*/ 307131 h 1842762"/>
                <a:gd name="connsiteX0" fmla="*/ 0 w 6657975"/>
                <a:gd name="connsiteY0" fmla="*/ 307131 h 1842762"/>
                <a:gd name="connsiteX1" fmla="*/ 179901 w 6657975"/>
                <a:gd name="connsiteY1" fmla="*/ 0 h 1842762"/>
                <a:gd name="connsiteX2" fmla="*/ 6478073 w 6657975"/>
                <a:gd name="connsiteY2" fmla="*/ 0 h 1842762"/>
                <a:gd name="connsiteX3" fmla="*/ 6657975 w 6657975"/>
                <a:gd name="connsiteY3" fmla="*/ 307131 h 1842762"/>
                <a:gd name="connsiteX4" fmla="*/ 6657975 w 6657975"/>
                <a:gd name="connsiteY4" fmla="*/ 1535628 h 1842762"/>
                <a:gd name="connsiteX5" fmla="*/ 6478073 w 6657975"/>
                <a:gd name="connsiteY5" fmla="*/ 1842762 h 1842762"/>
                <a:gd name="connsiteX6" fmla="*/ 179901 w 6657975"/>
                <a:gd name="connsiteY6" fmla="*/ 1842762 h 1842762"/>
                <a:gd name="connsiteX7" fmla="*/ 0 w 6657975"/>
                <a:gd name="connsiteY7" fmla="*/ 1535628 h 1842762"/>
                <a:gd name="connsiteX8" fmla="*/ 0 w 6657975"/>
                <a:gd name="connsiteY8" fmla="*/ 307131 h 1842762"/>
                <a:gd name="connsiteX0" fmla="*/ 0 w 6657975"/>
                <a:gd name="connsiteY0" fmla="*/ 307131 h 1842762"/>
                <a:gd name="connsiteX1" fmla="*/ 179901 w 6657975"/>
                <a:gd name="connsiteY1" fmla="*/ 0 h 1842762"/>
                <a:gd name="connsiteX2" fmla="*/ 6478073 w 6657975"/>
                <a:gd name="connsiteY2" fmla="*/ 0 h 1842762"/>
                <a:gd name="connsiteX3" fmla="*/ 6657975 w 6657975"/>
                <a:gd name="connsiteY3" fmla="*/ 307131 h 1842762"/>
                <a:gd name="connsiteX4" fmla="*/ 6657975 w 6657975"/>
                <a:gd name="connsiteY4" fmla="*/ 1535628 h 1842762"/>
                <a:gd name="connsiteX5" fmla="*/ 6478073 w 6657975"/>
                <a:gd name="connsiteY5" fmla="*/ 1842762 h 1842762"/>
                <a:gd name="connsiteX6" fmla="*/ 179901 w 6657975"/>
                <a:gd name="connsiteY6" fmla="*/ 1842762 h 1842762"/>
                <a:gd name="connsiteX7" fmla="*/ 0 w 6657975"/>
                <a:gd name="connsiteY7" fmla="*/ 1535628 h 1842762"/>
                <a:gd name="connsiteX8" fmla="*/ 0 w 6657975"/>
                <a:gd name="connsiteY8" fmla="*/ 307131 h 184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7975" h="1842762" fill="none" extrusionOk="0">
                  <a:moveTo>
                    <a:pt x="0" y="307131"/>
                  </a:moveTo>
                  <a:cubicBezTo>
                    <a:pt x="10823" y="161451"/>
                    <a:pt x="57258" y="10121"/>
                    <a:pt x="179901" y="0"/>
                  </a:cubicBezTo>
                  <a:cubicBezTo>
                    <a:pt x="3358145" y="-581878"/>
                    <a:pt x="5087223" y="292007"/>
                    <a:pt x="6478073" y="0"/>
                  </a:cubicBezTo>
                  <a:cubicBezTo>
                    <a:pt x="6569613" y="-36757"/>
                    <a:pt x="6621613" y="134805"/>
                    <a:pt x="6657975" y="307131"/>
                  </a:cubicBezTo>
                  <a:cubicBezTo>
                    <a:pt x="6735787" y="703280"/>
                    <a:pt x="6686535" y="1358915"/>
                    <a:pt x="6657975" y="1535628"/>
                  </a:cubicBezTo>
                  <a:cubicBezTo>
                    <a:pt x="6619925" y="1694364"/>
                    <a:pt x="6561147" y="1904657"/>
                    <a:pt x="6478073" y="1842762"/>
                  </a:cubicBezTo>
                  <a:cubicBezTo>
                    <a:pt x="4464761" y="2011434"/>
                    <a:pt x="2488491" y="2368386"/>
                    <a:pt x="179901" y="1842762"/>
                  </a:cubicBezTo>
                  <a:cubicBezTo>
                    <a:pt x="103742" y="1829510"/>
                    <a:pt x="-27034" y="1781057"/>
                    <a:pt x="0" y="1535628"/>
                  </a:cubicBezTo>
                  <a:cubicBezTo>
                    <a:pt x="52760" y="1203666"/>
                    <a:pt x="-54334" y="713910"/>
                    <a:pt x="0" y="307131"/>
                  </a:cubicBezTo>
                  <a:close/>
                </a:path>
                <a:path w="6657975" h="1842762" stroke="0" extrusionOk="0">
                  <a:moveTo>
                    <a:pt x="0" y="307131"/>
                  </a:moveTo>
                  <a:cubicBezTo>
                    <a:pt x="11519" y="119739"/>
                    <a:pt x="95332" y="-46556"/>
                    <a:pt x="179901" y="0"/>
                  </a:cubicBezTo>
                  <a:cubicBezTo>
                    <a:pt x="1263614" y="-427412"/>
                    <a:pt x="3018290" y="-12811"/>
                    <a:pt x="6478073" y="0"/>
                  </a:cubicBezTo>
                  <a:cubicBezTo>
                    <a:pt x="6586047" y="32079"/>
                    <a:pt x="6628243" y="97698"/>
                    <a:pt x="6657975" y="307131"/>
                  </a:cubicBezTo>
                  <a:cubicBezTo>
                    <a:pt x="6696750" y="709533"/>
                    <a:pt x="6633436" y="1394836"/>
                    <a:pt x="6657975" y="1535628"/>
                  </a:cubicBezTo>
                  <a:cubicBezTo>
                    <a:pt x="6650131" y="1725388"/>
                    <a:pt x="6608131" y="1875873"/>
                    <a:pt x="6478073" y="1842762"/>
                  </a:cubicBezTo>
                  <a:cubicBezTo>
                    <a:pt x="4436366" y="2058288"/>
                    <a:pt x="850019" y="2075519"/>
                    <a:pt x="179901" y="1842762"/>
                  </a:cubicBezTo>
                  <a:cubicBezTo>
                    <a:pt x="122577" y="1822220"/>
                    <a:pt x="-1928" y="1702928"/>
                    <a:pt x="0" y="1535628"/>
                  </a:cubicBezTo>
                  <a:cubicBezTo>
                    <a:pt x="36214" y="1146884"/>
                    <a:pt x="45333" y="905918"/>
                    <a:pt x="0" y="307131"/>
                  </a:cubicBezTo>
                  <a:close/>
                </a:path>
                <a:path w="6657975" h="1842762" fill="none" stroke="0" extrusionOk="0">
                  <a:moveTo>
                    <a:pt x="0" y="307131"/>
                  </a:moveTo>
                  <a:cubicBezTo>
                    <a:pt x="2989" y="135839"/>
                    <a:pt x="87965" y="-27338"/>
                    <a:pt x="179901" y="0"/>
                  </a:cubicBezTo>
                  <a:cubicBezTo>
                    <a:pt x="3258508" y="-352619"/>
                    <a:pt x="4735429" y="182092"/>
                    <a:pt x="6478073" y="0"/>
                  </a:cubicBezTo>
                  <a:cubicBezTo>
                    <a:pt x="6599228" y="-20477"/>
                    <a:pt x="6644144" y="134080"/>
                    <a:pt x="6657975" y="307131"/>
                  </a:cubicBezTo>
                  <a:cubicBezTo>
                    <a:pt x="6681915" y="695743"/>
                    <a:pt x="6698705" y="1319941"/>
                    <a:pt x="6657975" y="1535628"/>
                  </a:cubicBezTo>
                  <a:cubicBezTo>
                    <a:pt x="6663835" y="1687525"/>
                    <a:pt x="6567373" y="1882445"/>
                    <a:pt x="6478073" y="1842762"/>
                  </a:cubicBezTo>
                  <a:cubicBezTo>
                    <a:pt x="4481522" y="1976909"/>
                    <a:pt x="1877189" y="1646710"/>
                    <a:pt x="179901" y="1842762"/>
                  </a:cubicBezTo>
                  <a:cubicBezTo>
                    <a:pt x="83561" y="1824972"/>
                    <a:pt x="-3160" y="1716017"/>
                    <a:pt x="0" y="1535628"/>
                  </a:cubicBezTo>
                  <a:cubicBezTo>
                    <a:pt x="68877" y="1273467"/>
                    <a:pt x="-11355" y="669944"/>
                    <a:pt x="0" y="307131"/>
                  </a:cubicBezTo>
                  <a:close/>
                </a:path>
                <a:path w="6657975" h="1842762" fill="none" stroke="0" extrusionOk="0">
                  <a:moveTo>
                    <a:pt x="0" y="307131"/>
                  </a:moveTo>
                  <a:cubicBezTo>
                    <a:pt x="7309" y="145959"/>
                    <a:pt x="68067" y="4629"/>
                    <a:pt x="179901" y="0"/>
                  </a:cubicBezTo>
                  <a:cubicBezTo>
                    <a:pt x="3314009" y="-436010"/>
                    <a:pt x="4719983" y="98232"/>
                    <a:pt x="6478073" y="0"/>
                  </a:cubicBezTo>
                  <a:cubicBezTo>
                    <a:pt x="6582493" y="-7325"/>
                    <a:pt x="6627981" y="121600"/>
                    <a:pt x="6657975" y="307131"/>
                  </a:cubicBezTo>
                  <a:cubicBezTo>
                    <a:pt x="6720640" y="690090"/>
                    <a:pt x="6696360" y="1344768"/>
                    <a:pt x="6657975" y="1535628"/>
                  </a:cubicBezTo>
                  <a:cubicBezTo>
                    <a:pt x="6642508" y="1694733"/>
                    <a:pt x="6572178" y="1888105"/>
                    <a:pt x="6478073" y="1842762"/>
                  </a:cubicBezTo>
                  <a:cubicBezTo>
                    <a:pt x="4467641" y="2012123"/>
                    <a:pt x="2079505" y="2057698"/>
                    <a:pt x="179901" y="1842762"/>
                  </a:cubicBezTo>
                  <a:cubicBezTo>
                    <a:pt x="111539" y="1821248"/>
                    <a:pt x="-27414" y="1744070"/>
                    <a:pt x="0" y="1535628"/>
                  </a:cubicBezTo>
                  <a:cubicBezTo>
                    <a:pt x="26375" y="1279086"/>
                    <a:pt x="6707" y="645391"/>
                    <a:pt x="0" y="307131"/>
                  </a:cubicBezTo>
                  <a:close/>
                </a:path>
              </a:pathLst>
            </a:custGeom>
            <a:ln w="76200">
              <a:prstDash val="dash"/>
              <a:extLst>
                <a:ext uri="{C807C97D-BFC1-408E-A445-0C87EB9F89A2}">
                  <ask:lineSketchStyleProps xmlns:ask="http://schemas.microsoft.com/office/drawing/2018/sketchyshapes" sd="2510099056">
                    <a:custGeom>
                      <a:avLst/>
                      <a:gdLst>
                        <a:gd name="connsiteX0" fmla="*/ 0 w 9489539"/>
                        <a:gd name="connsiteY0" fmla="*/ 244611 h 1467643"/>
                        <a:gd name="connsiteX1" fmla="*/ 256411 w 9489539"/>
                        <a:gd name="connsiteY1" fmla="*/ 0 h 1467643"/>
                        <a:gd name="connsiteX2" fmla="*/ 9233127 w 9489539"/>
                        <a:gd name="connsiteY2" fmla="*/ 0 h 1467643"/>
                        <a:gd name="connsiteX3" fmla="*/ 9489539 w 9489539"/>
                        <a:gd name="connsiteY3" fmla="*/ 244611 h 1467643"/>
                        <a:gd name="connsiteX4" fmla="*/ 9489539 w 9489539"/>
                        <a:gd name="connsiteY4" fmla="*/ 1223031 h 1467643"/>
                        <a:gd name="connsiteX5" fmla="*/ 9233127 w 9489539"/>
                        <a:gd name="connsiteY5" fmla="*/ 1467643 h 1467643"/>
                        <a:gd name="connsiteX6" fmla="*/ 256411 w 9489539"/>
                        <a:gd name="connsiteY6" fmla="*/ 1467643 h 1467643"/>
                        <a:gd name="connsiteX7" fmla="*/ 0 w 9489539"/>
                        <a:gd name="connsiteY7" fmla="*/ 1223031 h 1467643"/>
                        <a:gd name="connsiteX8" fmla="*/ 0 w 9489539"/>
                        <a:gd name="connsiteY8" fmla="*/ 244611 h 1467643"/>
                        <a:gd name="connsiteX0" fmla="*/ 0 w 9489539"/>
                        <a:gd name="connsiteY0" fmla="*/ 244611 h 1467643"/>
                        <a:gd name="connsiteX1" fmla="*/ 256411 w 9489539"/>
                        <a:gd name="connsiteY1" fmla="*/ 0 h 1467643"/>
                        <a:gd name="connsiteX2" fmla="*/ 9233127 w 9489539"/>
                        <a:gd name="connsiteY2" fmla="*/ 0 h 1467643"/>
                        <a:gd name="connsiteX3" fmla="*/ 9489539 w 9489539"/>
                        <a:gd name="connsiteY3" fmla="*/ 244611 h 1467643"/>
                        <a:gd name="connsiteX4" fmla="*/ 9489539 w 9489539"/>
                        <a:gd name="connsiteY4" fmla="*/ 1223031 h 1467643"/>
                        <a:gd name="connsiteX5" fmla="*/ 9233127 w 9489539"/>
                        <a:gd name="connsiteY5" fmla="*/ 1467643 h 1467643"/>
                        <a:gd name="connsiteX6" fmla="*/ 256411 w 9489539"/>
                        <a:gd name="connsiteY6" fmla="*/ 1467643 h 1467643"/>
                        <a:gd name="connsiteX7" fmla="*/ 0 w 9489539"/>
                        <a:gd name="connsiteY7" fmla="*/ 1223031 h 1467643"/>
                        <a:gd name="connsiteX8" fmla="*/ 0 w 9489539"/>
                        <a:gd name="connsiteY8" fmla="*/ 244611 h 146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89539" h="1467643" fill="none" extrusionOk="0">
                          <a:moveTo>
                            <a:pt x="0" y="244611"/>
                          </a:moveTo>
                          <a:cubicBezTo>
                            <a:pt x="13941" y="127489"/>
                            <a:pt x="98262" y="5150"/>
                            <a:pt x="256411" y="0"/>
                          </a:cubicBezTo>
                          <a:cubicBezTo>
                            <a:pt x="4681795" y="-317543"/>
                            <a:pt x="7064791" y="35730"/>
                            <a:pt x="9233127" y="0"/>
                          </a:cubicBezTo>
                          <a:cubicBezTo>
                            <a:pt x="9367035" y="-23321"/>
                            <a:pt x="9451806" y="107741"/>
                            <a:pt x="9489539" y="244611"/>
                          </a:cubicBezTo>
                          <a:cubicBezTo>
                            <a:pt x="9565450" y="562285"/>
                            <a:pt x="9552008" y="1064971"/>
                            <a:pt x="9489539" y="1223031"/>
                          </a:cubicBezTo>
                          <a:cubicBezTo>
                            <a:pt x="9459646" y="1352213"/>
                            <a:pt x="9360658" y="1503610"/>
                            <a:pt x="9233127" y="1467643"/>
                          </a:cubicBezTo>
                          <a:cubicBezTo>
                            <a:pt x="6421795" y="1601069"/>
                            <a:pt x="3172214" y="1713804"/>
                            <a:pt x="256411" y="1467643"/>
                          </a:cubicBezTo>
                          <a:cubicBezTo>
                            <a:pt x="138518" y="1459021"/>
                            <a:pt x="-24033" y="1403040"/>
                            <a:pt x="0" y="1223031"/>
                          </a:cubicBezTo>
                          <a:cubicBezTo>
                            <a:pt x="79181" y="1006999"/>
                            <a:pt x="-19483" y="554347"/>
                            <a:pt x="0" y="244611"/>
                          </a:cubicBezTo>
                          <a:close/>
                        </a:path>
                        <a:path w="9489539" h="1467643" stroke="0" extrusionOk="0">
                          <a:moveTo>
                            <a:pt x="0" y="244611"/>
                          </a:moveTo>
                          <a:cubicBezTo>
                            <a:pt x="12559" y="96451"/>
                            <a:pt x="117040" y="-31037"/>
                            <a:pt x="256411" y="0"/>
                          </a:cubicBezTo>
                          <a:cubicBezTo>
                            <a:pt x="1868966" y="-209672"/>
                            <a:pt x="4722106" y="-83029"/>
                            <a:pt x="9233127" y="0"/>
                          </a:cubicBezTo>
                          <a:cubicBezTo>
                            <a:pt x="9385217" y="22687"/>
                            <a:pt x="9470507" y="83775"/>
                            <a:pt x="9489539" y="244611"/>
                          </a:cubicBezTo>
                          <a:cubicBezTo>
                            <a:pt x="9567481" y="552644"/>
                            <a:pt x="9480207" y="1106102"/>
                            <a:pt x="9489539" y="1223031"/>
                          </a:cubicBezTo>
                          <a:cubicBezTo>
                            <a:pt x="9482872" y="1370497"/>
                            <a:pt x="9395975" y="1482863"/>
                            <a:pt x="9233127" y="1467643"/>
                          </a:cubicBezTo>
                          <a:cubicBezTo>
                            <a:pt x="6266529" y="1587954"/>
                            <a:pt x="1280240" y="1588465"/>
                            <a:pt x="256411" y="1467643"/>
                          </a:cubicBezTo>
                          <a:cubicBezTo>
                            <a:pt x="133104" y="1460169"/>
                            <a:pt x="-8214" y="1349331"/>
                            <a:pt x="0" y="1223031"/>
                          </a:cubicBezTo>
                          <a:cubicBezTo>
                            <a:pt x="60907" y="911521"/>
                            <a:pt x="50405" y="720905"/>
                            <a:pt x="0" y="244611"/>
                          </a:cubicBezTo>
                          <a:close/>
                        </a:path>
                        <a:path w="9489539" h="1467643" fill="none" stroke="0" extrusionOk="0">
                          <a:moveTo>
                            <a:pt x="0" y="244611"/>
                          </a:moveTo>
                          <a:cubicBezTo>
                            <a:pt x="4574" y="103140"/>
                            <a:pt x="106698" y="-12990"/>
                            <a:pt x="256411" y="0"/>
                          </a:cubicBezTo>
                          <a:cubicBezTo>
                            <a:pt x="4748435" y="-257524"/>
                            <a:pt x="6593340" y="5409"/>
                            <a:pt x="9233127" y="0"/>
                          </a:cubicBezTo>
                          <a:cubicBezTo>
                            <a:pt x="9373198" y="-6619"/>
                            <a:pt x="9474049" y="100498"/>
                            <a:pt x="9489539" y="244611"/>
                          </a:cubicBezTo>
                          <a:cubicBezTo>
                            <a:pt x="9558377" y="558692"/>
                            <a:pt x="9559114" y="1054436"/>
                            <a:pt x="9489539" y="1223031"/>
                          </a:cubicBezTo>
                          <a:cubicBezTo>
                            <a:pt x="9493427" y="1343763"/>
                            <a:pt x="9370939" y="1485087"/>
                            <a:pt x="9233127" y="1467643"/>
                          </a:cubicBezTo>
                          <a:cubicBezTo>
                            <a:pt x="6301816" y="1610482"/>
                            <a:pt x="2616037" y="1285903"/>
                            <a:pt x="256411" y="1467643"/>
                          </a:cubicBezTo>
                          <a:cubicBezTo>
                            <a:pt x="131864" y="1458494"/>
                            <a:pt x="-16389" y="1368400"/>
                            <a:pt x="0" y="1223031"/>
                          </a:cubicBezTo>
                          <a:cubicBezTo>
                            <a:pt x="41922" y="1054563"/>
                            <a:pt x="-7583" y="545388"/>
                            <a:pt x="0" y="244611"/>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Hộp Văn bản 22">
              <a:extLst>
                <a:ext uri="{FF2B5EF4-FFF2-40B4-BE49-F238E27FC236}">
                  <a16:creationId xmlns:a16="http://schemas.microsoft.com/office/drawing/2014/main" id="{ECE08D74-38DE-22D3-66A9-0D66E3DBC84B}"/>
                </a:ext>
              </a:extLst>
            </p:cNvPr>
            <p:cNvSpPr txBox="1"/>
            <p:nvPr/>
          </p:nvSpPr>
          <p:spPr>
            <a:xfrm>
              <a:off x="1341587" y="1305806"/>
              <a:ext cx="10138914" cy="2176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Ngoài vẻ đẹp thiên nhiên bài hát còn thể hiện điều gì về con người Việt Nam.</a:t>
              </a:r>
              <a:endParaRPr kumimoji="0" lang="en-US" sz="36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sp>
        <p:nvSpPr>
          <p:cNvPr id="11" name="Rectangle: Rounded Corners 4">
            <a:extLst>
              <a:ext uri="{FF2B5EF4-FFF2-40B4-BE49-F238E27FC236}">
                <a16:creationId xmlns:a16="http://schemas.microsoft.com/office/drawing/2014/main" id="{9BCD39AD-6D41-CD2E-4675-56BB7ED81223}"/>
              </a:ext>
            </a:extLst>
          </p:cNvPr>
          <p:cNvSpPr/>
          <p:nvPr/>
        </p:nvSpPr>
        <p:spPr>
          <a:xfrm>
            <a:off x="5924551" y="3775412"/>
            <a:ext cx="5848350" cy="2396788"/>
          </a:xfrm>
          <a:custGeom>
            <a:avLst/>
            <a:gdLst>
              <a:gd name="connsiteX0" fmla="*/ 0 w 3335274"/>
              <a:gd name="connsiteY0" fmla="*/ 317147 h 1902845"/>
              <a:gd name="connsiteX1" fmla="*/ 317147 w 3335274"/>
              <a:gd name="connsiteY1" fmla="*/ 0 h 1902845"/>
              <a:gd name="connsiteX2" fmla="*/ 3018127 w 3335274"/>
              <a:gd name="connsiteY2" fmla="*/ 0 h 1902845"/>
              <a:gd name="connsiteX3" fmla="*/ 3335274 w 3335274"/>
              <a:gd name="connsiteY3" fmla="*/ 317147 h 1902845"/>
              <a:gd name="connsiteX4" fmla="*/ 3335274 w 3335274"/>
              <a:gd name="connsiteY4" fmla="*/ 1585698 h 1902845"/>
              <a:gd name="connsiteX5" fmla="*/ 3018127 w 3335274"/>
              <a:gd name="connsiteY5" fmla="*/ 1902845 h 1902845"/>
              <a:gd name="connsiteX6" fmla="*/ 317147 w 3335274"/>
              <a:gd name="connsiteY6" fmla="*/ 1902845 h 1902845"/>
              <a:gd name="connsiteX7" fmla="*/ 0 w 3335274"/>
              <a:gd name="connsiteY7" fmla="*/ 1585698 h 1902845"/>
              <a:gd name="connsiteX8" fmla="*/ 0 w 3335274"/>
              <a:gd name="connsiteY8" fmla="*/ 317147 h 190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5274" h="1902845" fill="none" extrusionOk="0">
                <a:moveTo>
                  <a:pt x="0" y="317147"/>
                </a:moveTo>
                <a:cubicBezTo>
                  <a:pt x="-7598" y="142464"/>
                  <a:pt x="140088" y="10809"/>
                  <a:pt x="317147" y="0"/>
                </a:cubicBezTo>
                <a:cubicBezTo>
                  <a:pt x="945847" y="77600"/>
                  <a:pt x="2673145" y="-27269"/>
                  <a:pt x="3018127" y="0"/>
                </a:cubicBezTo>
                <a:cubicBezTo>
                  <a:pt x="3206013" y="-16794"/>
                  <a:pt x="3345675" y="145054"/>
                  <a:pt x="3335274" y="317147"/>
                </a:cubicBezTo>
                <a:cubicBezTo>
                  <a:pt x="3383962" y="821106"/>
                  <a:pt x="3448618" y="1411945"/>
                  <a:pt x="3335274" y="1585698"/>
                </a:cubicBezTo>
                <a:cubicBezTo>
                  <a:pt x="3324475" y="1756629"/>
                  <a:pt x="3172774" y="1911890"/>
                  <a:pt x="3018127" y="1902845"/>
                </a:cubicBezTo>
                <a:cubicBezTo>
                  <a:pt x="2201797" y="1952022"/>
                  <a:pt x="1303201" y="1780143"/>
                  <a:pt x="317147" y="1902845"/>
                </a:cubicBezTo>
                <a:cubicBezTo>
                  <a:pt x="139504" y="1921952"/>
                  <a:pt x="-26179" y="1783394"/>
                  <a:pt x="0" y="1585698"/>
                </a:cubicBezTo>
                <a:cubicBezTo>
                  <a:pt x="-50923" y="1190139"/>
                  <a:pt x="-99404" y="574158"/>
                  <a:pt x="0" y="317147"/>
                </a:cubicBezTo>
                <a:close/>
              </a:path>
              <a:path w="3335274" h="1902845" stroke="0" extrusionOk="0">
                <a:moveTo>
                  <a:pt x="0" y="317147"/>
                </a:moveTo>
                <a:cubicBezTo>
                  <a:pt x="5458" y="141368"/>
                  <a:pt x="144647" y="-177"/>
                  <a:pt x="317147" y="0"/>
                </a:cubicBezTo>
                <a:cubicBezTo>
                  <a:pt x="634691" y="-129276"/>
                  <a:pt x="2537524" y="-77778"/>
                  <a:pt x="3018127" y="0"/>
                </a:cubicBezTo>
                <a:cubicBezTo>
                  <a:pt x="3184581" y="-27737"/>
                  <a:pt x="3331129" y="165892"/>
                  <a:pt x="3335274" y="317147"/>
                </a:cubicBezTo>
                <a:cubicBezTo>
                  <a:pt x="3257649" y="525026"/>
                  <a:pt x="3443657" y="1361525"/>
                  <a:pt x="3335274" y="1585698"/>
                </a:cubicBezTo>
                <a:cubicBezTo>
                  <a:pt x="3341407" y="1773788"/>
                  <a:pt x="3173570" y="1909544"/>
                  <a:pt x="3018127" y="1902845"/>
                </a:cubicBezTo>
                <a:cubicBezTo>
                  <a:pt x="1825515" y="1947065"/>
                  <a:pt x="1649227" y="1873463"/>
                  <a:pt x="317147" y="1902845"/>
                </a:cubicBezTo>
                <a:cubicBezTo>
                  <a:pt x="138353" y="1888864"/>
                  <a:pt x="-31009" y="1753686"/>
                  <a:pt x="0" y="1585698"/>
                </a:cubicBezTo>
                <a:cubicBezTo>
                  <a:pt x="-41283" y="1140928"/>
                  <a:pt x="-20860" y="752221"/>
                  <a:pt x="0" y="317147"/>
                </a:cubicBezTo>
                <a:close/>
              </a:path>
            </a:pathLst>
          </a:custGeom>
          <a:solidFill>
            <a:schemeClr val="accent2">
              <a:lumMod val="20000"/>
              <a:lumOff val="80000"/>
            </a:schemeClr>
          </a:solidFill>
          <a:ln w="76200">
            <a:solidFill>
              <a:srgbClr val="00206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srgbClr val="FF0000"/>
                </a:solidFill>
                <a:latin typeface="Calibri" panose="020F0502020204030204"/>
              </a:rPr>
              <a:t>Ngoài vẻ đẹp về thiên nhiên bài hát còn thể hiện vẻ đẹp về tinh thần đoàn kết, đồng lòng, chung tay của mỗi người dân Việt Nam.</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5732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endCondLst>
                                    <p:cond evt="onNext" delay="0">
                                      <p:tgtEl>
                                        <p:sldTgt/>
                                      </p:tgtEl>
                                    </p:cond>
                                  </p:endCondLst>
                                  <p:childTnLst>
                                    <p:animRot by="120000">
                                      <p:cBhvr>
                                        <p:cTn id="10" dur="100" fill="hold">
                                          <p:stCondLst>
                                            <p:cond delay="0"/>
                                          </p:stCondLst>
                                        </p:cTn>
                                        <p:tgtEl>
                                          <p:spTgt spid="29"/>
                                        </p:tgtEl>
                                        <p:attrNameLst>
                                          <p:attrName>r</p:attrName>
                                        </p:attrNameLst>
                                      </p:cBhvr>
                                    </p:animRot>
                                    <p:animRot by="-240000">
                                      <p:cBhvr>
                                        <p:cTn id="11" dur="200" fill="hold">
                                          <p:stCondLst>
                                            <p:cond delay="200"/>
                                          </p:stCondLst>
                                        </p:cTn>
                                        <p:tgtEl>
                                          <p:spTgt spid="29"/>
                                        </p:tgtEl>
                                        <p:attrNameLst>
                                          <p:attrName>r</p:attrName>
                                        </p:attrNameLst>
                                      </p:cBhvr>
                                    </p:animRot>
                                    <p:animRot by="240000">
                                      <p:cBhvr>
                                        <p:cTn id="12" dur="200" fill="hold">
                                          <p:stCondLst>
                                            <p:cond delay="400"/>
                                          </p:stCondLst>
                                        </p:cTn>
                                        <p:tgtEl>
                                          <p:spTgt spid="29"/>
                                        </p:tgtEl>
                                        <p:attrNameLst>
                                          <p:attrName>r</p:attrName>
                                        </p:attrNameLst>
                                      </p:cBhvr>
                                    </p:animRot>
                                    <p:animRot by="-240000">
                                      <p:cBhvr>
                                        <p:cTn id="13" dur="200" fill="hold">
                                          <p:stCondLst>
                                            <p:cond delay="600"/>
                                          </p:stCondLst>
                                        </p:cTn>
                                        <p:tgtEl>
                                          <p:spTgt spid="29"/>
                                        </p:tgtEl>
                                        <p:attrNameLst>
                                          <p:attrName>r</p:attrName>
                                        </p:attrNameLst>
                                      </p:cBhvr>
                                    </p:animRot>
                                    <p:animRot by="120000">
                                      <p:cBhvr>
                                        <p:cTn id="14" dur="200" fill="hold">
                                          <p:stCondLst>
                                            <p:cond delay="800"/>
                                          </p:stCondLst>
                                        </p:cTn>
                                        <p:tgtEl>
                                          <p:spTgt spid="2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C1BDC8C-DE81-C87E-EBDB-6866F5B8AEC7}"/>
              </a:ext>
            </a:extLst>
          </p:cNvPr>
          <p:cNvGrpSpPr/>
          <p:nvPr/>
        </p:nvGrpSpPr>
        <p:grpSpPr>
          <a:xfrm>
            <a:off x="-1504" y="1282"/>
            <a:ext cx="12191980" cy="6856718"/>
            <a:chOff x="20" y="1282"/>
            <a:chExt cx="12191980" cy="6856718"/>
          </a:xfrm>
        </p:grpSpPr>
        <p:sp>
          <p:nvSpPr>
            <p:cNvPr id="2" name="TextBox 6">
              <a:extLst>
                <a:ext uri="{FF2B5EF4-FFF2-40B4-BE49-F238E27FC236}">
                  <a16:creationId xmlns:a16="http://schemas.microsoft.com/office/drawing/2014/main" id="{86042097-45CB-8676-E445-62EAF794FAD9}"/>
                </a:ext>
              </a:extLst>
            </p:cNvPr>
            <p:cNvSpPr txBox="1"/>
            <p:nvPr/>
          </p:nvSpPr>
          <p:spPr>
            <a:xfrm>
              <a:off x="5343129" y="3167390"/>
              <a:ext cx="1505742" cy="5232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1200" cap="none" spc="0" normalizeH="0" baseline="0" noProof="0" dirty="0" err="1">
                  <a:ln>
                    <a:noFill/>
                  </a:ln>
                  <a:solidFill>
                    <a:srgbClr val="000000"/>
                  </a:solidFill>
                  <a:effectLst/>
                  <a:uLnTx/>
                  <a:uFillTx/>
                  <a:latin typeface="Arial" panose="020B0604020202020204" pitchFamily="34" charset="0"/>
                  <a:cs typeface="Arial"/>
                  <a:sym typeface="Arial"/>
                </a:rPr>
                <a:t>Nguyễn</a:t>
              </a:r>
              <a:r>
                <a:rPr kumimoji="0" lang="vi-VN" sz="1400" b="0" i="0" u="none" strike="noStrike" kern="1200" cap="none" spc="0" normalizeH="0" baseline="0" noProof="0" dirty="0">
                  <a:ln>
                    <a:noFill/>
                  </a:ln>
                  <a:solidFill>
                    <a:srgbClr val="000000"/>
                  </a:solidFill>
                  <a:effectLst/>
                  <a:uLnTx/>
                  <a:uFillTx/>
                  <a:latin typeface="Arial" panose="020B0604020202020204" pitchFamily="34" charset="0"/>
                  <a:cs typeface="Arial"/>
                  <a:sym typeface="Arial"/>
                </a:rPr>
                <a:t> </a:t>
              </a:r>
              <a:r>
                <a:rPr kumimoji="0" lang="vi-VN" sz="1400" b="0" i="0" u="none" strike="noStrike" kern="1200" cap="none" spc="0" normalizeH="0" baseline="0" noProof="0" dirty="0" err="1">
                  <a:ln>
                    <a:noFill/>
                  </a:ln>
                  <a:solidFill>
                    <a:srgbClr val="000000"/>
                  </a:solidFill>
                  <a:effectLst/>
                  <a:uLnTx/>
                  <a:uFillTx/>
                  <a:latin typeface="Arial" panose="020B0604020202020204" pitchFamily="34" charset="0"/>
                  <a:cs typeface="Arial"/>
                  <a:sym typeface="Arial"/>
                </a:rPr>
                <a:t>Trần</a:t>
              </a:r>
              <a:r>
                <a:rPr kumimoji="0" lang="vi-VN" sz="1400" b="0" i="0" u="none" strike="noStrike" kern="1200" cap="none" spc="0" normalizeH="0" baseline="0" noProof="0" dirty="0">
                  <a:ln>
                    <a:noFill/>
                  </a:ln>
                  <a:solidFill>
                    <a:srgbClr val="000000"/>
                  </a:solidFill>
                  <a:effectLst/>
                  <a:uLnTx/>
                  <a:uFillTx/>
                  <a:latin typeface="Arial" panose="020B0604020202020204" pitchFamily="34" charset="0"/>
                  <a:cs typeface="Arial"/>
                  <a:sym typeface="Arial"/>
                </a:rPr>
                <a:t> Phương Dung</a:t>
              </a:r>
              <a:endParaRPr kumimoji="0" lang="en-US" sz="140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9" name="Hình ảnh 8" descr="Ảnh có chứa thiên nhiên&#10;&#10;Mô tả được tạo tự động">
              <a:extLst>
                <a:ext uri="{FF2B5EF4-FFF2-40B4-BE49-F238E27FC236}">
                  <a16:creationId xmlns:a16="http://schemas.microsoft.com/office/drawing/2014/main" id="{0994B609-D4E0-6677-098A-F0183792ADB8}"/>
                </a:ext>
              </a:extLst>
            </p:cNvPr>
            <p:cNvPicPr>
              <a:picLocks noChangeAspect="1"/>
            </p:cNvPicPr>
            <p:nvPr/>
          </p:nvPicPr>
          <p:blipFill rotWithShape="1">
            <a:blip r:embed="rId3">
              <a:extLst>
                <a:ext uri="{28A0092B-C50C-407E-A947-70E740481C1C}">
                  <a14:useLocalDpi xmlns:a14="http://schemas.microsoft.com/office/drawing/2010/main" val="0"/>
                </a:ext>
              </a:extLst>
            </a:blip>
            <a:srcRect r="7093" b="-1"/>
            <a:stretch/>
          </p:blipFill>
          <p:spPr>
            <a:xfrm>
              <a:off x="20" y="1282"/>
              <a:ext cx="12191980" cy="6856718"/>
            </a:xfrm>
            <a:prstGeom prst="rect">
              <a:avLst/>
            </a:prstGeom>
          </p:spPr>
        </p:pic>
      </p:grpSp>
      <p:pic>
        <p:nvPicPr>
          <p:cNvPr id="1026" name="Picture 2" descr="Có thể là tranh biếm họa về một hoặc nhiều người">
            <a:extLst>
              <a:ext uri="{FF2B5EF4-FFF2-40B4-BE49-F238E27FC236}">
                <a16:creationId xmlns:a16="http://schemas.microsoft.com/office/drawing/2014/main" id="{1BA54161-8DFF-7DFC-5B02-7C1C9B6DE7A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2510" y1="43750" x2="22510" y2="43750"/>
                        <a14:foregroundMark x1="22656" y1="43750" x2="21240" y2="44189"/>
                        <a14:foregroundMark x1="77930" y1="25439" x2="70459" y2="37598"/>
                        <a14:foregroundMark x1="70459" y1="37598" x2="71094" y2="40137"/>
                        <a14:foregroundMark x1="69873" y1="50537" x2="71387" y2="55420"/>
                        <a14:foregroundMark x1="74463" y1="47754" x2="70850" y2="54297"/>
                        <a14:foregroundMark x1="70020" y1="35547" x2="65576" y2="44189"/>
                        <a14:foregroundMark x1="75977" y1="47217" x2="74316" y2="54004"/>
                        <a14:foregroundMark x1="75684" y1="58350" x2="75684" y2="58350"/>
                        <a14:foregroundMark x1="59180" y1="55811" x2="59180" y2="55811"/>
                        <a14:foregroundMark x1="59570" y1="56396" x2="60547" y2="57227"/>
                        <a14:foregroundMark x1="61230" y1="58350" x2="61230" y2="58350"/>
                        <a14:foregroundMark x1="52100" y1="61523" x2="49316" y2="69043"/>
                        <a14:foregroundMark x1="57764" y1="62646" x2="48633" y2="72217"/>
                        <a14:foregroundMark x1="43066" y1="65283" x2="48730" y2="72656"/>
                        <a14:foregroundMark x1="58057" y1="54590" x2="58057" y2="54590"/>
                        <a14:foregroundMark x1="59326" y1="64160" x2="51660" y2="71533"/>
                        <a14:foregroundMark x1="41650" y1="69434" x2="47363" y2="74707"/>
                        <a14:foregroundMark x1="39453" y1="69287" x2="48730" y2="76660"/>
                        <a14:foregroundMark x1="51660" y1="74707" x2="53760" y2="72363"/>
                        <a14:foregroundMark x1="57520" y1="59180" x2="57520" y2="65820"/>
                        <a14:foregroundMark x1="51270" y1="59863" x2="55811" y2="57520"/>
                        <a14:foregroundMark x1="60547" y1="61230" x2="59863" y2="65430"/>
                        <a14:foregroundMark x1="62646" y1="64990" x2="62793" y2="64990"/>
                      </a14:backgroundRemoval>
                    </a14:imgEffect>
                  </a14:imgLayer>
                </a14:imgProps>
              </a:ext>
              <a:ext uri="{28A0092B-C50C-407E-A947-70E740481C1C}">
                <a14:useLocalDpi xmlns:a14="http://schemas.microsoft.com/office/drawing/2010/main" val="0"/>
              </a:ext>
            </a:extLst>
          </a:blip>
          <a:srcRect l="17640" t="18056" r="9305" b="21389"/>
          <a:stretch/>
        </p:blipFill>
        <p:spPr bwMode="auto">
          <a:xfrm>
            <a:off x="1984450" y="2705100"/>
            <a:ext cx="5010150" cy="41529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vector isolated bundle of books">
            <a:extLst>
              <a:ext uri="{FF2B5EF4-FFF2-40B4-BE49-F238E27FC236}">
                <a16:creationId xmlns:a16="http://schemas.microsoft.com/office/drawing/2014/main" id="{30A7A79E-2505-0848-AE91-F05F9E8FD3B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273" b="94404" l="3834" r="93291">
                        <a14:foregroundMark x1="7348" y1="71533" x2="30831" y2="54745"/>
                        <a14:foregroundMark x1="30831" y1="54745" x2="32268" y2="52798"/>
                        <a14:foregroundMark x1="3834" y1="72749" x2="12780" y2="80779"/>
                        <a14:foregroundMark x1="58147" y1="94404" x2="58147" y2="94404"/>
                        <a14:foregroundMark x1="88818" y1="37226" x2="88818" y2="37226"/>
                        <a14:foregroundMark x1="92013" y1="31873" x2="92013" y2="31873"/>
                        <a14:foregroundMark x1="91374" y1="54258" x2="93450" y2="55231"/>
                        <a14:foregroundMark x1="55751" y1="8273" x2="59425" y2="11192"/>
                      </a14:backgroundRemoval>
                    </a14:imgEffect>
                  </a14:imgLayer>
                </a14:imgProps>
              </a:ext>
              <a:ext uri="{28A0092B-C50C-407E-A947-70E740481C1C}">
                <a14:useLocalDpi xmlns:a14="http://schemas.microsoft.com/office/drawing/2010/main" val="0"/>
              </a:ext>
            </a:extLst>
          </a:blip>
          <a:srcRect/>
          <a:stretch>
            <a:fillRect/>
          </a:stretch>
        </p:blipFill>
        <p:spPr bwMode="auto">
          <a:xfrm>
            <a:off x="6898954" y="4378406"/>
            <a:ext cx="2943225" cy="19323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CDCA79E-BCBB-4FD9-8595-85ADF4AB48CC}"/>
              </a:ext>
            </a:extLst>
          </p:cNvPr>
          <p:cNvSpPr txBox="1"/>
          <p:nvPr/>
        </p:nvSpPr>
        <p:spPr>
          <a:xfrm>
            <a:off x="3562350" y="454899"/>
            <a:ext cx="5886449" cy="2085796"/>
          </a:xfrm>
          <a:prstGeom prst="doubleWave">
            <a:avLst/>
          </a:prstGeom>
          <a:ln>
            <a:solidFill>
              <a:srgbClr val="00B050"/>
            </a:solidFill>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9600" b="1" dirty="0" err="1">
                <a:ln>
                  <a:solidFill>
                    <a:sysClr val="windowText" lastClr="000000"/>
                  </a:solidFill>
                </a:ln>
                <a:solidFill>
                  <a:srgbClr val="00B050"/>
                </a:solidFill>
                <a:latin typeface="#9Slide05 Phobia" panose="02000506000000020003" pitchFamily="2" charset="0"/>
              </a:rPr>
              <a:t>Khám</a:t>
            </a:r>
            <a:r>
              <a:rPr lang="en-US" sz="9600" b="1" dirty="0">
                <a:ln>
                  <a:solidFill>
                    <a:sysClr val="windowText" lastClr="000000"/>
                  </a:solidFill>
                </a:ln>
                <a:solidFill>
                  <a:srgbClr val="00B050"/>
                </a:solidFill>
                <a:latin typeface="#9Slide05 Phobia" panose="02000506000000020003" pitchFamily="2" charset="0"/>
              </a:rPr>
              <a:t> </a:t>
            </a:r>
            <a:r>
              <a:rPr lang="en-US" sz="9600" b="1" dirty="0" err="1">
                <a:ln>
                  <a:solidFill>
                    <a:sysClr val="windowText" lastClr="000000"/>
                  </a:solidFill>
                </a:ln>
                <a:solidFill>
                  <a:srgbClr val="00B050"/>
                </a:solidFill>
                <a:latin typeface="#9Slide05 Phobia" panose="02000506000000020003" pitchFamily="2" charset="0"/>
              </a:rPr>
              <a:t>Phá</a:t>
            </a:r>
            <a:endParaRPr lang="en-US" sz="9600" b="1" dirty="0">
              <a:ln>
                <a:solidFill>
                  <a:sysClr val="windowText" lastClr="000000"/>
                </a:solidFill>
              </a:ln>
              <a:solidFill>
                <a:srgbClr val="00B050"/>
              </a:solidFill>
              <a:latin typeface="#9Slide05 Phobia" panose="02000506000000020003" pitchFamily="2" charset="0"/>
            </a:endParaRPr>
          </a:p>
        </p:txBody>
      </p:sp>
    </p:spTree>
    <p:extLst>
      <p:ext uri="{BB962C8B-B14F-4D97-AF65-F5344CB8AC3E}">
        <p14:creationId xmlns:p14="http://schemas.microsoft.com/office/powerpoint/2010/main" val="728960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6CE67811-B8F6-6E06-7E79-34BB452C143B}"/>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1504" y="-15592"/>
            <a:ext cx="12191980" cy="6856718"/>
          </a:xfrm>
          <a:prstGeom prst="rect">
            <a:avLst/>
          </a:prstGeom>
        </p:spPr>
      </p:pic>
      <p:grpSp>
        <p:nvGrpSpPr>
          <p:cNvPr id="2" name="Nhóm 24">
            <a:extLst>
              <a:ext uri="{FF2B5EF4-FFF2-40B4-BE49-F238E27FC236}">
                <a16:creationId xmlns:a16="http://schemas.microsoft.com/office/drawing/2014/main" id="{D1FDB944-C792-BC30-A97B-A37E2F11D91F}"/>
              </a:ext>
            </a:extLst>
          </p:cNvPr>
          <p:cNvGrpSpPr/>
          <p:nvPr/>
        </p:nvGrpSpPr>
        <p:grpSpPr>
          <a:xfrm>
            <a:off x="1454491" y="1804062"/>
            <a:ext cx="9489539" cy="1484791"/>
            <a:chOff x="608777" y="407466"/>
            <a:chExt cx="11232107" cy="1842223"/>
          </a:xfrm>
        </p:grpSpPr>
        <p:sp>
          <p:nvSpPr>
            <p:cNvPr id="3" name="Hình chữ nhật: Góc Tròn 23">
              <a:extLst>
                <a:ext uri="{FF2B5EF4-FFF2-40B4-BE49-F238E27FC236}">
                  <a16:creationId xmlns:a16="http://schemas.microsoft.com/office/drawing/2014/main" id="{083EA448-618A-C7C8-4691-3AC27E1C5979}"/>
                </a:ext>
              </a:extLst>
            </p:cNvPr>
            <p:cNvSpPr/>
            <p:nvPr/>
          </p:nvSpPr>
          <p:spPr>
            <a:xfrm>
              <a:off x="608777" y="407466"/>
              <a:ext cx="11232107" cy="1820947"/>
            </a:xfrm>
            <a:custGeom>
              <a:avLst/>
              <a:gdLst>
                <a:gd name="connsiteX0" fmla="*/ 0 w 11232107"/>
                <a:gd name="connsiteY0" fmla="*/ 303495 h 1820947"/>
                <a:gd name="connsiteX1" fmla="*/ 303495 w 11232107"/>
                <a:gd name="connsiteY1" fmla="*/ 0 h 1820947"/>
                <a:gd name="connsiteX2" fmla="*/ 10928609 w 11232107"/>
                <a:gd name="connsiteY2" fmla="*/ 0 h 1820947"/>
                <a:gd name="connsiteX3" fmla="*/ 11232106 w 11232107"/>
                <a:gd name="connsiteY3" fmla="*/ 303495 h 1820947"/>
                <a:gd name="connsiteX4" fmla="*/ 11232106 w 11232107"/>
                <a:gd name="connsiteY4" fmla="*/ 1517449 h 1820947"/>
                <a:gd name="connsiteX5" fmla="*/ 10928609 w 11232107"/>
                <a:gd name="connsiteY5" fmla="*/ 1820947 h 1820947"/>
                <a:gd name="connsiteX6" fmla="*/ 303495 w 11232107"/>
                <a:gd name="connsiteY6" fmla="*/ 1820947 h 1820947"/>
                <a:gd name="connsiteX7" fmla="*/ 0 w 11232107"/>
                <a:gd name="connsiteY7" fmla="*/ 1517449 h 1820947"/>
                <a:gd name="connsiteX8" fmla="*/ 0 w 11232107"/>
                <a:gd name="connsiteY8" fmla="*/ 303495 h 1820947"/>
                <a:gd name="connsiteX0" fmla="*/ 0 w 11232107"/>
                <a:gd name="connsiteY0" fmla="*/ 303495 h 1820947"/>
                <a:gd name="connsiteX1" fmla="*/ 303495 w 11232107"/>
                <a:gd name="connsiteY1" fmla="*/ 0 h 1820947"/>
                <a:gd name="connsiteX2" fmla="*/ 10928609 w 11232107"/>
                <a:gd name="connsiteY2" fmla="*/ 0 h 1820947"/>
                <a:gd name="connsiteX3" fmla="*/ 11232106 w 11232107"/>
                <a:gd name="connsiteY3" fmla="*/ 303495 h 1820947"/>
                <a:gd name="connsiteX4" fmla="*/ 11232106 w 11232107"/>
                <a:gd name="connsiteY4" fmla="*/ 1517449 h 1820947"/>
                <a:gd name="connsiteX5" fmla="*/ 10928609 w 11232107"/>
                <a:gd name="connsiteY5" fmla="*/ 1820947 h 1820947"/>
                <a:gd name="connsiteX6" fmla="*/ 303495 w 11232107"/>
                <a:gd name="connsiteY6" fmla="*/ 1820947 h 1820947"/>
                <a:gd name="connsiteX7" fmla="*/ 0 w 11232107"/>
                <a:gd name="connsiteY7" fmla="*/ 1517449 h 1820947"/>
                <a:gd name="connsiteX8" fmla="*/ 0 w 11232107"/>
                <a:gd name="connsiteY8" fmla="*/ 303495 h 1820947"/>
                <a:gd name="connsiteX0" fmla="*/ 0 w 11232107"/>
                <a:gd name="connsiteY0" fmla="*/ 303495 h 1820947"/>
                <a:gd name="connsiteX1" fmla="*/ 303495 w 11232107"/>
                <a:gd name="connsiteY1" fmla="*/ 0 h 1820947"/>
                <a:gd name="connsiteX2" fmla="*/ 10928609 w 11232107"/>
                <a:gd name="connsiteY2" fmla="*/ 0 h 1820947"/>
                <a:gd name="connsiteX3" fmla="*/ 11232106 w 11232107"/>
                <a:gd name="connsiteY3" fmla="*/ 303495 h 1820947"/>
                <a:gd name="connsiteX4" fmla="*/ 11232106 w 11232107"/>
                <a:gd name="connsiteY4" fmla="*/ 1517449 h 1820947"/>
                <a:gd name="connsiteX5" fmla="*/ 10928609 w 11232107"/>
                <a:gd name="connsiteY5" fmla="*/ 1820947 h 1820947"/>
                <a:gd name="connsiteX6" fmla="*/ 303495 w 11232107"/>
                <a:gd name="connsiteY6" fmla="*/ 1820947 h 1820947"/>
                <a:gd name="connsiteX7" fmla="*/ 0 w 11232107"/>
                <a:gd name="connsiteY7" fmla="*/ 1517449 h 1820947"/>
                <a:gd name="connsiteX8" fmla="*/ 0 w 11232107"/>
                <a:gd name="connsiteY8" fmla="*/ 303495 h 182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2107" h="1820947" fill="none" extrusionOk="0">
                  <a:moveTo>
                    <a:pt x="0" y="303495"/>
                  </a:moveTo>
                  <a:cubicBezTo>
                    <a:pt x="28372" y="173863"/>
                    <a:pt x="84598" y="16309"/>
                    <a:pt x="303495" y="0"/>
                  </a:cubicBezTo>
                  <a:cubicBezTo>
                    <a:pt x="5629164" y="-612894"/>
                    <a:pt x="8447465" y="206020"/>
                    <a:pt x="10928609" y="0"/>
                  </a:cubicBezTo>
                  <a:cubicBezTo>
                    <a:pt x="11082256" y="-43976"/>
                    <a:pt x="11163869" y="132549"/>
                    <a:pt x="11232106" y="303495"/>
                  </a:cubicBezTo>
                  <a:cubicBezTo>
                    <a:pt x="11349581" y="694581"/>
                    <a:pt x="11285692" y="1350330"/>
                    <a:pt x="11232106" y="1517449"/>
                  </a:cubicBezTo>
                  <a:cubicBezTo>
                    <a:pt x="11184572" y="1675264"/>
                    <a:pt x="11069313" y="1892350"/>
                    <a:pt x="10928609" y="1820947"/>
                  </a:cubicBezTo>
                  <a:cubicBezTo>
                    <a:pt x="6954038" y="2004609"/>
                    <a:pt x="4123412" y="2430129"/>
                    <a:pt x="303495" y="1820947"/>
                  </a:cubicBezTo>
                  <a:cubicBezTo>
                    <a:pt x="187015" y="1801717"/>
                    <a:pt x="-35184" y="1753648"/>
                    <a:pt x="0" y="1517449"/>
                  </a:cubicBezTo>
                  <a:cubicBezTo>
                    <a:pt x="92075" y="1213652"/>
                    <a:pt x="-37549" y="694163"/>
                    <a:pt x="0" y="303495"/>
                  </a:cubicBezTo>
                  <a:close/>
                </a:path>
                <a:path w="11232107" h="1820947" stroke="0" extrusionOk="0">
                  <a:moveTo>
                    <a:pt x="0" y="303495"/>
                  </a:moveTo>
                  <a:cubicBezTo>
                    <a:pt x="20293" y="116935"/>
                    <a:pt x="152910" y="-46762"/>
                    <a:pt x="303495" y="0"/>
                  </a:cubicBezTo>
                  <a:cubicBezTo>
                    <a:pt x="2041884" y="-846440"/>
                    <a:pt x="5498303" y="-74814"/>
                    <a:pt x="10928609" y="0"/>
                  </a:cubicBezTo>
                  <a:cubicBezTo>
                    <a:pt x="11113603" y="42267"/>
                    <a:pt x="11195762" y="97623"/>
                    <a:pt x="11232106" y="303495"/>
                  </a:cubicBezTo>
                  <a:cubicBezTo>
                    <a:pt x="11310807" y="699003"/>
                    <a:pt x="11207944" y="1376763"/>
                    <a:pt x="11232106" y="1517449"/>
                  </a:cubicBezTo>
                  <a:cubicBezTo>
                    <a:pt x="11205021" y="1728316"/>
                    <a:pt x="11143702" y="1859624"/>
                    <a:pt x="10928609" y="1820947"/>
                  </a:cubicBezTo>
                  <a:cubicBezTo>
                    <a:pt x="7478454" y="2069611"/>
                    <a:pt x="1420540" y="2130218"/>
                    <a:pt x="303495" y="1820947"/>
                  </a:cubicBezTo>
                  <a:cubicBezTo>
                    <a:pt x="179453" y="1803299"/>
                    <a:pt x="1091" y="1698732"/>
                    <a:pt x="0" y="1517449"/>
                  </a:cubicBezTo>
                  <a:cubicBezTo>
                    <a:pt x="34726" y="1144621"/>
                    <a:pt x="74766" y="895591"/>
                    <a:pt x="0" y="303495"/>
                  </a:cubicBezTo>
                  <a:close/>
                </a:path>
                <a:path w="11232107" h="1820947" fill="none" stroke="0" extrusionOk="0">
                  <a:moveTo>
                    <a:pt x="0" y="303495"/>
                  </a:moveTo>
                  <a:cubicBezTo>
                    <a:pt x="4920" y="142200"/>
                    <a:pt x="131038" y="-20113"/>
                    <a:pt x="303495" y="0"/>
                  </a:cubicBezTo>
                  <a:cubicBezTo>
                    <a:pt x="5289194" y="-452237"/>
                    <a:pt x="7998563" y="318174"/>
                    <a:pt x="10928609" y="0"/>
                  </a:cubicBezTo>
                  <a:cubicBezTo>
                    <a:pt x="11125469" y="-24733"/>
                    <a:pt x="11201713" y="156831"/>
                    <a:pt x="11232106" y="303495"/>
                  </a:cubicBezTo>
                  <a:cubicBezTo>
                    <a:pt x="11296303" y="689108"/>
                    <a:pt x="11303426" y="1302809"/>
                    <a:pt x="11232106" y="1517449"/>
                  </a:cubicBezTo>
                  <a:cubicBezTo>
                    <a:pt x="11261495" y="1669665"/>
                    <a:pt x="11087816" y="1852001"/>
                    <a:pt x="10928609" y="1820947"/>
                  </a:cubicBezTo>
                  <a:cubicBezTo>
                    <a:pt x="7537457" y="1939173"/>
                    <a:pt x="3184167" y="1663011"/>
                    <a:pt x="303495" y="1820947"/>
                  </a:cubicBezTo>
                  <a:cubicBezTo>
                    <a:pt x="149104" y="1804688"/>
                    <a:pt x="-6675" y="1694553"/>
                    <a:pt x="0" y="1517449"/>
                  </a:cubicBezTo>
                  <a:cubicBezTo>
                    <a:pt x="61196" y="1293573"/>
                    <a:pt x="-27551" y="630995"/>
                    <a:pt x="0" y="303495"/>
                  </a:cubicBezTo>
                  <a:close/>
                </a:path>
                <a:path w="11232107" h="1820947" fill="none" stroke="0" extrusionOk="0">
                  <a:moveTo>
                    <a:pt x="0" y="303495"/>
                  </a:moveTo>
                  <a:cubicBezTo>
                    <a:pt x="14457" y="146511"/>
                    <a:pt x="103856" y="-19777"/>
                    <a:pt x="303495" y="0"/>
                  </a:cubicBezTo>
                  <a:cubicBezTo>
                    <a:pt x="5572406" y="-433443"/>
                    <a:pt x="7871152" y="154999"/>
                    <a:pt x="10928609" y="0"/>
                  </a:cubicBezTo>
                  <a:cubicBezTo>
                    <a:pt x="11098853" y="-4300"/>
                    <a:pt x="11184452" y="122045"/>
                    <a:pt x="11232106" y="303495"/>
                  </a:cubicBezTo>
                  <a:cubicBezTo>
                    <a:pt x="11338038" y="670437"/>
                    <a:pt x="11301526" y="1327651"/>
                    <a:pt x="11232106" y="1517449"/>
                  </a:cubicBezTo>
                  <a:cubicBezTo>
                    <a:pt x="11223269" y="1662812"/>
                    <a:pt x="11089327" y="1865959"/>
                    <a:pt x="10928609" y="1820947"/>
                  </a:cubicBezTo>
                  <a:cubicBezTo>
                    <a:pt x="7068388" y="2012203"/>
                    <a:pt x="3682679" y="2079959"/>
                    <a:pt x="303495" y="1820947"/>
                  </a:cubicBezTo>
                  <a:cubicBezTo>
                    <a:pt x="193964" y="1787903"/>
                    <a:pt x="-30784" y="1736900"/>
                    <a:pt x="0" y="1517449"/>
                  </a:cubicBezTo>
                  <a:cubicBezTo>
                    <a:pt x="75326" y="1258683"/>
                    <a:pt x="-1085" y="633178"/>
                    <a:pt x="0" y="303495"/>
                  </a:cubicBezTo>
                  <a:close/>
                </a:path>
              </a:pathLst>
            </a:custGeom>
            <a:ln w="76200">
              <a:prstDash val="dash"/>
              <a:extLst>
                <a:ext uri="{C807C97D-BFC1-408E-A445-0C87EB9F89A2}">
                  <ask:lineSketchStyleProps xmlns:ask="http://schemas.microsoft.com/office/drawing/2018/sketchyshapes" sd="2510099056">
                    <a:custGeom>
                      <a:avLst/>
                      <a:gdLst>
                        <a:gd name="connsiteX0" fmla="*/ 0 w 9489539"/>
                        <a:gd name="connsiteY0" fmla="*/ 244611 h 1467643"/>
                        <a:gd name="connsiteX1" fmla="*/ 256411 w 9489539"/>
                        <a:gd name="connsiteY1" fmla="*/ 0 h 1467643"/>
                        <a:gd name="connsiteX2" fmla="*/ 9233127 w 9489539"/>
                        <a:gd name="connsiteY2" fmla="*/ 0 h 1467643"/>
                        <a:gd name="connsiteX3" fmla="*/ 9489539 w 9489539"/>
                        <a:gd name="connsiteY3" fmla="*/ 244611 h 1467643"/>
                        <a:gd name="connsiteX4" fmla="*/ 9489539 w 9489539"/>
                        <a:gd name="connsiteY4" fmla="*/ 1223031 h 1467643"/>
                        <a:gd name="connsiteX5" fmla="*/ 9233127 w 9489539"/>
                        <a:gd name="connsiteY5" fmla="*/ 1467643 h 1467643"/>
                        <a:gd name="connsiteX6" fmla="*/ 256411 w 9489539"/>
                        <a:gd name="connsiteY6" fmla="*/ 1467643 h 1467643"/>
                        <a:gd name="connsiteX7" fmla="*/ 0 w 9489539"/>
                        <a:gd name="connsiteY7" fmla="*/ 1223031 h 1467643"/>
                        <a:gd name="connsiteX8" fmla="*/ 0 w 9489539"/>
                        <a:gd name="connsiteY8" fmla="*/ 244611 h 1467643"/>
                        <a:gd name="connsiteX0" fmla="*/ 0 w 9489539"/>
                        <a:gd name="connsiteY0" fmla="*/ 244611 h 1467643"/>
                        <a:gd name="connsiteX1" fmla="*/ 256411 w 9489539"/>
                        <a:gd name="connsiteY1" fmla="*/ 0 h 1467643"/>
                        <a:gd name="connsiteX2" fmla="*/ 9233127 w 9489539"/>
                        <a:gd name="connsiteY2" fmla="*/ 0 h 1467643"/>
                        <a:gd name="connsiteX3" fmla="*/ 9489539 w 9489539"/>
                        <a:gd name="connsiteY3" fmla="*/ 244611 h 1467643"/>
                        <a:gd name="connsiteX4" fmla="*/ 9489539 w 9489539"/>
                        <a:gd name="connsiteY4" fmla="*/ 1223031 h 1467643"/>
                        <a:gd name="connsiteX5" fmla="*/ 9233127 w 9489539"/>
                        <a:gd name="connsiteY5" fmla="*/ 1467643 h 1467643"/>
                        <a:gd name="connsiteX6" fmla="*/ 256411 w 9489539"/>
                        <a:gd name="connsiteY6" fmla="*/ 1467643 h 1467643"/>
                        <a:gd name="connsiteX7" fmla="*/ 0 w 9489539"/>
                        <a:gd name="connsiteY7" fmla="*/ 1223031 h 1467643"/>
                        <a:gd name="connsiteX8" fmla="*/ 0 w 9489539"/>
                        <a:gd name="connsiteY8" fmla="*/ 244611 h 146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89539" h="1467643" fill="none" extrusionOk="0">
                          <a:moveTo>
                            <a:pt x="0" y="244611"/>
                          </a:moveTo>
                          <a:cubicBezTo>
                            <a:pt x="13941" y="127489"/>
                            <a:pt x="98262" y="5150"/>
                            <a:pt x="256411" y="0"/>
                          </a:cubicBezTo>
                          <a:cubicBezTo>
                            <a:pt x="4681795" y="-317543"/>
                            <a:pt x="7064791" y="35730"/>
                            <a:pt x="9233127" y="0"/>
                          </a:cubicBezTo>
                          <a:cubicBezTo>
                            <a:pt x="9367035" y="-23321"/>
                            <a:pt x="9451806" y="107741"/>
                            <a:pt x="9489539" y="244611"/>
                          </a:cubicBezTo>
                          <a:cubicBezTo>
                            <a:pt x="9565450" y="562285"/>
                            <a:pt x="9552008" y="1064971"/>
                            <a:pt x="9489539" y="1223031"/>
                          </a:cubicBezTo>
                          <a:cubicBezTo>
                            <a:pt x="9459646" y="1352213"/>
                            <a:pt x="9360658" y="1503610"/>
                            <a:pt x="9233127" y="1467643"/>
                          </a:cubicBezTo>
                          <a:cubicBezTo>
                            <a:pt x="6421795" y="1601069"/>
                            <a:pt x="3172214" y="1713804"/>
                            <a:pt x="256411" y="1467643"/>
                          </a:cubicBezTo>
                          <a:cubicBezTo>
                            <a:pt x="138518" y="1459021"/>
                            <a:pt x="-24033" y="1403040"/>
                            <a:pt x="0" y="1223031"/>
                          </a:cubicBezTo>
                          <a:cubicBezTo>
                            <a:pt x="79181" y="1006999"/>
                            <a:pt x="-19483" y="554347"/>
                            <a:pt x="0" y="244611"/>
                          </a:cubicBezTo>
                          <a:close/>
                        </a:path>
                        <a:path w="9489539" h="1467643" stroke="0" extrusionOk="0">
                          <a:moveTo>
                            <a:pt x="0" y="244611"/>
                          </a:moveTo>
                          <a:cubicBezTo>
                            <a:pt x="12559" y="96451"/>
                            <a:pt x="117040" y="-31037"/>
                            <a:pt x="256411" y="0"/>
                          </a:cubicBezTo>
                          <a:cubicBezTo>
                            <a:pt x="1868966" y="-209672"/>
                            <a:pt x="4722106" y="-83029"/>
                            <a:pt x="9233127" y="0"/>
                          </a:cubicBezTo>
                          <a:cubicBezTo>
                            <a:pt x="9385217" y="22687"/>
                            <a:pt x="9470507" y="83775"/>
                            <a:pt x="9489539" y="244611"/>
                          </a:cubicBezTo>
                          <a:cubicBezTo>
                            <a:pt x="9567481" y="552644"/>
                            <a:pt x="9480207" y="1106102"/>
                            <a:pt x="9489539" y="1223031"/>
                          </a:cubicBezTo>
                          <a:cubicBezTo>
                            <a:pt x="9482872" y="1370497"/>
                            <a:pt x="9395975" y="1482863"/>
                            <a:pt x="9233127" y="1467643"/>
                          </a:cubicBezTo>
                          <a:cubicBezTo>
                            <a:pt x="6266529" y="1587954"/>
                            <a:pt x="1280240" y="1588465"/>
                            <a:pt x="256411" y="1467643"/>
                          </a:cubicBezTo>
                          <a:cubicBezTo>
                            <a:pt x="133104" y="1460169"/>
                            <a:pt x="-8214" y="1349331"/>
                            <a:pt x="0" y="1223031"/>
                          </a:cubicBezTo>
                          <a:cubicBezTo>
                            <a:pt x="60907" y="911521"/>
                            <a:pt x="50405" y="720905"/>
                            <a:pt x="0" y="244611"/>
                          </a:cubicBezTo>
                          <a:close/>
                        </a:path>
                        <a:path w="9489539" h="1467643" fill="none" stroke="0" extrusionOk="0">
                          <a:moveTo>
                            <a:pt x="0" y="244611"/>
                          </a:moveTo>
                          <a:cubicBezTo>
                            <a:pt x="4574" y="103140"/>
                            <a:pt x="106698" y="-12990"/>
                            <a:pt x="256411" y="0"/>
                          </a:cubicBezTo>
                          <a:cubicBezTo>
                            <a:pt x="4748435" y="-257524"/>
                            <a:pt x="6593340" y="5409"/>
                            <a:pt x="9233127" y="0"/>
                          </a:cubicBezTo>
                          <a:cubicBezTo>
                            <a:pt x="9373198" y="-6619"/>
                            <a:pt x="9474049" y="100498"/>
                            <a:pt x="9489539" y="244611"/>
                          </a:cubicBezTo>
                          <a:cubicBezTo>
                            <a:pt x="9558377" y="558692"/>
                            <a:pt x="9559114" y="1054436"/>
                            <a:pt x="9489539" y="1223031"/>
                          </a:cubicBezTo>
                          <a:cubicBezTo>
                            <a:pt x="9493427" y="1343763"/>
                            <a:pt x="9370939" y="1485087"/>
                            <a:pt x="9233127" y="1467643"/>
                          </a:cubicBezTo>
                          <a:cubicBezTo>
                            <a:pt x="6301816" y="1610482"/>
                            <a:pt x="2616037" y="1285903"/>
                            <a:pt x="256411" y="1467643"/>
                          </a:cubicBezTo>
                          <a:cubicBezTo>
                            <a:pt x="131864" y="1458494"/>
                            <a:pt x="-16389" y="1368400"/>
                            <a:pt x="0" y="1223031"/>
                          </a:cubicBezTo>
                          <a:cubicBezTo>
                            <a:pt x="41922" y="1054563"/>
                            <a:pt x="-7583" y="545388"/>
                            <a:pt x="0" y="244611"/>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Hộp Văn bản 22">
              <a:extLst>
                <a:ext uri="{FF2B5EF4-FFF2-40B4-BE49-F238E27FC236}">
                  <a16:creationId xmlns:a16="http://schemas.microsoft.com/office/drawing/2014/main" id="{ECE08D74-38DE-22D3-66A9-0D66E3DBC84B}"/>
                </a:ext>
              </a:extLst>
            </p:cNvPr>
            <p:cNvSpPr txBox="1"/>
            <p:nvPr/>
          </p:nvSpPr>
          <p:spPr>
            <a:xfrm>
              <a:off x="1191238" y="454912"/>
              <a:ext cx="10138914" cy="1794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rPr>
                <a:t>Hoạt</a:t>
              </a:r>
              <a:r>
                <a:rPr kumimoji="0" lang="en-US" sz="4400" b="1" i="0" u="none" strike="noStrike" kern="1200" cap="none" spc="0" normalizeH="0" baseline="0" noProof="0" dirty="0">
                  <a:ln>
                    <a:noFill/>
                  </a:ln>
                  <a:solidFill>
                    <a:srgbClr val="70AD47">
                      <a:lumMod val="50000"/>
                    </a:srgbClr>
                  </a:solidFill>
                  <a:effectLst/>
                  <a:uLnTx/>
                  <a:uFillTx/>
                </a:rPr>
                <a:t> </a:t>
              </a:r>
              <a:r>
                <a:rPr kumimoji="0" lang="en-US" sz="4400" b="1" i="0" u="none" strike="noStrike" kern="1200" cap="none" spc="0" normalizeH="0" baseline="0" noProof="0" dirty="0" err="1">
                  <a:ln>
                    <a:noFill/>
                  </a:ln>
                  <a:solidFill>
                    <a:srgbClr val="70AD47">
                      <a:lumMod val="50000"/>
                    </a:srgbClr>
                  </a:solidFill>
                  <a:effectLst/>
                  <a:uLnTx/>
                  <a:uFillTx/>
                </a:rPr>
                <a:t>động</a:t>
              </a:r>
              <a:r>
                <a:rPr kumimoji="0" lang="en-US" sz="4400" b="1" i="0" u="none" strike="noStrike" kern="1200" cap="none" spc="0" normalizeH="0" baseline="0" noProof="0" dirty="0">
                  <a:ln>
                    <a:noFill/>
                  </a:ln>
                  <a:solidFill>
                    <a:srgbClr val="70AD47">
                      <a:lumMod val="50000"/>
                    </a:srgbClr>
                  </a:solidFill>
                  <a:effectLst/>
                  <a:uLnTx/>
                  <a:uFillTx/>
                </a:rPr>
                <a:t> 1: </a:t>
              </a:r>
              <a:r>
                <a:rPr kumimoji="0" lang="en-US" sz="4400" b="1" i="0" u="none" strike="noStrike" kern="1200" cap="none" spc="0" normalizeH="0" baseline="0" noProof="0" dirty="0" err="1">
                  <a:ln>
                    <a:noFill/>
                  </a:ln>
                  <a:solidFill>
                    <a:srgbClr val="70AD47">
                      <a:lumMod val="50000"/>
                    </a:srgbClr>
                  </a:solidFill>
                  <a:effectLst/>
                  <a:uLnTx/>
                  <a:uFillTx/>
                </a:rPr>
                <a:t>Nhận</a:t>
              </a:r>
              <a:r>
                <a:rPr kumimoji="0" lang="en-US" sz="4400" b="1" i="0" u="none" strike="noStrike" kern="1200" cap="none" spc="0" normalizeH="0" baseline="0" noProof="0" dirty="0">
                  <a:ln>
                    <a:noFill/>
                  </a:ln>
                  <a:solidFill>
                    <a:srgbClr val="70AD47">
                      <a:lumMod val="50000"/>
                    </a:srgbClr>
                  </a:solidFill>
                  <a:effectLst/>
                  <a:uLnTx/>
                  <a:uFillTx/>
                </a:rPr>
                <a:t> </a:t>
              </a:r>
              <a:r>
                <a:rPr kumimoji="0" lang="en-US" sz="4400" b="1" i="0" u="none" strike="noStrike" kern="1200" cap="none" spc="0" normalizeH="0" baseline="0" noProof="0" dirty="0" err="1">
                  <a:ln>
                    <a:noFill/>
                  </a:ln>
                  <a:solidFill>
                    <a:srgbClr val="70AD47">
                      <a:lumMod val="50000"/>
                    </a:srgbClr>
                  </a:solidFill>
                  <a:effectLst/>
                  <a:uLnTx/>
                  <a:uFillTx/>
                </a:rPr>
                <a:t>diện</a:t>
              </a:r>
              <a:r>
                <a:rPr kumimoji="0" lang="en-US" sz="4400" b="1" i="0" u="none" strike="noStrike" kern="1200" cap="none" spc="0" normalizeH="0" baseline="0" noProof="0" dirty="0">
                  <a:ln>
                    <a:noFill/>
                  </a:ln>
                  <a:solidFill>
                    <a:srgbClr val="70AD47">
                      <a:lumMod val="50000"/>
                    </a:srgbClr>
                  </a:solidFill>
                  <a:effectLst/>
                  <a:uLnTx/>
                  <a:uFillTx/>
                </a:rPr>
                <a:t> </a:t>
              </a:r>
              <a:r>
                <a:rPr kumimoji="0" lang="en-US" sz="4400" b="1" i="0" u="none" strike="noStrike" kern="1200" cap="none" spc="0" normalizeH="0" baseline="0" noProof="0" dirty="0" err="1">
                  <a:ln>
                    <a:noFill/>
                  </a:ln>
                  <a:solidFill>
                    <a:srgbClr val="70AD47">
                      <a:lumMod val="50000"/>
                    </a:srgbClr>
                  </a:solidFill>
                  <a:effectLst/>
                  <a:uLnTx/>
                  <a:uFillTx/>
                </a:rPr>
                <a:t>hoạt</a:t>
              </a:r>
              <a:r>
                <a:rPr kumimoji="0" lang="en-US" sz="4400" b="1" i="0" u="none" strike="noStrike" kern="1200" cap="none" spc="0" normalizeH="0" baseline="0" noProof="0" dirty="0">
                  <a:ln>
                    <a:noFill/>
                  </a:ln>
                  <a:solidFill>
                    <a:srgbClr val="70AD47">
                      <a:lumMod val="50000"/>
                    </a:srgbClr>
                  </a:solidFill>
                  <a:effectLst/>
                  <a:uLnTx/>
                  <a:uFillTx/>
                </a:rPr>
                <a:t> </a:t>
              </a:r>
              <a:r>
                <a:rPr kumimoji="0" lang="en-US" sz="4400" b="1" i="0" u="none" strike="noStrike" kern="1200" cap="none" spc="0" normalizeH="0" baseline="0" noProof="0" dirty="0" err="1">
                  <a:ln>
                    <a:noFill/>
                  </a:ln>
                  <a:solidFill>
                    <a:srgbClr val="70AD47">
                      <a:lumMod val="50000"/>
                    </a:srgbClr>
                  </a:solidFill>
                  <a:effectLst/>
                  <a:uLnTx/>
                  <a:uFillTx/>
                </a:rPr>
                <a:t>động</a:t>
              </a:r>
              <a:r>
                <a:rPr kumimoji="0" lang="en-US" sz="4400" b="1" i="0" u="none" strike="noStrike" kern="1200" cap="none" spc="0" normalizeH="0" baseline="0" noProof="0" dirty="0">
                  <a:ln>
                    <a:noFill/>
                  </a:ln>
                  <a:solidFill>
                    <a:srgbClr val="70AD47">
                      <a:lumMod val="50000"/>
                    </a:srgbClr>
                  </a:solidFill>
                  <a:effectLst/>
                  <a:uLnTx/>
                  <a:uFillTx/>
                </a:rPr>
                <a:t> </a:t>
              </a:r>
              <a:r>
                <a:rPr kumimoji="0" lang="en-US" sz="4400" b="1" i="0" u="none" strike="noStrike" kern="1200" cap="none" spc="0" normalizeH="0" baseline="0" noProof="0" dirty="0" err="1">
                  <a:ln>
                    <a:noFill/>
                  </a:ln>
                  <a:solidFill>
                    <a:srgbClr val="70AD47">
                      <a:lumMod val="50000"/>
                    </a:srgbClr>
                  </a:solidFill>
                  <a:effectLst/>
                  <a:uLnTx/>
                  <a:uFillTx/>
                </a:rPr>
                <a:t>kết</a:t>
              </a:r>
              <a:r>
                <a:rPr kumimoji="0" lang="en-US" sz="4400" b="1" i="0" u="none" strike="noStrike" kern="1200" cap="none" spc="0" normalizeH="0" baseline="0" noProof="0" dirty="0">
                  <a:ln>
                    <a:noFill/>
                  </a:ln>
                  <a:solidFill>
                    <a:srgbClr val="70AD47">
                      <a:lumMod val="50000"/>
                    </a:srgbClr>
                  </a:solidFill>
                  <a:effectLst/>
                  <a:uLnTx/>
                  <a:uFillTx/>
                </a:rPr>
                <a:t> </a:t>
              </a:r>
              <a:r>
                <a:rPr kumimoji="0" lang="en-US" sz="4400" b="1" i="0" u="none" strike="noStrike" kern="1200" cap="none" spc="0" normalizeH="0" baseline="0" noProof="0" dirty="0" err="1">
                  <a:ln>
                    <a:noFill/>
                  </a:ln>
                  <a:solidFill>
                    <a:srgbClr val="70AD47">
                      <a:lumMod val="50000"/>
                    </a:srgbClr>
                  </a:solidFill>
                  <a:effectLst/>
                  <a:uLnTx/>
                  <a:uFillTx/>
                </a:rPr>
                <a:t>nối</a:t>
              </a:r>
              <a:r>
                <a:rPr kumimoji="0" lang="en-US" sz="4400" b="1" i="0" u="none" strike="noStrike" kern="1200" cap="none" spc="0" normalizeH="0" baseline="0" noProof="0" dirty="0">
                  <a:ln>
                    <a:noFill/>
                  </a:ln>
                  <a:solidFill>
                    <a:srgbClr val="70AD47">
                      <a:lumMod val="50000"/>
                    </a:srgbClr>
                  </a:solidFill>
                  <a:effectLst/>
                  <a:uLnTx/>
                  <a:uFillTx/>
                </a:rPr>
                <a:t> </a:t>
              </a:r>
              <a:r>
                <a:rPr kumimoji="0" lang="en-US" sz="4400" b="1" i="0" u="none" strike="noStrike" kern="1200" cap="none" spc="0" normalizeH="0" baseline="0" noProof="0" dirty="0" err="1">
                  <a:ln>
                    <a:noFill/>
                  </a:ln>
                  <a:solidFill>
                    <a:srgbClr val="70AD47">
                      <a:lumMod val="50000"/>
                    </a:srgbClr>
                  </a:solidFill>
                  <a:effectLst/>
                  <a:uLnTx/>
                  <a:uFillTx/>
                </a:rPr>
                <a:t>cộng</a:t>
              </a:r>
              <a:r>
                <a:rPr kumimoji="0" lang="en-US" sz="4400" b="1" i="0" u="none" strike="noStrike" kern="1200" cap="none" spc="0" normalizeH="0" baseline="0" noProof="0" dirty="0">
                  <a:ln>
                    <a:noFill/>
                  </a:ln>
                  <a:solidFill>
                    <a:srgbClr val="70AD47">
                      <a:lumMod val="50000"/>
                    </a:srgbClr>
                  </a:solidFill>
                  <a:effectLst/>
                  <a:uLnTx/>
                  <a:uFillTx/>
                </a:rPr>
                <a:t> </a:t>
              </a:r>
              <a:r>
                <a:rPr kumimoji="0" lang="en-US" sz="4400" b="1" i="0" u="none" strike="noStrike" kern="1200" cap="none" spc="0" normalizeH="0" baseline="0" noProof="0" dirty="0" err="1">
                  <a:ln>
                    <a:noFill/>
                  </a:ln>
                  <a:solidFill>
                    <a:srgbClr val="70AD47">
                      <a:lumMod val="50000"/>
                    </a:srgbClr>
                  </a:solidFill>
                  <a:effectLst/>
                  <a:uLnTx/>
                  <a:uFillTx/>
                </a:rPr>
                <a:t>đồng</a:t>
              </a:r>
              <a:endParaRPr kumimoji="0" lang="en-US" sz="4400" b="1" i="0" u="none" strike="noStrike" kern="1200" cap="none" spc="0" normalizeH="0" baseline="0" noProof="0" dirty="0">
                <a:ln>
                  <a:noFill/>
                </a:ln>
                <a:solidFill>
                  <a:srgbClr val="70AD47">
                    <a:lumMod val="50000"/>
                  </a:srgbClr>
                </a:solidFill>
                <a:effectLst/>
                <a:uLnTx/>
                <a:uFillTx/>
              </a:endParaRPr>
            </a:p>
          </p:txBody>
        </p:sp>
      </p:grpSp>
      <p:pic>
        <p:nvPicPr>
          <p:cNvPr id="5" name="Picture 2" descr="Free Vector | Group of young children cartoon character on white background">
            <a:extLst>
              <a:ext uri="{FF2B5EF4-FFF2-40B4-BE49-F238E27FC236}">
                <a16:creationId xmlns:a16="http://schemas.microsoft.com/office/drawing/2014/main" id="{38564956-4502-0498-F8D5-F0B5207BEE3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814" b="90988" l="7668" r="93930">
                        <a14:foregroundMark x1="17252" y1="12791" x2="13738" y2="64535"/>
                        <a14:foregroundMark x1="13090" y1="68410" x2="12620" y2="71221"/>
                        <a14:foregroundMark x1="13738" y1="64535" x2="13474" y2="66113"/>
                        <a14:foregroundMark x1="11661" y1="88953" x2="11661" y2="88953"/>
                        <a14:foregroundMark x1="11342" y1="84012" x2="13578" y2="88953"/>
                        <a14:foregroundMark x1="18211" y1="81686" x2="20927" y2="87791"/>
                        <a14:foregroundMark x1="16613" y1="84593" x2="19649" y2="87500"/>
                        <a14:foregroundMark x1="21885" y1="85174" x2="21885" y2="85174"/>
                        <a14:foregroundMark x1="22364" y1="86919" x2="21565" y2="90407"/>
                        <a14:foregroundMark x1="30192" y1="9593" x2="38658" y2="54360"/>
                        <a14:foregroundMark x1="38658" y1="54360" x2="38339" y2="64244"/>
                        <a14:foregroundMark x1="40415" y1="49709" x2="41054" y2="51453"/>
                        <a14:foregroundMark x1="28754" y1="61047" x2="28754" y2="61047"/>
                        <a14:foregroundMark x1="27955" y1="85465" x2="27955" y2="85465"/>
                        <a14:foregroundMark x1="26997" y1="86337" x2="28594" y2="89244"/>
                        <a14:foregroundMark x1="36262" y1="81395" x2="38179" y2="86047"/>
                        <a14:foregroundMark x1="27636" y1="61337" x2="27636" y2="61337"/>
                        <a14:foregroundMark x1="27476" y1="62791" x2="27476" y2="62791"/>
                        <a14:foregroundMark x1="59105" y1="8430" x2="59105" y2="8430"/>
                        <a14:foregroundMark x1="58307" y1="85174" x2="58307" y2="85174"/>
                        <a14:foregroundMark x1="51597" y1="85756" x2="51597" y2="85756"/>
                        <a14:foregroundMark x1="51757" y1="82267" x2="51757" y2="82267"/>
                        <a14:foregroundMark x1="52875" y1="83430" x2="51597" y2="87500"/>
                        <a14:foregroundMark x1="91374" y1="25872" x2="91374" y2="25872"/>
                        <a14:foregroundMark x1="93930" y1="36628" x2="93930" y2="36628"/>
                        <a14:foregroundMark x1="84665" y1="72965" x2="84665" y2="72965"/>
                        <a14:foregroundMark x1="83067" y1="67442" x2="83067" y2="67442"/>
                        <a14:foregroundMark x1="83387" y1="67733" x2="84824" y2="73547"/>
                        <a14:foregroundMark x1="84665" y1="72093" x2="85304" y2="77907"/>
                        <a14:foregroundMark x1="85304" y1="71802" x2="85463" y2="77616"/>
                        <a14:foregroundMark x1="77476" y1="86628" x2="77476" y2="86628"/>
                        <a14:foregroundMark x1="79073" y1="81686" x2="79073" y2="81686"/>
                        <a14:foregroundMark x1="56550" y1="23547" x2="55911" y2="33721"/>
                        <a14:foregroundMark x1="42971" y1="52326" x2="42971" y2="52326"/>
                        <a14:foregroundMark x1="42652" y1="46221" x2="42971" y2="56395"/>
                        <a14:foregroundMark x1="10224" y1="89826" x2="8147" y2="86047"/>
                        <a14:foregroundMark x1="17412" y1="87791" x2="20128" y2="89535"/>
                        <a14:foregroundMark x1="10543" y1="90116" x2="12460" y2="90116"/>
                        <a14:foregroundMark x1="8466" y1="87209" x2="8946" y2="87791"/>
                        <a14:foregroundMark x1="24441" y1="82558" x2="26198" y2="90116"/>
                        <a14:foregroundMark x1="34185" y1="84302" x2="36741" y2="90116"/>
                        <a14:foregroundMark x1="38339" y1="91279" x2="33227" y2="82849"/>
                        <a14:foregroundMark x1="50799" y1="88081" x2="51237" y2="87904"/>
                        <a14:foregroundMark x1="50799" y1="88663" x2="48562" y2="86919"/>
                        <a14:foregroundMark x1="57668" y1="89244" x2="64217" y2="84593"/>
                        <a14:foregroundMark x1="56709" y1="89826" x2="57827" y2="89535"/>
                        <a14:foregroundMark x1="58786" y1="84302" x2="59744" y2="83140"/>
                        <a14:foregroundMark x1="59904" y1="89826" x2="60703" y2="88953"/>
                        <a14:foregroundMark x1="58786" y1="90407" x2="58786" y2="90407"/>
                        <a14:foregroundMark x1="61502" y1="89244" x2="64058" y2="85756"/>
                        <a14:foregroundMark x1="47764" y1="87500" x2="46965" y2="86337"/>
                        <a14:foregroundMark x1="7668" y1="86919" x2="9744" y2="89826"/>
                        <a14:foregroundMark x1="28914" y1="71221" x2="28914" y2="72093"/>
                        <a14:foregroundMark x1="31949" y1="63663" x2="30192" y2="79070"/>
                        <a14:foregroundMark x1="41054" y1="59884" x2="41054" y2="59884"/>
                        <a14:foregroundMark x1="16773" y1="5814" x2="15335" y2="6686"/>
                        <a14:foregroundMark x1="68051" y1="11047" x2="68051" y2="11047"/>
                        <a14:foregroundMark x1="82428" y1="66570" x2="82428" y2="66570"/>
                        <a14:foregroundMark x1="85463" y1="78779" x2="85463" y2="78779"/>
                        <a14:foregroundMark x1="79073" y1="79942" x2="78275" y2="90116"/>
                        <a14:foregroundMark x1="77796" y1="90988" x2="78115" y2="90116"/>
                        <a14:foregroundMark x1="78594" y1="88663" x2="78754" y2="86628"/>
                        <a14:foregroundMark x1="79073" y1="85756" x2="79073" y2="82849"/>
                        <a14:foregroundMark x1="57827" y1="84012" x2="57827" y2="84012"/>
                        <a14:foregroundMark x1="57668" y1="83721" x2="58147" y2="83140"/>
                        <a14:foregroundMark x1="50479" y1="82849" x2="51118" y2="81977"/>
                        <a14:backgroundMark x1="24920" y1="18023" x2="24920" y2="18023"/>
                        <a14:backgroundMark x1="69649" y1="20058" x2="69649" y2="20058"/>
                        <a14:backgroundMark x1="84505" y1="39244" x2="84505" y2="39244"/>
                        <a14:backgroundMark x1="78115" y1="41279" x2="78115" y2="41279"/>
                        <a14:backgroundMark x1="56390" y1="72674" x2="56390" y2="72674"/>
                        <a14:backgroundMark x1="56550" y1="75291" x2="56550" y2="75291"/>
                        <a14:backgroundMark x1="56709" y1="76163" x2="57029" y2="78779"/>
                        <a14:backgroundMark x1="72364" y1="72965" x2="72364" y2="72965"/>
                        <a14:backgroundMark x1="15495" y1="75000" x2="15495" y2="75000"/>
                        <a14:backgroundMark x1="15495" y1="75000" x2="15016" y2="77616"/>
                        <a14:backgroundMark x1="16454" y1="67442" x2="16134" y2="69767"/>
                        <a14:backgroundMark x1="50000" y1="90698" x2="55591" y2="94186"/>
                      </a14:backgroundRemoval>
                    </a14:imgEffect>
                  </a14:imgLayer>
                </a14:imgProps>
              </a:ext>
              <a:ext uri="{28A0092B-C50C-407E-A947-70E740481C1C}">
                <a14:useLocalDpi xmlns:a14="http://schemas.microsoft.com/office/drawing/2010/main" val="0"/>
              </a:ext>
            </a:extLst>
          </a:blip>
          <a:srcRect/>
          <a:stretch>
            <a:fillRect/>
          </a:stretch>
        </p:blipFill>
        <p:spPr bwMode="auto">
          <a:xfrm>
            <a:off x="3427024" y="3666259"/>
            <a:ext cx="596265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61752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A5762BD-C5A3-FBD5-F659-1D3368F83120}"/>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0" y="-23977"/>
            <a:ext cx="12191980" cy="6856718"/>
          </a:xfrm>
          <a:prstGeom prst="rect">
            <a:avLst/>
          </a:prstGeom>
        </p:spPr>
      </p:pic>
      <p:sp>
        <p:nvSpPr>
          <p:cNvPr id="2" name="Rectangle: Rounded Corners 1">
            <a:extLst>
              <a:ext uri="{FF2B5EF4-FFF2-40B4-BE49-F238E27FC236}">
                <a16:creationId xmlns:a16="http://schemas.microsoft.com/office/drawing/2014/main" id="{256DB278-DE6B-2741-0F4F-1001514CC275}"/>
              </a:ext>
            </a:extLst>
          </p:cNvPr>
          <p:cNvSpPr/>
          <p:nvPr/>
        </p:nvSpPr>
        <p:spPr>
          <a:xfrm>
            <a:off x="257175" y="209549"/>
            <a:ext cx="11620500" cy="6353175"/>
          </a:xfrm>
          <a:prstGeom prst="roundRect">
            <a:avLst/>
          </a:prstGeom>
          <a:solidFill>
            <a:schemeClr val="bg1"/>
          </a:solidFill>
          <a:ln w="3810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srgbClr val="9900CC"/>
              </a:solidFill>
              <a:effectLst/>
              <a:uLnTx/>
              <a:uFillTx/>
              <a:latin typeface="Calibri" panose="020F0502020204030204"/>
              <a:ea typeface="+mn-ea"/>
              <a:cs typeface="Times New Roman" panose="02020603050405020304" pitchFamily="18" charset="0"/>
            </a:endParaRPr>
          </a:p>
        </p:txBody>
      </p:sp>
      <p:sp>
        <p:nvSpPr>
          <p:cNvPr id="4" name="TextBox 3">
            <a:extLst>
              <a:ext uri="{FF2B5EF4-FFF2-40B4-BE49-F238E27FC236}">
                <a16:creationId xmlns:a16="http://schemas.microsoft.com/office/drawing/2014/main" id="{0489A998-1A6D-3AE1-468C-3CB45548978B}"/>
              </a:ext>
            </a:extLst>
          </p:cNvPr>
          <p:cNvSpPr txBox="1"/>
          <p:nvPr/>
        </p:nvSpPr>
        <p:spPr>
          <a:xfrm>
            <a:off x="1085850" y="247650"/>
            <a:ext cx="10163175" cy="1077218"/>
          </a:xfrm>
          <a:prstGeom prst="rect">
            <a:avLst/>
          </a:prstGeom>
          <a:noFill/>
        </p:spPr>
        <p:txBody>
          <a:bodyPr wrap="square" rtlCol="0">
            <a:spAutoFit/>
          </a:bodyPr>
          <a:lstStyle/>
          <a:p>
            <a:pPr marR="0" lvl="0" algn="just" defTabSz="914400" rtl="0" eaLnBrk="1" fontAlgn="auto" latinLnBrk="0" hangingPunct="1">
              <a:spcBef>
                <a:spcPts val="0"/>
              </a:spcBef>
              <a:spcAft>
                <a:spcPts val="0"/>
              </a:spcAft>
              <a:buClrTx/>
              <a:buSzTx/>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Quan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sát</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tranh</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và</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nhận</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xét</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về</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nội</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dung, ý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nghĩa</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của</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hoạt</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động</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kết</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nối</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cộng</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đồng</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a:t>
            </a:r>
            <a:endPar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A7B48E70-1C80-4A8D-AC07-7DC1E42E6E55}"/>
              </a:ext>
            </a:extLst>
          </p:cNvPr>
          <p:cNvPicPr>
            <a:picLocks noChangeAspect="1"/>
          </p:cNvPicPr>
          <p:nvPr/>
        </p:nvPicPr>
        <p:blipFill>
          <a:blip r:embed="rId3"/>
          <a:stretch>
            <a:fillRect/>
          </a:stretch>
        </p:blipFill>
        <p:spPr>
          <a:xfrm>
            <a:off x="1447800" y="1447799"/>
            <a:ext cx="9130920" cy="3571875"/>
          </a:xfrm>
          <a:prstGeom prst="rect">
            <a:avLst/>
          </a:prstGeom>
        </p:spPr>
      </p:pic>
      <p:sp>
        <p:nvSpPr>
          <p:cNvPr id="8" name="Rectangle: Rounded Corners 4">
            <a:extLst>
              <a:ext uri="{FF2B5EF4-FFF2-40B4-BE49-F238E27FC236}">
                <a16:creationId xmlns:a16="http://schemas.microsoft.com/office/drawing/2014/main" id="{67F4E13C-7765-4001-7C36-65C03516408F}"/>
              </a:ext>
            </a:extLst>
          </p:cNvPr>
          <p:cNvSpPr/>
          <p:nvPr/>
        </p:nvSpPr>
        <p:spPr>
          <a:xfrm>
            <a:off x="1238250" y="5042236"/>
            <a:ext cx="4438650" cy="1406189"/>
          </a:xfrm>
          <a:custGeom>
            <a:avLst/>
            <a:gdLst>
              <a:gd name="connsiteX0" fmla="*/ 0 w 3335274"/>
              <a:gd name="connsiteY0" fmla="*/ 317147 h 1902845"/>
              <a:gd name="connsiteX1" fmla="*/ 317147 w 3335274"/>
              <a:gd name="connsiteY1" fmla="*/ 0 h 1902845"/>
              <a:gd name="connsiteX2" fmla="*/ 3018127 w 3335274"/>
              <a:gd name="connsiteY2" fmla="*/ 0 h 1902845"/>
              <a:gd name="connsiteX3" fmla="*/ 3335274 w 3335274"/>
              <a:gd name="connsiteY3" fmla="*/ 317147 h 1902845"/>
              <a:gd name="connsiteX4" fmla="*/ 3335274 w 3335274"/>
              <a:gd name="connsiteY4" fmla="*/ 1585698 h 1902845"/>
              <a:gd name="connsiteX5" fmla="*/ 3018127 w 3335274"/>
              <a:gd name="connsiteY5" fmla="*/ 1902845 h 1902845"/>
              <a:gd name="connsiteX6" fmla="*/ 317147 w 3335274"/>
              <a:gd name="connsiteY6" fmla="*/ 1902845 h 1902845"/>
              <a:gd name="connsiteX7" fmla="*/ 0 w 3335274"/>
              <a:gd name="connsiteY7" fmla="*/ 1585698 h 1902845"/>
              <a:gd name="connsiteX8" fmla="*/ 0 w 3335274"/>
              <a:gd name="connsiteY8" fmla="*/ 317147 h 190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5274" h="1902845" fill="none" extrusionOk="0">
                <a:moveTo>
                  <a:pt x="0" y="317147"/>
                </a:moveTo>
                <a:cubicBezTo>
                  <a:pt x="-7598" y="142464"/>
                  <a:pt x="140088" y="10809"/>
                  <a:pt x="317147" y="0"/>
                </a:cubicBezTo>
                <a:cubicBezTo>
                  <a:pt x="945847" y="77600"/>
                  <a:pt x="2673145" y="-27269"/>
                  <a:pt x="3018127" y="0"/>
                </a:cubicBezTo>
                <a:cubicBezTo>
                  <a:pt x="3206013" y="-16794"/>
                  <a:pt x="3345675" y="145054"/>
                  <a:pt x="3335274" y="317147"/>
                </a:cubicBezTo>
                <a:cubicBezTo>
                  <a:pt x="3383962" y="821106"/>
                  <a:pt x="3448618" y="1411945"/>
                  <a:pt x="3335274" y="1585698"/>
                </a:cubicBezTo>
                <a:cubicBezTo>
                  <a:pt x="3324475" y="1756629"/>
                  <a:pt x="3172774" y="1911890"/>
                  <a:pt x="3018127" y="1902845"/>
                </a:cubicBezTo>
                <a:cubicBezTo>
                  <a:pt x="2201797" y="1952022"/>
                  <a:pt x="1303201" y="1780143"/>
                  <a:pt x="317147" y="1902845"/>
                </a:cubicBezTo>
                <a:cubicBezTo>
                  <a:pt x="139504" y="1921952"/>
                  <a:pt x="-26179" y="1783394"/>
                  <a:pt x="0" y="1585698"/>
                </a:cubicBezTo>
                <a:cubicBezTo>
                  <a:pt x="-50923" y="1190139"/>
                  <a:pt x="-99404" y="574158"/>
                  <a:pt x="0" y="317147"/>
                </a:cubicBezTo>
                <a:close/>
              </a:path>
              <a:path w="3335274" h="1902845" stroke="0" extrusionOk="0">
                <a:moveTo>
                  <a:pt x="0" y="317147"/>
                </a:moveTo>
                <a:cubicBezTo>
                  <a:pt x="5458" y="141368"/>
                  <a:pt x="144647" y="-177"/>
                  <a:pt x="317147" y="0"/>
                </a:cubicBezTo>
                <a:cubicBezTo>
                  <a:pt x="634691" y="-129276"/>
                  <a:pt x="2537524" y="-77778"/>
                  <a:pt x="3018127" y="0"/>
                </a:cubicBezTo>
                <a:cubicBezTo>
                  <a:pt x="3184581" y="-27737"/>
                  <a:pt x="3331129" y="165892"/>
                  <a:pt x="3335274" y="317147"/>
                </a:cubicBezTo>
                <a:cubicBezTo>
                  <a:pt x="3257649" y="525026"/>
                  <a:pt x="3443657" y="1361525"/>
                  <a:pt x="3335274" y="1585698"/>
                </a:cubicBezTo>
                <a:cubicBezTo>
                  <a:pt x="3341407" y="1773788"/>
                  <a:pt x="3173570" y="1909544"/>
                  <a:pt x="3018127" y="1902845"/>
                </a:cubicBezTo>
                <a:cubicBezTo>
                  <a:pt x="1825515" y="1947065"/>
                  <a:pt x="1649227" y="1873463"/>
                  <a:pt x="317147" y="1902845"/>
                </a:cubicBezTo>
                <a:cubicBezTo>
                  <a:pt x="138353" y="1888864"/>
                  <a:pt x="-31009" y="1753686"/>
                  <a:pt x="0" y="1585698"/>
                </a:cubicBezTo>
                <a:cubicBezTo>
                  <a:pt x="-41283" y="1140928"/>
                  <a:pt x="-20860" y="752221"/>
                  <a:pt x="0" y="317147"/>
                </a:cubicBezTo>
                <a:close/>
              </a:path>
            </a:pathLst>
          </a:custGeom>
          <a:solidFill>
            <a:schemeClr val="accent2">
              <a:lumMod val="20000"/>
              <a:lumOff val="80000"/>
            </a:schemeClr>
          </a:solidFill>
          <a:ln w="76200">
            <a:solidFill>
              <a:srgbClr val="00206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err="1">
                <a:solidFill>
                  <a:srgbClr val="002060"/>
                </a:solidFill>
                <a:latin typeface="Calibri" panose="020F0502020204030204"/>
              </a:rPr>
              <a:t>Các</a:t>
            </a:r>
            <a:r>
              <a:rPr lang="vi-VN" sz="2800" dirty="0">
                <a:solidFill>
                  <a:srgbClr val="002060"/>
                </a:solidFill>
                <a:latin typeface="Calibri" panose="020F0502020204030204"/>
              </a:rPr>
              <a:t> bạn và mọi người đang tham gia vệ sinh môi trường, trường lớp; </a:t>
            </a:r>
            <a:endParaRPr kumimoji="0" lang="en-US" sz="2800" b="0" i="0" u="none" strike="noStrike" kern="1200" cap="none" spc="0" normalizeH="0" baseline="0" noProof="0" dirty="0">
              <a:ln>
                <a:noFill/>
              </a:ln>
              <a:solidFill>
                <a:srgbClr val="002060"/>
              </a:solidFill>
              <a:effectLst/>
              <a:uLnTx/>
              <a:uFillTx/>
              <a:latin typeface="Calibri" panose="020F0502020204030204"/>
            </a:endParaRPr>
          </a:p>
        </p:txBody>
      </p:sp>
      <p:sp>
        <p:nvSpPr>
          <p:cNvPr id="9" name="Rectangle: Rounded Corners 4">
            <a:extLst>
              <a:ext uri="{FF2B5EF4-FFF2-40B4-BE49-F238E27FC236}">
                <a16:creationId xmlns:a16="http://schemas.microsoft.com/office/drawing/2014/main" id="{81FBDDBB-E4EB-E8C0-B7A5-88DCFC54E656}"/>
              </a:ext>
            </a:extLst>
          </p:cNvPr>
          <p:cNvSpPr/>
          <p:nvPr/>
        </p:nvSpPr>
        <p:spPr>
          <a:xfrm>
            <a:off x="6629400" y="5051761"/>
            <a:ext cx="3733800" cy="1406189"/>
          </a:xfrm>
          <a:custGeom>
            <a:avLst/>
            <a:gdLst>
              <a:gd name="connsiteX0" fmla="*/ 0 w 3335274"/>
              <a:gd name="connsiteY0" fmla="*/ 317147 h 1902845"/>
              <a:gd name="connsiteX1" fmla="*/ 317147 w 3335274"/>
              <a:gd name="connsiteY1" fmla="*/ 0 h 1902845"/>
              <a:gd name="connsiteX2" fmla="*/ 3018127 w 3335274"/>
              <a:gd name="connsiteY2" fmla="*/ 0 h 1902845"/>
              <a:gd name="connsiteX3" fmla="*/ 3335274 w 3335274"/>
              <a:gd name="connsiteY3" fmla="*/ 317147 h 1902845"/>
              <a:gd name="connsiteX4" fmla="*/ 3335274 w 3335274"/>
              <a:gd name="connsiteY4" fmla="*/ 1585698 h 1902845"/>
              <a:gd name="connsiteX5" fmla="*/ 3018127 w 3335274"/>
              <a:gd name="connsiteY5" fmla="*/ 1902845 h 1902845"/>
              <a:gd name="connsiteX6" fmla="*/ 317147 w 3335274"/>
              <a:gd name="connsiteY6" fmla="*/ 1902845 h 1902845"/>
              <a:gd name="connsiteX7" fmla="*/ 0 w 3335274"/>
              <a:gd name="connsiteY7" fmla="*/ 1585698 h 1902845"/>
              <a:gd name="connsiteX8" fmla="*/ 0 w 3335274"/>
              <a:gd name="connsiteY8" fmla="*/ 317147 h 190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5274" h="1902845" fill="none" extrusionOk="0">
                <a:moveTo>
                  <a:pt x="0" y="317147"/>
                </a:moveTo>
                <a:cubicBezTo>
                  <a:pt x="-7598" y="142464"/>
                  <a:pt x="140088" y="10809"/>
                  <a:pt x="317147" y="0"/>
                </a:cubicBezTo>
                <a:cubicBezTo>
                  <a:pt x="945847" y="77600"/>
                  <a:pt x="2673145" y="-27269"/>
                  <a:pt x="3018127" y="0"/>
                </a:cubicBezTo>
                <a:cubicBezTo>
                  <a:pt x="3206013" y="-16794"/>
                  <a:pt x="3345675" y="145054"/>
                  <a:pt x="3335274" y="317147"/>
                </a:cubicBezTo>
                <a:cubicBezTo>
                  <a:pt x="3383962" y="821106"/>
                  <a:pt x="3448618" y="1411945"/>
                  <a:pt x="3335274" y="1585698"/>
                </a:cubicBezTo>
                <a:cubicBezTo>
                  <a:pt x="3324475" y="1756629"/>
                  <a:pt x="3172774" y="1911890"/>
                  <a:pt x="3018127" y="1902845"/>
                </a:cubicBezTo>
                <a:cubicBezTo>
                  <a:pt x="2201797" y="1952022"/>
                  <a:pt x="1303201" y="1780143"/>
                  <a:pt x="317147" y="1902845"/>
                </a:cubicBezTo>
                <a:cubicBezTo>
                  <a:pt x="139504" y="1921952"/>
                  <a:pt x="-26179" y="1783394"/>
                  <a:pt x="0" y="1585698"/>
                </a:cubicBezTo>
                <a:cubicBezTo>
                  <a:pt x="-50923" y="1190139"/>
                  <a:pt x="-99404" y="574158"/>
                  <a:pt x="0" y="317147"/>
                </a:cubicBezTo>
                <a:close/>
              </a:path>
              <a:path w="3335274" h="1902845" stroke="0" extrusionOk="0">
                <a:moveTo>
                  <a:pt x="0" y="317147"/>
                </a:moveTo>
                <a:cubicBezTo>
                  <a:pt x="5458" y="141368"/>
                  <a:pt x="144647" y="-177"/>
                  <a:pt x="317147" y="0"/>
                </a:cubicBezTo>
                <a:cubicBezTo>
                  <a:pt x="634691" y="-129276"/>
                  <a:pt x="2537524" y="-77778"/>
                  <a:pt x="3018127" y="0"/>
                </a:cubicBezTo>
                <a:cubicBezTo>
                  <a:pt x="3184581" y="-27737"/>
                  <a:pt x="3331129" y="165892"/>
                  <a:pt x="3335274" y="317147"/>
                </a:cubicBezTo>
                <a:cubicBezTo>
                  <a:pt x="3257649" y="525026"/>
                  <a:pt x="3443657" y="1361525"/>
                  <a:pt x="3335274" y="1585698"/>
                </a:cubicBezTo>
                <a:cubicBezTo>
                  <a:pt x="3341407" y="1773788"/>
                  <a:pt x="3173570" y="1909544"/>
                  <a:pt x="3018127" y="1902845"/>
                </a:cubicBezTo>
                <a:cubicBezTo>
                  <a:pt x="1825515" y="1947065"/>
                  <a:pt x="1649227" y="1873463"/>
                  <a:pt x="317147" y="1902845"/>
                </a:cubicBezTo>
                <a:cubicBezTo>
                  <a:pt x="138353" y="1888864"/>
                  <a:pt x="-31009" y="1753686"/>
                  <a:pt x="0" y="1585698"/>
                </a:cubicBezTo>
                <a:cubicBezTo>
                  <a:pt x="-41283" y="1140928"/>
                  <a:pt x="-20860" y="752221"/>
                  <a:pt x="0" y="317147"/>
                </a:cubicBezTo>
                <a:close/>
              </a:path>
            </a:pathLst>
          </a:custGeom>
          <a:solidFill>
            <a:schemeClr val="accent2">
              <a:lumMod val="20000"/>
              <a:lumOff val="80000"/>
            </a:schemeClr>
          </a:solidFill>
          <a:ln w="76200">
            <a:solidFill>
              <a:srgbClr val="00206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dirty="0">
                <a:solidFill>
                  <a:srgbClr val="002060"/>
                </a:solidFill>
                <a:latin typeface="Calibri" panose="020F0502020204030204"/>
              </a:rPr>
              <a:t>M</a:t>
            </a:r>
            <a:r>
              <a:rPr lang="vi-VN" sz="3200" dirty="0">
                <a:solidFill>
                  <a:srgbClr val="002060"/>
                </a:solidFill>
                <a:latin typeface="Calibri" panose="020F0502020204030204"/>
              </a:rPr>
              <a:t>ọi người đang tham gia lễ hội</a:t>
            </a:r>
            <a:endParaRPr kumimoji="0" lang="en-US" sz="3200" b="0" i="0" u="none" strike="noStrike" kern="1200" cap="none" spc="0" normalizeH="0" baseline="0" noProof="0" dirty="0">
              <a:ln>
                <a:noFill/>
              </a:ln>
              <a:solidFill>
                <a:srgbClr val="002060"/>
              </a:solidFill>
              <a:effectLst/>
              <a:uLnTx/>
              <a:uFillTx/>
              <a:latin typeface="Calibri" panose="020F0502020204030204"/>
            </a:endParaRPr>
          </a:p>
        </p:txBody>
      </p:sp>
    </p:spTree>
    <p:extLst>
      <p:ext uri="{BB962C8B-B14F-4D97-AF65-F5344CB8AC3E}">
        <p14:creationId xmlns:p14="http://schemas.microsoft.com/office/powerpoint/2010/main" val="186641513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831</Words>
  <Application>Microsoft Office PowerPoint</Application>
  <PresentationFormat>Widescreen</PresentationFormat>
  <Paragraphs>75</Paragraphs>
  <Slides>34</Slides>
  <Notes>8</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等线</vt:lpstr>
      <vt:lpstr>#9Slide05 Phobia</vt:lpstr>
      <vt:lpstr>Arial</vt:lpstr>
      <vt:lpstr>Calibri</vt:lpstr>
      <vt:lpstr>Calibri Light</vt:lpstr>
      <vt:lpstr>Cambria</vt:lpstr>
      <vt:lpstr>Fredoka One</vt:lpstr>
      <vt:lpstr>Times New Roman</vt:lpstr>
      <vt:lpstr>字魂107号-萌趣欢乐体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Khánh Linh Nguyễn Thị</dc:creator>
  <cp:lastModifiedBy>Khánh Linh Nguyễn Thị</cp:lastModifiedBy>
  <cp:revision>2</cp:revision>
  <dcterms:created xsi:type="dcterms:W3CDTF">2024-07-09T05:56:42Z</dcterms:created>
  <dcterms:modified xsi:type="dcterms:W3CDTF">2024-07-09T07:51:07Z</dcterms:modified>
</cp:coreProperties>
</file>