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8" r:id="rId2"/>
    <p:sldId id="347" r:id="rId3"/>
    <p:sldId id="296" r:id="rId4"/>
    <p:sldId id="309" r:id="rId5"/>
    <p:sldId id="2007577126" r:id="rId6"/>
    <p:sldId id="298" r:id="rId7"/>
    <p:sldId id="263" r:id="rId8"/>
    <p:sldId id="2007577130" r:id="rId9"/>
    <p:sldId id="2007577131" r:id="rId10"/>
    <p:sldId id="312" r:id="rId11"/>
    <p:sldId id="323" r:id="rId12"/>
    <p:sldId id="335" r:id="rId13"/>
    <p:sldId id="336" r:id="rId14"/>
    <p:sldId id="341" r:id="rId15"/>
    <p:sldId id="342" r:id="rId16"/>
    <p:sldId id="343" r:id="rId17"/>
    <p:sldId id="304" r:id="rId18"/>
    <p:sldId id="2007577127" r:id="rId19"/>
    <p:sldId id="2007577128" r:id="rId20"/>
    <p:sldId id="200757712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72BF-C37B-4F68-A55A-02EC2CAC0C64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7DC1-9B55-4A14-954C-F48C2426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9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23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31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8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FC52D-5CDE-B2AC-6371-3163A6D4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EAC46-A5F5-FA94-65C0-3AE3CA1AD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8E0FB-F6C5-EA09-D0AB-2FC68BCE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D92AE-CEFF-723D-C5E9-B553BEFC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B0FDD-C48C-A5BE-C09C-DE141D071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8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93F4-6802-ECB0-B81F-02DADA4E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09CA2-57F3-34A2-7ED1-7F97F57A1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08D46-5C4A-D4ED-FB12-F588B0B0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5A2B-DB46-C934-E3BB-1CD69606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7CAFB-4F84-192B-ADF5-E0B1550F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5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1527D-2147-499D-AB44-1D504F152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0078A-E5EE-B8D4-5542-E73076D5A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FEEB-D01F-0E95-ACCB-90C83B409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3BFCC-5A32-2860-D8A9-71245543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3F614-F6E2-6F4D-1FB7-512E9DC5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02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1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7FBC-70C0-51F1-43B6-A03780848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CD06-1931-CCF2-F37F-B4706F599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F239B-33B7-D176-1FED-970FD0E2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B0AC5-5BDC-E08E-1E6E-90690F3B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838AD-EECD-A77E-D928-A4D05426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0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6006-9704-DC99-FCB0-74D0B31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275E9-CB0D-596A-75ED-49EF2302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65DA0-2C76-FBDF-C807-4B99F09AC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FB987-0797-859A-45E5-B8BF0999E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31C6-6D82-9DCD-D7CD-778E04EF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6AA9-1A13-2C12-0C2D-015BE41D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49F97-384C-4B38-CACA-D68D88742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7F9C2-FC5D-7661-D0C0-D984B6BEF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11FA5-426F-F9FE-BB03-7E88E581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61B5E-ADE8-A87E-8790-B1900543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507B8-40B6-A038-2E9F-06D0507F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8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6CCE-CE38-EE81-E044-149AD56D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BF776-1925-F466-33F7-84DFBC474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742DD-65D7-723E-111A-8B6245D1B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F5FD0-ABEB-9BC3-249A-FE4BDEBB0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32B1C3-1F2B-450A-3032-12E971212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96207E-4261-3F10-CD8C-01E8BE98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6E7FA1-3ECE-2B1A-29AC-E4AE281F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E41EA-2159-8F3D-B4BD-D74439412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0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B7F5-6E67-D1E4-8300-54A26F78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8BC6-60F9-8A33-F40B-58B50D24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3EB90-85F0-F3C2-8CE2-6AF85697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CB847-A0D8-3764-AB1F-37AD9A8E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2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4AC04-0CFA-6461-6F05-22B919B3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83F54-B99F-E8C9-ED02-2BDD7B1E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4EA06-C03C-045A-9849-89D6A828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B64A-FB10-9FAA-0C04-A5249917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3B808-CED7-B637-94B2-E7E271D6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463D9-8148-7CEF-9198-3AD29898D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88D0E-EF29-BE61-3D45-DC9872DA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819CB-961D-75A2-5D29-781D754E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9AFAA-E4E5-04AB-732A-054A952E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8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044E-E861-5721-F610-128C3055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60A60-CB61-CA0B-E640-B6312C1B1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AB87B-F387-2CA9-53FE-A9F277478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72FAA-EB48-83EC-24B3-94B23E2D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366CE-1BA2-31E6-14E3-7240AD22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AF5F3-F3DF-2ACB-7B90-799EF02D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6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E55DD-90A2-9A89-495D-ECE3C1B1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B326-AC00-A13E-5EB9-628059795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C1CE-0E4A-387E-D432-E460B0DC5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C24B-6209-4EA1-85EF-75248893E977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8207-C0AC-22CF-F8FD-049351841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CDD02-9D2C-7D7A-DA69-339FDE86E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D427-801F-4C68-BDC3-EF45FF997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4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8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63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BF09C6EC-02FB-961A-7F1B-41E6AD09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0"/>
            <a:ext cx="12192000" cy="609514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1ED19BD4-1E5E-8E35-98A2-9A7EC42A02C1}"/>
              </a:ext>
            </a:extLst>
          </p:cNvPr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AF53F840-DFF2-FBE6-6DE7-EE654ABCACE4}"/>
              </a:ext>
            </a:extLst>
          </p:cNvPr>
          <p:cNvSpPr/>
          <p:nvPr/>
        </p:nvSpPr>
        <p:spPr>
          <a:xfrm>
            <a:off x="1504950" y="685800"/>
            <a:ext cx="9601200" cy="2621300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 cùng với người thân: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các HĐTN chung của gia đình trong suốt một năm qua và dán, vẽ thêm hoa vào cây trải nghiệm của 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74A54ED-E944-A71E-2594-2307E59E4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81FF81E-7DCB-2970-26C7-C1560B70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7C0FE-8A97-CF91-CA8A-7C27CF68E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607" y="1484313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903CC-A5D8-1C59-C9AB-88D4FB009D90}"/>
              </a:ext>
            </a:extLst>
          </p:cNvPr>
          <p:cNvSpPr txBox="1"/>
          <p:nvPr/>
        </p:nvSpPr>
        <p:spPr>
          <a:xfrm>
            <a:off x="3045325" y="1024045"/>
            <a:ext cx="61013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24BE-8612-7569-4699-86FEF3823C45}"/>
              </a:ext>
            </a:extLst>
          </p:cNvPr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17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24BE-8612-7569-4699-86FEF3823C45}"/>
              </a:ext>
            </a:extLst>
          </p:cNvPr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96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8FE9C-C4ED-8110-4D3C-92436422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758" y="1112398"/>
            <a:ext cx="643793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82109CA0-3376-5C3F-D846-D486A63DAA6D}"/>
              </a:ext>
            </a:extLst>
          </p:cNvPr>
          <p:cNvSpPr/>
          <p:nvPr/>
        </p:nvSpPr>
        <p:spPr>
          <a:xfrm>
            <a:off x="229552" y="137868"/>
            <a:ext cx="11764612" cy="6319253"/>
          </a:xfrm>
          <a:custGeom>
            <a:avLst/>
            <a:gdLst>
              <a:gd name="connsiteX0" fmla="*/ 0 w 11764612"/>
              <a:gd name="connsiteY0" fmla="*/ 1053230 h 6319253"/>
              <a:gd name="connsiteX1" fmla="*/ 1053230 w 11764612"/>
              <a:gd name="connsiteY1" fmla="*/ 0 h 6319253"/>
              <a:gd name="connsiteX2" fmla="*/ 1814520 w 11764612"/>
              <a:gd name="connsiteY2" fmla="*/ 0 h 6319253"/>
              <a:gd name="connsiteX3" fmla="*/ 2189483 w 11764612"/>
              <a:gd name="connsiteY3" fmla="*/ 0 h 6319253"/>
              <a:gd name="connsiteX4" fmla="*/ 2950773 w 11764612"/>
              <a:gd name="connsiteY4" fmla="*/ 0 h 6319253"/>
              <a:gd name="connsiteX5" fmla="*/ 3325736 w 11764612"/>
              <a:gd name="connsiteY5" fmla="*/ 0 h 6319253"/>
              <a:gd name="connsiteX6" fmla="*/ 3700700 w 11764612"/>
              <a:gd name="connsiteY6" fmla="*/ 0 h 6319253"/>
              <a:gd name="connsiteX7" fmla="*/ 3979082 w 11764612"/>
              <a:gd name="connsiteY7" fmla="*/ 0 h 6319253"/>
              <a:gd name="connsiteX8" fmla="*/ 4450627 w 11764612"/>
              <a:gd name="connsiteY8" fmla="*/ 0 h 6319253"/>
              <a:gd name="connsiteX9" fmla="*/ 4922172 w 11764612"/>
              <a:gd name="connsiteY9" fmla="*/ 0 h 6319253"/>
              <a:gd name="connsiteX10" fmla="*/ 5393717 w 11764612"/>
              <a:gd name="connsiteY10" fmla="*/ 0 h 6319253"/>
              <a:gd name="connsiteX11" fmla="*/ 6058425 w 11764612"/>
              <a:gd name="connsiteY11" fmla="*/ 0 h 6319253"/>
              <a:gd name="connsiteX12" fmla="*/ 6433389 w 11764612"/>
              <a:gd name="connsiteY12" fmla="*/ 0 h 6319253"/>
              <a:gd name="connsiteX13" fmla="*/ 7001515 w 11764612"/>
              <a:gd name="connsiteY13" fmla="*/ 0 h 6319253"/>
              <a:gd name="connsiteX14" fmla="*/ 7376479 w 11764612"/>
              <a:gd name="connsiteY14" fmla="*/ 0 h 6319253"/>
              <a:gd name="connsiteX15" fmla="*/ 8137769 w 11764612"/>
              <a:gd name="connsiteY15" fmla="*/ 0 h 6319253"/>
              <a:gd name="connsiteX16" fmla="*/ 8609314 w 11764612"/>
              <a:gd name="connsiteY16" fmla="*/ 0 h 6319253"/>
              <a:gd name="connsiteX17" fmla="*/ 8887696 w 11764612"/>
              <a:gd name="connsiteY17" fmla="*/ 0 h 6319253"/>
              <a:gd name="connsiteX18" fmla="*/ 9262659 w 11764612"/>
              <a:gd name="connsiteY18" fmla="*/ 0 h 6319253"/>
              <a:gd name="connsiteX19" fmla="*/ 9541041 w 11764612"/>
              <a:gd name="connsiteY19" fmla="*/ 0 h 6319253"/>
              <a:gd name="connsiteX20" fmla="*/ 10109168 w 11764612"/>
              <a:gd name="connsiteY20" fmla="*/ 0 h 6319253"/>
              <a:gd name="connsiteX21" fmla="*/ 10711382 w 11764612"/>
              <a:gd name="connsiteY21" fmla="*/ 0 h 6319253"/>
              <a:gd name="connsiteX22" fmla="*/ 11764612 w 11764612"/>
              <a:gd name="connsiteY22" fmla="*/ 1053230 h 6319253"/>
              <a:gd name="connsiteX23" fmla="*/ 11764612 w 11764612"/>
              <a:gd name="connsiteY23" fmla="*/ 1579829 h 6319253"/>
              <a:gd name="connsiteX24" fmla="*/ 11764612 w 11764612"/>
              <a:gd name="connsiteY24" fmla="*/ 2106428 h 6319253"/>
              <a:gd name="connsiteX25" fmla="*/ 11764612 w 11764612"/>
              <a:gd name="connsiteY25" fmla="*/ 2717283 h 6319253"/>
              <a:gd name="connsiteX26" fmla="*/ 11764612 w 11764612"/>
              <a:gd name="connsiteY26" fmla="*/ 3243882 h 6319253"/>
              <a:gd name="connsiteX27" fmla="*/ 11764612 w 11764612"/>
              <a:gd name="connsiteY27" fmla="*/ 3770481 h 6319253"/>
              <a:gd name="connsiteX28" fmla="*/ 11764612 w 11764612"/>
              <a:gd name="connsiteY28" fmla="*/ 4381336 h 6319253"/>
              <a:gd name="connsiteX29" fmla="*/ 11764612 w 11764612"/>
              <a:gd name="connsiteY29" fmla="*/ 5266023 h 6319253"/>
              <a:gd name="connsiteX30" fmla="*/ 10711382 w 11764612"/>
              <a:gd name="connsiteY30" fmla="*/ 6319253 h 6319253"/>
              <a:gd name="connsiteX31" fmla="*/ 10239837 w 11764612"/>
              <a:gd name="connsiteY31" fmla="*/ 6319253 h 6319253"/>
              <a:gd name="connsiteX32" fmla="*/ 9961455 w 11764612"/>
              <a:gd name="connsiteY32" fmla="*/ 6319253 h 6319253"/>
              <a:gd name="connsiteX33" fmla="*/ 9296747 w 11764612"/>
              <a:gd name="connsiteY33" fmla="*/ 6319253 h 6319253"/>
              <a:gd name="connsiteX34" fmla="*/ 8825202 w 11764612"/>
              <a:gd name="connsiteY34" fmla="*/ 6319253 h 6319253"/>
              <a:gd name="connsiteX35" fmla="*/ 8450238 w 11764612"/>
              <a:gd name="connsiteY35" fmla="*/ 6319253 h 6319253"/>
              <a:gd name="connsiteX36" fmla="*/ 7978693 w 11764612"/>
              <a:gd name="connsiteY36" fmla="*/ 6319253 h 6319253"/>
              <a:gd name="connsiteX37" fmla="*/ 7313985 w 11764612"/>
              <a:gd name="connsiteY37" fmla="*/ 6319253 h 6319253"/>
              <a:gd name="connsiteX38" fmla="*/ 6649277 w 11764612"/>
              <a:gd name="connsiteY38" fmla="*/ 6319253 h 6319253"/>
              <a:gd name="connsiteX39" fmla="*/ 6177732 w 11764612"/>
              <a:gd name="connsiteY39" fmla="*/ 6319253 h 6319253"/>
              <a:gd name="connsiteX40" fmla="*/ 5706187 w 11764612"/>
              <a:gd name="connsiteY40" fmla="*/ 6319253 h 6319253"/>
              <a:gd name="connsiteX41" fmla="*/ 5041479 w 11764612"/>
              <a:gd name="connsiteY41" fmla="*/ 6319253 h 6319253"/>
              <a:gd name="connsiteX42" fmla="*/ 4666515 w 11764612"/>
              <a:gd name="connsiteY42" fmla="*/ 6319253 h 6319253"/>
              <a:gd name="connsiteX43" fmla="*/ 4388133 w 11764612"/>
              <a:gd name="connsiteY43" fmla="*/ 6319253 h 6319253"/>
              <a:gd name="connsiteX44" fmla="*/ 3626843 w 11764612"/>
              <a:gd name="connsiteY44" fmla="*/ 6319253 h 6319253"/>
              <a:gd name="connsiteX45" fmla="*/ 3348461 w 11764612"/>
              <a:gd name="connsiteY45" fmla="*/ 6319253 h 6319253"/>
              <a:gd name="connsiteX46" fmla="*/ 2587172 w 11764612"/>
              <a:gd name="connsiteY46" fmla="*/ 6319253 h 6319253"/>
              <a:gd name="connsiteX47" fmla="*/ 2115627 w 11764612"/>
              <a:gd name="connsiteY47" fmla="*/ 6319253 h 6319253"/>
              <a:gd name="connsiteX48" fmla="*/ 1053230 w 11764612"/>
              <a:gd name="connsiteY48" fmla="*/ 6319253 h 6319253"/>
              <a:gd name="connsiteX49" fmla="*/ 0 w 11764612"/>
              <a:gd name="connsiteY49" fmla="*/ 5266023 h 6319253"/>
              <a:gd name="connsiteX50" fmla="*/ 0 w 11764612"/>
              <a:gd name="connsiteY50" fmla="*/ 4781552 h 6319253"/>
              <a:gd name="connsiteX51" fmla="*/ 0 w 11764612"/>
              <a:gd name="connsiteY51" fmla="*/ 4339209 h 6319253"/>
              <a:gd name="connsiteX52" fmla="*/ 0 w 11764612"/>
              <a:gd name="connsiteY52" fmla="*/ 3938993 h 6319253"/>
              <a:gd name="connsiteX53" fmla="*/ 0 w 11764612"/>
              <a:gd name="connsiteY53" fmla="*/ 3328138 h 6319253"/>
              <a:gd name="connsiteX54" fmla="*/ 0 w 11764612"/>
              <a:gd name="connsiteY54" fmla="*/ 2843667 h 6319253"/>
              <a:gd name="connsiteX55" fmla="*/ 0 w 11764612"/>
              <a:gd name="connsiteY55" fmla="*/ 2317068 h 6319253"/>
              <a:gd name="connsiteX56" fmla="*/ 0 w 11764612"/>
              <a:gd name="connsiteY56" fmla="*/ 1790469 h 6319253"/>
              <a:gd name="connsiteX57" fmla="*/ 0 w 11764612"/>
              <a:gd name="connsiteY57" fmla="*/ 1053230 h 6319253"/>
              <a:gd name="connsiteX0" fmla="*/ 0 w 11764612"/>
              <a:gd name="connsiteY0" fmla="*/ 1053230 h 6319253"/>
              <a:gd name="connsiteX1" fmla="*/ 1053230 w 11764612"/>
              <a:gd name="connsiteY1" fmla="*/ 0 h 6319253"/>
              <a:gd name="connsiteX2" fmla="*/ 1331612 w 11764612"/>
              <a:gd name="connsiteY2" fmla="*/ 0 h 6319253"/>
              <a:gd name="connsiteX3" fmla="*/ 1899739 w 11764612"/>
              <a:gd name="connsiteY3" fmla="*/ 0 h 6319253"/>
              <a:gd name="connsiteX4" fmla="*/ 2178121 w 11764612"/>
              <a:gd name="connsiteY4" fmla="*/ 0 h 6319253"/>
              <a:gd name="connsiteX5" fmla="*/ 2842829 w 11764612"/>
              <a:gd name="connsiteY5" fmla="*/ 0 h 6319253"/>
              <a:gd name="connsiteX6" fmla="*/ 3217792 w 11764612"/>
              <a:gd name="connsiteY6" fmla="*/ 0 h 6319253"/>
              <a:gd name="connsiteX7" fmla="*/ 3496174 w 11764612"/>
              <a:gd name="connsiteY7" fmla="*/ 0 h 6319253"/>
              <a:gd name="connsiteX8" fmla="*/ 3774556 w 11764612"/>
              <a:gd name="connsiteY8" fmla="*/ 0 h 6319253"/>
              <a:gd name="connsiteX9" fmla="*/ 4342683 w 11764612"/>
              <a:gd name="connsiteY9" fmla="*/ 0 h 6319253"/>
              <a:gd name="connsiteX10" fmla="*/ 4717646 w 11764612"/>
              <a:gd name="connsiteY10" fmla="*/ 0 h 6319253"/>
              <a:gd name="connsiteX11" fmla="*/ 4996029 w 11764612"/>
              <a:gd name="connsiteY11" fmla="*/ 0 h 6319253"/>
              <a:gd name="connsiteX12" fmla="*/ 5757318 w 11764612"/>
              <a:gd name="connsiteY12" fmla="*/ 0 h 6319253"/>
              <a:gd name="connsiteX13" fmla="*/ 6422026 w 11764612"/>
              <a:gd name="connsiteY13" fmla="*/ 0 h 6319253"/>
              <a:gd name="connsiteX14" fmla="*/ 6796990 w 11764612"/>
              <a:gd name="connsiteY14" fmla="*/ 0 h 6319253"/>
              <a:gd name="connsiteX15" fmla="*/ 7365116 w 11764612"/>
              <a:gd name="connsiteY15" fmla="*/ 0 h 6319253"/>
              <a:gd name="connsiteX16" fmla="*/ 7643498 w 11764612"/>
              <a:gd name="connsiteY16" fmla="*/ 0 h 6319253"/>
              <a:gd name="connsiteX17" fmla="*/ 8115043 w 11764612"/>
              <a:gd name="connsiteY17" fmla="*/ 0 h 6319253"/>
              <a:gd name="connsiteX18" fmla="*/ 8393426 w 11764612"/>
              <a:gd name="connsiteY18" fmla="*/ 0 h 6319253"/>
              <a:gd name="connsiteX19" fmla="*/ 8671808 w 11764612"/>
              <a:gd name="connsiteY19" fmla="*/ 0 h 6319253"/>
              <a:gd name="connsiteX20" fmla="*/ 9143353 w 11764612"/>
              <a:gd name="connsiteY20" fmla="*/ 0 h 6319253"/>
              <a:gd name="connsiteX21" fmla="*/ 9711479 w 11764612"/>
              <a:gd name="connsiteY21" fmla="*/ 0 h 6319253"/>
              <a:gd name="connsiteX22" fmla="*/ 10711382 w 11764612"/>
              <a:gd name="connsiteY22" fmla="*/ 0 h 6319253"/>
              <a:gd name="connsiteX23" fmla="*/ 11764612 w 11764612"/>
              <a:gd name="connsiteY23" fmla="*/ 1053230 h 6319253"/>
              <a:gd name="connsiteX24" fmla="*/ 11764612 w 11764612"/>
              <a:gd name="connsiteY24" fmla="*/ 1537701 h 6319253"/>
              <a:gd name="connsiteX25" fmla="*/ 11764612 w 11764612"/>
              <a:gd name="connsiteY25" fmla="*/ 2148556 h 6319253"/>
              <a:gd name="connsiteX26" fmla="*/ 11764612 w 11764612"/>
              <a:gd name="connsiteY26" fmla="*/ 2633027 h 6319253"/>
              <a:gd name="connsiteX27" fmla="*/ 11764612 w 11764612"/>
              <a:gd name="connsiteY27" fmla="*/ 3201754 h 6319253"/>
              <a:gd name="connsiteX28" fmla="*/ 11764612 w 11764612"/>
              <a:gd name="connsiteY28" fmla="*/ 3728354 h 6319253"/>
              <a:gd name="connsiteX29" fmla="*/ 11764612 w 11764612"/>
              <a:gd name="connsiteY29" fmla="*/ 4170697 h 6319253"/>
              <a:gd name="connsiteX30" fmla="*/ 11764612 w 11764612"/>
              <a:gd name="connsiteY30" fmla="*/ 4697296 h 6319253"/>
              <a:gd name="connsiteX31" fmla="*/ 11764612 w 11764612"/>
              <a:gd name="connsiteY31" fmla="*/ 5266023 h 6319253"/>
              <a:gd name="connsiteX32" fmla="*/ 10711382 w 11764612"/>
              <a:gd name="connsiteY32" fmla="*/ 6319253 h 6319253"/>
              <a:gd name="connsiteX33" fmla="*/ 10239837 w 11764612"/>
              <a:gd name="connsiteY33" fmla="*/ 6319253 h 6319253"/>
              <a:gd name="connsiteX34" fmla="*/ 9575129 w 11764612"/>
              <a:gd name="connsiteY34" fmla="*/ 6319253 h 6319253"/>
              <a:gd name="connsiteX35" fmla="*/ 9103584 w 11764612"/>
              <a:gd name="connsiteY35" fmla="*/ 6319253 h 6319253"/>
              <a:gd name="connsiteX36" fmla="*/ 8632039 w 11764612"/>
              <a:gd name="connsiteY36" fmla="*/ 6319253 h 6319253"/>
              <a:gd name="connsiteX37" fmla="*/ 8257075 w 11764612"/>
              <a:gd name="connsiteY37" fmla="*/ 6319253 h 6319253"/>
              <a:gd name="connsiteX38" fmla="*/ 7592367 w 11764612"/>
              <a:gd name="connsiteY38" fmla="*/ 6319253 h 6319253"/>
              <a:gd name="connsiteX39" fmla="*/ 7024240 w 11764612"/>
              <a:gd name="connsiteY39" fmla="*/ 6319253 h 6319253"/>
              <a:gd name="connsiteX40" fmla="*/ 6552695 w 11764612"/>
              <a:gd name="connsiteY40" fmla="*/ 6319253 h 6319253"/>
              <a:gd name="connsiteX41" fmla="*/ 6081150 w 11764612"/>
              <a:gd name="connsiteY41" fmla="*/ 6319253 h 6319253"/>
              <a:gd name="connsiteX42" fmla="*/ 5416442 w 11764612"/>
              <a:gd name="connsiteY42" fmla="*/ 6319253 h 6319253"/>
              <a:gd name="connsiteX43" fmla="*/ 4655153 w 11764612"/>
              <a:gd name="connsiteY43" fmla="*/ 6319253 h 6319253"/>
              <a:gd name="connsiteX44" fmla="*/ 4183608 w 11764612"/>
              <a:gd name="connsiteY44" fmla="*/ 6319253 h 6319253"/>
              <a:gd name="connsiteX45" fmla="*/ 3518899 w 11764612"/>
              <a:gd name="connsiteY45" fmla="*/ 6319253 h 6319253"/>
              <a:gd name="connsiteX46" fmla="*/ 2854191 w 11764612"/>
              <a:gd name="connsiteY46" fmla="*/ 6319253 h 6319253"/>
              <a:gd name="connsiteX47" fmla="*/ 2575809 w 11764612"/>
              <a:gd name="connsiteY47" fmla="*/ 6319253 h 6319253"/>
              <a:gd name="connsiteX48" fmla="*/ 1814520 w 11764612"/>
              <a:gd name="connsiteY48" fmla="*/ 6319253 h 6319253"/>
              <a:gd name="connsiteX49" fmla="*/ 1053230 w 11764612"/>
              <a:gd name="connsiteY49" fmla="*/ 6319253 h 6319253"/>
              <a:gd name="connsiteX50" fmla="*/ 0 w 11764612"/>
              <a:gd name="connsiteY50" fmla="*/ 5266023 h 6319253"/>
              <a:gd name="connsiteX51" fmla="*/ 0 w 11764612"/>
              <a:gd name="connsiteY51" fmla="*/ 4823680 h 6319253"/>
              <a:gd name="connsiteX52" fmla="*/ 0 w 11764612"/>
              <a:gd name="connsiteY52" fmla="*/ 4297081 h 6319253"/>
              <a:gd name="connsiteX53" fmla="*/ 0 w 11764612"/>
              <a:gd name="connsiteY53" fmla="*/ 3812609 h 6319253"/>
              <a:gd name="connsiteX54" fmla="*/ 0 w 11764612"/>
              <a:gd name="connsiteY54" fmla="*/ 3201754 h 6319253"/>
              <a:gd name="connsiteX55" fmla="*/ 0 w 11764612"/>
              <a:gd name="connsiteY55" fmla="*/ 2675155 h 6319253"/>
              <a:gd name="connsiteX56" fmla="*/ 0 w 11764612"/>
              <a:gd name="connsiteY56" fmla="*/ 2190684 h 6319253"/>
              <a:gd name="connsiteX57" fmla="*/ 0 w 11764612"/>
              <a:gd name="connsiteY57" fmla="*/ 1790469 h 6319253"/>
              <a:gd name="connsiteX58" fmla="*/ 0 w 11764612"/>
              <a:gd name="connsiteY58" fmla="*/ 1053230 h 631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4612" h="6319253" fill="none" extrusionOk="0">
                <a:moveTo>
                  <a:pt x="0" y="1053230"/>
                </a:moveTo>
                <a:cubicBezTo>
                  <a:pt x="-1094" y="309298"/>
                  <a:pt x="470610" y="-114836"/>
                  <a:pt x="1053230" y="0"/>
                </a:cubicBezTo>
                <a:cubicBezTo>
                  <a:pt x="1260902" y="-129188"/>
                  <a:pt x="1591786" y="68462"/>
                  <a:pt x="1814520" y="0"/>
                </a:cubicBezTo>
                <a:cubicBezTo>
                  <a:pt x="2054583" y="-71334"/>
                  <a:pt x="2054566" y="23587"/>
                  <a:pt x="2189483" y="0"/>
                </a:cubicBezTo>
                <a:cubicBezTo>
                  <a:pt x="2369828" y="-25651"/>
                  <a:pt x="2759653" y="46881"/>
                  <a:pt x="2950773" y="0"/>
                </a:cubicBezTo>
                <a:cubicBezTo>
                  <a:pt x="3203375" y="-22763"/>
                  <a:pt x="3212300" y="33119"/>
                  <a:pt x="3325736" y="0"/>
                </a:cubicBezTo>
                <a:cubicBezTo>
                  <a:pt x="3422808" y="-19124"/>
                  <a:pt x="3606459" y="6140"/>
                  <a:pt x="3700700" y="0"/>
                </a:cubicBezTo>
                <a:cubicBezTo>
                  <a:pt x="3792826" y="-9432"/>
                  <a:pt x="3906253" y="12851"/>
                  <a:pt x="3979082" y="0"/>
                </a:cubicBezTo>
                <a:cubicBezTo>
                  <a:pt x="4092382" y="-6669"/>
                  <a:pt x="4304752" y="-25978"/>
                  <a:pt x="4450627" y="0"/>
                </a:cubicBezTo>
                <a:cubicBezTo>
                  <a:pt x="4613012" y="-33188"/>
                  <a:pt x="4728208" y="-2482"/>
                  <a:pt x="4922172" y="0"/>
                </a:cubicBezTo>
                <a:cubicBezTo>
                  <a:pt x="5086836" y="-48335"/>
                  <a:pt x="5224068" y="37343"/>
                  <a:pt x="5393717" y="0"/>
                </a:cubicBezTo>
                <a:cubicBezTo>
                  <a:pt x="5541172" y="-60132"/>
                  <a:pt x="5915007" y="42042"/>
                  <a:pt x="6058425" y="0"/>
                </a:cubicBezTo>
                <a:cubicBezTo>
                  <a:pt x="6218972" y="-74471"/>
                  <a:pt x="6350938" y="21065"/>
                  <a:pt x="6433389" y="0"/>
                </a:cubicBezTo>
                <a:cubicBezTo>
                  <a:pt x="6490208" y="362"/>
                  <a:pt x="6805648" y="24589"/>
                  <a:pt x="7001515" y="0"/>
                </a:cubicBezTo>
                <a:cubicBezTo>
                  <a:pt x="7205450" y="-16932"/>
                  <a:pt x="7280070" y="15455"/>
                  <a:pt x="7376479" y="0"/>
                </a:cubicBezTo>
                <a:cubicBezTo>
                  <a:pt x="7434722" y="-45123"/>
                  <a:pt x="7805270" y="-19345"/>
                  <a:pt x="8137769" y="0"/>
                </a:cubicBezTo>
                <a:cubicBezTo>
                  <a:pt x="8419071" y="-1280"/>
                  <a:pt x="8476450" y="4370"/>
                  <a:pt x="8609314" y="0"/>
                </a:cubicBezTo>
                <a:cubicBezTo>
                  <a:pt x="8710247" y="3629"/>
                  <a:pt x="8809518" y="-5641"/>
                  <a:pt x="8887696" y="0"/>
                </a:cubicBezTo>
                <a:cubicBezTo>
                  <a:pt x="8962515" y="-1642"/>
                  <a:pt x="9173531" y="45508"/>
                  <a:pt x="9262659" y="0"/>
                </a:cubicBezTo>
                <a:cubicBezTo>
                  <a:pt x="9355663" y="-25368"/>
                  <a:pt x="9413389" y="1479"/>
                  <a:pt x="9541041" y="0"/>
                </a:cubicBezTo>
                <a:cubicBezTo>
                  <a:pt x="9656749" y="-23849"/>
                  <a:pt x="9917558" y="38867"/>
                  <a:pt x="10109168" y="0"/>
                </a:cubicBezTo>
                <a:cubicBezTo>
                  <a:pt x="10297106" y="-44912"/>
                  <a:pt x="10550328" y="40304"/>
                  <a:pt x="10711382" y="0"/>
                </a:cubicBezTo>
                <a:cubicBezTo>
                  <a:pt x="11285625" y="32961"/>
                  <a:pt x="11755637" y="429170"/>
                  <a:pt x="11764612" y="1053230"/>
                </a:cubicBezTo>
                <a:cubicBezTo>
                  <a:pt x="11822342" y="1277298"/>
                  <a:pt x="11749005" y="1437897"/>
                  <a:pt x="11764612" y="1579829"/>
                </a:cubicBezTo>
                <a:cubicBezTo>
                  <a:pt x="11763622" y="1736306"/>
                  <a:pt x="11723734" y="1975999"/>
                  <a:pt x="11764612" y="2106428"/>
                </a:cubicBezTo>
                <a:cubicBezTo>
                  <a:pt x="11786555" y="2251003"/>
                  <a:pt x="11752267" y="2523898"/>
                  <a:pt x="11764612" y="2717283"/>
                </a:cubicBezTo>
                <a:cubicBezTo>
                  <a:pt x="11788718" y="2913668"/>
                  <a:pt x="11738881" y="3034673"/>
                  <a:pt x="11764612" y="3243882"/>
                </a:cubicBezTo>
                <a:cubicBezTo>
                  <a:pt x="11785089" y="3497875"/>
                  <a:pt x="11710803" y="3541231"/>
                  <a:pt x="11764612" y="3770481"/>
                </a:cubicBezTo>
                <a:cubicBezTo>
                  <a:pt x="11765573" y="3969941"/>
                  <a:pt x="11704838" y="4117603"/>
                  <a:pt x="11764612" y="4381336"/>
                </a:cubicBezTo>
                <a:cubicBezTo>
                  <a:pt x="11792132" y="4653891"/>
                  <a:pt x="11586470" y="5005846"/>
                  <a:pt x="11764612" y="5266023"/>
                </a:cubicBezTo>
                <a:cubicBezTo>
                  <a:pt x="11782397" y="5993308"/>
                  <a:pt x="11381332" y="6198970"/>
                  <a:pt x="10711382" y="6319253"/>
                </a:cubicBezTo>
                <a:cubicBezTo>
                  <a:pt x="10518437" y="6372738"/>
                  <a:pt x="10445967" y="6296197"/>
                  <a:pt x="10239837" y="6319253"/>
                </a:cubicBezTo>
                <a:cubicBezTo>
                  <a:pt x="10033969" y="6367414"/>
                  <a:pt x="10060137" y="6288379"/>
                  <a:pt x="9961455" y="6319253"/>
                </a:cubicBezTo>
                <a:cubicBezTo>
                  <a:pt x="9868089" y="6375849"/>
                  <a:pt x="9468165" y="6290161"/>
                  <a:pt x="9296747" y="6319253"/>
                </a:cubicBezTo>
                <a:cubicBezTo>
                  <a:pt x="9063197" y="6305321"/>
                  <a:pt x="8965567" y="6289444"/>
                  <a:pt x="8825202" y="6319253"/>
                </a:cubicBezTo>
                <a:cubicBezTo>
                  <a:pt x="8670176" y="6337548"/>
                  <a:pt x="8617208" y="6277951"/>
                  <a:pt x="8450238" y="6319253"/>
                </a:cubicBezTo>
                <a:cubicBezTo>
                  <a:pt x="8297677" y="6357893"/>
                  <a:pt x="8154641" y="6318023"/>
                  <a:pt x="7978693" y="6319253"/>
                </a:cubicBezTo>
                <a:cubicBezTo>
                  <a:pt x="7864938" y="6357410"/>
                  <a:pt x="7578900" y="6309896"/>
                  <a:pt x="7313985" y="6319253"/>
                </a:cubicBezTo>
                <a:cubicBezTo>
                  <a:pt x="7050982" y="6365420"/>
                  <a:pt x="6922299" y="6307795"/>
                  <a:pt x="6649277" y="6319253"/>
                </a:cubicBezTo>
                <a:cubicBezTo>
                  <a:pt x="6422897" y="6337094"/>
                  <a:pt x="6331722" y="6265965"/>
                  <a:pt x="6177732" y="6319253"/>
                </a:cubicBezTo>
                <a:cubicBezTo>
                  <a:pt x="6015624" y="6346076"/>
                  <a:pt x="5827718" y="6281978"/>
                  <a:pt x="5706187" y="6319253"/>
                </a:cubicBezTo>
                <a:cubicBezTo>
                  <a:pt x="5602498" y="6364076"/>
                  <a:pt x="5252797" y="6360377"/>
                  <a:pt x="5041479" y="6319253"/>
                </a:cubicBezTo>
                <a:cubicBezTo>
                  <a:pt x="4832833" y="6324206"/>
                  <a:pt x="4782281" y="6285321"/>
                  <a:pt x="4666515" y="6319253"/>
                </a:cubicBezTo>
                <a:cubicBezTo>
                  <a:pt x="4545695" y="6360426"/>
                  <a:pt x="4500783" y="6280909"/>
                  <a:pt x="4388133" y="6319253"/>
                </a:cubicBezTo>
                <a:cubicBezTo>
                  <a:pt x="4198635" y="6307397"/>
                  <a:pt x="3849474" y="6295138"/>
                  <a:pt x="3626843" y="6319253"/>
                </a:cubicBezTo>
                <a:cubicBezTo>
                  <a:pt x="3348550" y="6413960"/>
                  <a:pt x="3473788" y="6289933"/>
                  <a:pt x="3348461" y="6319253"/>
                </a:cubicBezTo>
                <a:cubicBezTo>
                  <a:pt x="3286556" y="6327338"/>
                  <a:pt x="2901750" y="6327628"/>
                  <a:pt x="2587172" y="6319253"/>
                </a:cubicBezTo>
                <a:cubicBezTo>
                  <a:pt x="2244836" y="6335218"/>
                  <a:pt x="2248303" y="6310856"/>
                  <a:pt x="2115627" y="6319253"/>
                </a:cubicBezTo>
                <a:cubicBezTo>
                  <a:pt x="1965639" y="6332368"/>
                  <a:pt x="1504428" y="6387470"/>
                  <a:pt x="1053230" y="6319253"/>
                </a:cubicBezTo>
                <a:cubicBezTo>
                  <a:pt x="421175" y="6440214"/>
                  <a:pt x="-35929" y="6096942"/>
                  <a:pt x="0" y="5266023"/>
                </a:cubicBezTo>
                <a:cubicBezTo>
                  <a:pt x="-40855" y="5199748"/>
                  <a:pt x="42623" y="5000811"/>
                  <a:pt x="0" y="4781552"/>
                </a:cubicBezTo>
                <a:cubicBezTo>
                  <a:pt x="-59242" y="4593035"/>
                  <a:pt x="33850" y="4504046"/>
                  <a:pt x="0" y="4339209"/>
                </a:cubicBezTo>
                <a:cubicBezTo>
                  <a:pt x="-44980" y="4136899"/>
                  <a:pt x="25240" y="4036306"/>
                  <a:pt x="0" y="3938993"/>
                </a:cubicBezTo>
                <a:cubicBezTo>
                  <a:pt x="-32449" y="3789988"/>
                  <a:pt x="25303" y="3484110"/>
                  <a:pt x="0" y="3328138"/>
                </a:cubicBezTo>
                <a:cubicBezTo>
                  <a:pt x="-23614" y="3145270"/>
                  <a:pt x="28524" y="2953910"/>
                  <a:pt x="0" y="2843667"/>
                </a:cubicBezTo>
                <a:cubicBezTo>
                  <a:pt x="-8761" y="2746523"/>
                  <a:pt x="39022" y="2544838"/>
                  <a:pt x="0" y="2317068"/>
                </a:cubicBezTo>
                <a:cubicBezTo>
                  <a:pt x="-37187" y="2064874"/>
                  <a:pt x="42255" y="2038057"/>
                  <a:pt x="0" y="1790469"/>
                </a:cubicBezTo>
                <a:cubicBezTo>
                  <a:pt x="-30418" y="1561342"/>
                  <a:pt x="37568" y="1192077"/>
                  <a:pt x="0" y="1053230"/>
                </a:cubicBezTo>
                <a:close/>
              </a:path>
              <a:path w="11764612" h="6319253" stroke="0" extrusionOk="0">
                <a:moveTo>
                  <a:pt x="0" y="1053230"/>
                </a:moveTo>
                <a:cubicBezTo>
                  <a:pt x="-46048" y="216593"/>
                  <a:pt x="431048" y="12153"/>
                  <a:pt x="1053230" y="0"/>
                </a:cubicBezTo>
                <a:cubicBezTo>
                  <a:pt x="1132462" y="-9452"/>
                  <a:pt x="1248651" y="18270"/>
                  <a:pt x="1331612" y="0"/>
                </a:cubicBezTo>
                <a:cubicBezTo>
                  <a:pt x="1388063" y="-34200"/>
                  <a:pt x="1780096" y="22812"/>
                  <a:pt x="1899739" y="0"/>
                </a:cubicBezTo>
                <a:cubicBezTo>
                  <a:pt x="2065700" y="-18296"/>
                  <a:pt x="2064955" y="21390"/>
                  <a:pt x="2178121" y="0"/>
                </a:cubicBezTo>
                <a:cubicBezTo>
                  <a:pt x="2291286" y="-56672"/>
                  <a:pt x="2508839" y="40241"/>
                  <a:pt x="2842829" y="0"/>
                </a:cubicBezTo>
                <a:cubicBezTo>
                  <a:pt x="3172502" y="-12291"/>
                  <a:pt x="3029783" y="-501"/>
                  <a:pt x="3217792" y="0"/>
                </a:cubicBezTo>
                <a:cubicBezTo>
                  <a:pt x="3393407" y="-28995"/>
                  <a:pt x="3366147" y="18080"/>
                  <a:pt x="3496174" y="0"/>
                </a:cubicBezTo>
                <a:cubicBezTo>
                  <a:pt x="3616932" y="-4423"/>
                  <a:pt x="3709604" y="11804"/>
                  <a:pt x="3774556" y="0"/>
                </a:cubicBezTo>
                <a:cubicBezTo>
                  <a:pt x="3832950" y="-61218"/>
                  <a:pt x="4135043" y="27099"/>
                  <a:pt x="4342683" y="0"/>
                </a:cubicBezTo>
                <a:cubicBezTo>
                  <a:pt x="4526704" y="-40747"/>
                  <a:pt x="4543917" y="7212"/>
                  <a:pt x="4717646" y="0"/>
                </a:cubicBezTo>
                <a:cubicBezTo>
                  <a:pt x="4900018" y="-18307"/>
                  <a:pt x="4879368" y="32469"/>
                  <a:pt x="4996029" y="0"/>
                </a:cubicBezTo>
                <a:cubicBezTo>
                  <a:pt x="5095465" y="-45632"/>
                  <a:pt x="5527178" y="115571"/>
                  <a:pt x="5757318" y="0"/>
                </a:cubicBezTo>
                <a:cubicBezTo>
                  <a:pt x="5998217" y="-108435"/>
                  <a:pt x="6176386" y="42278"/>
                  <a:pt x="6422026" y="0"/>
                </a:cubicBezTo>
                <a:cubicBezTo>
                  <a:pt x="6658796" y="-30848"/>
                  <a:pt x="6717382" y="46411"/>
                  <a:pt x="6796990" y="0"/>
                </a:cubicBezTo>
                <a:cubicBezTo>
                  <a:pt x="6882806" y="-45249"/>
                  <a:pt x="7222303" y="18404"/>
                  <a:pt x="7365116" y="0"/>
                </a:cubicBezTo>
                <a:cubicBezTo>
                  <a:pt x="7479637" y="-4363"/>
                  <a:pt x="7592705" y="-1634"/>
                  <a:pt x="7643498" y="0"/>
                </a:cubicBezTo>
                <a:cubicBezTo>
                  <a:pt x="7700542" y="21639"/>
                  <a:pt x="7921769" y="-29686"/>
                  <a:pt x="8115043" y="0"/>
                </a:cubicBezTo>
                <a:cubicBezTo>
                  <a:pt x="8294973" y="-13783"/>
                  <a:pt x="8337580" y="13652"/>
                  <a:pt x="8393426" y="0"/>
                </a:cubicBezTo>
                <a:cubicBezTo>
                  <a:pt x="8465635" y="-32150"/>
                  <a:pt x="8565834" y="-2595"/>
                  <a:pt x="8671808" y="0"/>
                </a:cubicBezTo>
                <a:cubicBezTo>
                  <a:pt x="8775452" y="-9263"/>
                  <a:pt x="8926771" y="53075"/>
                  <a:pt x="9143353" y="0"/>
                </a:cubicBezTo>
                <a:cubicBezTo>
                  <a:pt x="9348689" y="-46351"/>
                  <a:pt x="9529614" y="4005"/>
                  <a:pt x="9711479" y="0"/>
                </a:cubicBezTo>
                <a:cubicBezTo>
                  <a:pt x="9949801" y="-8029"/>
                  <a:pt x="10318396" y="79578"/>
                  <a:pt x="10711382" y="0"/>
                </a:cubicBezTo>
                <a:cubicBezTo>
                  <a:pt x="11312850" y="-96333"/>
                  <a:pt x="11629027" y="395758"/>
                  <a:pt x="11764612" y="1053230"/>
                </a:cubicBezTo>
                <a:cubicBezTo>
                  <a:pt x="11807117" y="1227343"/>
                  <a:pt x="11768867" y="1361882"/>
                  <a:pt x="11764612" y="1537701"/>
                </a:cubicBezTo>
                <a:cubicBezTo>
                  <a:pt x="11795734" y="1667935"/>
                  <a:pt x="11667148" y="1930514"/>
                  <a:pt x="11764612" y="2148556"/>
                </a:cubicBezTo>
                <a:cubicBezTo>
                  <a:pt x="11816214" y="2377620"/>
                  <a:pt x="11700505" y="2505645"/>
                  <a:pt x="11764612" y="2633027"/>
                </a:cubicBezTo>
                <a:cubicBezTo>
                  <a:pt x="11812361" y="2739588"/>
                  <a:pt x="11696018" y="3000944"/>
                  <a:pt x="11764612" y="3201754"/>
                </a:cubicBezTo>
                <a:cubicBezTo>
                  <a:pt x="11843009" y="3420937"/>
                  <a:pt x="11724082" y="3496942"/>
                  <a:pt x="11764612" y="3728354"/>
                </a:cubicBezTo>
                <a:cubicBezTo>
                  <a:pt x="11820543" y="3926829"/>
                  <a:pt x="11743930" y="3956116"/>
                  <a:pt x="11764612" y="4170697"/>
                </a:cubicBezTo>
                <a:cubicBezTo>
                  <a:pt x="11756518" y="4401665"/>
                  <a:pt x="11720039" y="4505567"/>
                  <a:pt x="11764612" y="4697296"/>
                </a:cubicBezTo>
                <a:cubicBezTo>
                  <a:pt x="11781772" y="4890626"/>
                  <a:pt x="11760230" y="5000849"/>
                  <a:pt x="11764612" y="5266023"/>
                </a:cubicBezTo>
                <a:cubicBezTo>
                  <a:pt x="11689469" y="5733499"/>
                  <a:pt x="11167558" y="6359883"/>
                  <a:pt x="10711382" y="6319253"/>
                </a:cubicBezTo>
                <a:cubicBezTo>
                  <a:pt x="10479093" y="6348659"/>
                  <a:pt x="10371520" y="6288548"/>
                  <a:pt x="10239837" y="6319253"/>
                </a:cubicBezTo>
                <a:cubicBezTo>
                  <a:pt x="10141240" y="6389922"/>
                  <a:pt x="9772528" y="6259113"/>
                  <a:pt x="9575129" y="6319253"/>
                </a:cubicBezTo>
                <a:cubicBezTo>
                  <a:pt x="9351609" y="6380435"/>
                  <a:pt x="9200068" y="6287485"/>
                  <a:pt x="9103584" y="6319253"/>
                </a:cubicBezTo>
                <a:cubicBezTo>
                  <a:pt x="9012926" y="6364407"/>
                  <a:pt x="8889157" y="6293771"/>
                  <a:pt x="8632039" y="6319253"/>
                </a:cubicBezTo>
                <a:cubicBezTo>
                  <a:pt x="8402862" y="6366431"/>
                  <a:pt x="8326559" y="6337503"/>
                  <a:pt x="8257075" y="6319253"/>
                </a:cubicBezTo>
                <a:cubicBezTo>
                  <a:pt x="8183328" y="6320252"/>
                  <a:pt x="7903140" y="6267046"/>
                  <a:pt x="7592367" y="6319253"/>
                </a:cubicBezTo>
                <a:cubicBezTo>
                  <a:pt x="7349615" y="6361976"/>
                  <a:pt x="7242268" y="6302691"/>
                  <a:pt x="7024240" y="6319253"/>
                </a:cubicBezTo>
                <a:cubicBezTo>
                  <a:pt x="6791641" y="6383536"/>
                  <a:pt x="6707686" y="6262598"/>
                  <a:pt x="6552695" y="6319253"/>
                </a:cubicBezTo>
                <a:cubicBezTo>
                  <a:pt x="6364484" y="6373647"/>
                  <a:pt x="6279705" y="6325774"/>
                  <a:pt x="6081150" y="6319253"/>
                </a:cubicBezTo>
                <a:cubicBezTo>
                  <a:pt x="5885775" y="6385067"/>
                  <a:pt x="5618131" y="6281938"/>
                  <a:pt x="5416442" y="6319253"/>
                </a:cubicBezTo>
                <a:cubicBezTo>
                  <a:pt x="5248563" y="6417633"/>
                  <a:pt x="4965355" y="6324107"/>
                  <a:pt x="4655153" y="6319253"/>
                </a:cubicBezTo>
                <a:cubicBezTo>
                  <a:pt x="4343333" y="6325525"/>
                  <a:pt x="4303408" y="6298247"/>
                  <a:pt x="4183608" y="6319253"/>
                </a:cubicBezTo>
                <a:cubicBezTo>
                  <a:pt x="4053365" y="6359397"/>
                  <a:pt x="3682291" y="6254350"/>
                  <a:pt x="3518899" y="6319253"/>
                </a:cubicBezTo>
                <a:cubicBezTo>
                  <a:pt x="3431154" y="6340057"/>
                  <a:pt x="3076053" y="6307671"/>
                  <a:pt x="2854191" y="6319253"/>
                </a:cubicBezTo>
                <a:cubicBezTo>
                  <a:pt x="2642195" y="6360263"/>
                  <a:pt x="2677180" y="6286338"/>
                  <a:pt x="2575809" y="6319253"/>
                </a:cubicBezTo>
                <a:cubicBezTo>
                  <a:pt x="2490731" y="6399392"/>
                  <a:pt x="2219678" y="6304395"/>
                  <a:pt x="1814520" y="6319253"/>
                </a:cubicBezTo>
                <a:cubicBezTo>
                  <a:pt x="1441058" y="6318092"/>
                  <a:pt x="1291648" y="6257330"/>
                  <a:pt x="1053230" y="6319253"/>
                </a:cubicBezTo>
                <a:cubicBezTo>
                  <a:pt x="274282" y="6435379"/>
                  <a:pt x="-160520" y="6038558"/>
                  <a:pt x="0" y="5266023"/>
                </a:cubicBezTo>
                <a:cubicBezTo>
                  <a:pt x="-5007" y="5179573"/>
                  <a:pt x="30112" y="4914940"/>
                  <a:pt x="0" y="4823680"/>
                </a:cubicBezTo>
                <a:cubicBezTo>
                  <a:pt x="1872" y="4768768"/>
                  <a:pt x="62262" y="4511658"/>
                  <a:pt x="0" y="4297081"/>
                </a:cubicBezTo>
                <a:cubicBezTo>
                  <a:pt x="-58897" y="4109599"/>
                  <a:pt x="-18632" y="3986166"/>
                  <a:pt x="0" y="3812609"/>
                </a:cubicBezTo>
                <a:cubicBezTo>
                  <a:pt x="6808" y="3691758"/>
                  <a:pt x="37623" y="3355682"/>
                  <a:pt x="0" y="3201754"/>
                </a:cubicBezTo>
                <a:cubicBezTo>
                  <a:pt x="-52573" y="2999866"/>
                  <a:pt x="-8643" y="2902846"/>
                  <a:pt x="0" y="2675155"/>
                </a:cubicBezTo>
                <a:cubicBezTo>
                  <a:pt x="219" y="2471154"/>
                  <a:pt x="51763" y="2377188"/>
                  <a:pt x="0" y="2190684"/>
                </a:cubicBezTo>
                <a:cubicBezTo>
                  <a:pt x="-29038" y="2009731"/>
                  <a:pt x="41847" y="1964925"/>
                  <a:pt x="0" y="1790469"/>
                </a:cubicBezTo>
                <a:cubicBezTo>
                  <a:pt x="-47204" y="1549777"/>
                  <a:pt x="33010" y="1289036"/>
                  <a:pt x="0" y="1053230"/>
                </a:cubicBezTo>
                <a:close/>
              </a:path>
              <a:path w="11764612" h="6319253" fill="none" stroke="0" extrusionOk="0">
                <a:moveTo>
                  <a:pt x="0" y="1053230"/>
                </a:moveTo>
                <a:cubicBezTo>
                  <a:pt x="19708" y="274585"/>
                  <a:pt x="376682" y="-153435"/>
                  <a:pt x="1053230" y="0"/>
                </a:cubicBezTo>
                <a:cubicBezTo>
                  <a:pt x="1316052" y="-63428"/>
                  <a:pt x="1553537" y="66096"/>
                  <a:pt x="1814520" y="0"/>
                </a:cubicBezTo>
                <a:cubicBezTo>
                  <a:pt x="2055509" y="-63990"/>
                  <a:pt x="2067436" y="22461"/>
                  <a:pt x="2189483" y="0"/>
                </a:cubicBezTo>
                <a:cubicBezTo>
                  <a:pt x="2332708" y="-30533"/>
                  <a:pt x="2639860" y="42394"/>
                  <a:pt x="2950773" y="0"/>
                </a:cubicBezTo>
                <a:cubicBezTo>
                  <a:pt x="3211093" y="-25583"/>
                  <a:pt x="3214584" y="28716"/>
                  <a:pt x="3325736" y="0"/>
                </a:cubicBezTo>
                <a:cubicBezTo>
                  <a:pt x="3396935" y="-27146"/>
                  <a:pt x="3591235" y="9954"/>
                  <a:pt x="3700700" y="0"/>
                </a:cubicBezTo>
                <a:cubicBezTo>
                  <a:pt x="3797651" y="-25517"/>
                  <a:pt x="3866755" y="11531"/>
                  <a:pt x="3979082" y="0"/>
                </a:cubicBezTo>
                <a:cubicBezTo>
                  <a:pt x="4090592" y="-37016"/>
                  <a:pt x="4271856" y="44727"/>
                  <a:pt x="4450627" y="0"/>
                </a:cubicBezTo>
                <a:cubicBezTo>
                  <a:pt x="4619075" y="-21728"/>
                  <a:pt x="4775856" y="4113"/>
                  <a:pt x="4922172" y="0"/>
                </a:cubicBezTo>
                <a:cubicBezTo>
                  <a:pt x="5091954" y="-37956"/>
                  <a:pt x="5237323" y="37363"/>
                  <a:pt x="5393717" y="0"/>
                </a:cubicBezTo>
                <a:cubicBezTo>
                  <a:pt x="5523252" y="-54416"/>
                  <a:pt x="5902465" y="31555"/>
                  <a:pt x="6058425" y="0"/>
                </a:cubicBezTo>
                <a:cubicBezTo>
                  <a:pt x="6179620" y="-56751"/>
                  <a:pt x="6349622" y="20626"/>
                  <a:pt x="6433389" y="0"/>
                </a:cubicBezTo>
                <a:cubicBezTo>
                  <a:pt x="6556490" y="-5507"/>
                  <a:pt x="6747787" y="42363"/>
                  <a:pt x="7001515" y="0"/>
                </a:cubicBezTo>
                <a:cubicBezTo>
                  <a:pt x="7213777" y="-15481"/>
                  <a:pt x="7267145" y="16890"/>
                  <a:pt x="7376479" y="0"/>
                </a:cubicBezTo>
                <a:cubicBezTo>
                  <a:pt x="7446534" y="10083"/>
                  <a:pt x="7882831" y="6775"/>
                  <a:pt x="8137769" y="0"/>
                </a:cubicBezTo>
                <a:cubicBezTo>
                  <a:pt x="8422672" y="-14611"/>
                  <a:pt x="8499419" y="-4777"/>
                  <a:pt x="8609314" y="0"/>
                </a:cubicBezTo>
                <a:cubicBezTo>
                  <a:pt x="8695457" y="6610"/>
                  <a:pt x="8787697" y="-18325"/>
                  <a:pt x="8887696" y="0"/>
                </a:cubicBezTo>
                <a:cubicBezTo>
                  <a:pt x="8985830" y="556"/>
                  <a:pt x="9178035" y="10915"/>
                  <a:pt x="9262659" y="0"/>
                </a:cubicBezTo>
                <a:cubicBezTo>
                  <a:pt x="9321441" y="-31856"/>
                  <a:pt x="9418564" y="2742"/>
                  <a:pt x="9541041" y="0"/>
                </a:cubicBezTo>
                <a:cubicBezTo>
                  <a:pt x="9621556" y="-54675"/>
                  <a:pt x="9902719" y="-1368"/>
                  <a:pt x="10109168" y="0"/>
                </a:cubicBezTo>
                <a:cubicBezTo>
                  <a:pt x="10323077" y="-58582"/>
                  <a:pt x="10536439" y="68541"/>
                  <a:pt x="10711382" y="0"/>
                </a:cubicBezTo>
                <a:cubicBezTo>
                  <a:pt x="11261609" y="-10369"/>
                  <a:pt x="11784449" y="426478"/>
                  <a:pt x="11764612" y="1053230"/>
                </a:cubicBezTo>
                <a:cubicBezTo>
                  <a:pt x="11776461" y="1297314"/>
                  <a:pt x="11744962" y="1411484"/>
                  <a:pt x="11764612" y="1579829"/>
                </a:cubicBezTo>
                <a:cubicBezTo>
                  <a:pt x="11773197" y="1747925"/>
                  <a:pt x="11749155" y="1973431"/>
                  <a:pt x="11764612" y="2106428"/>
                </a:cubicBezTo>
                <a:cubicBezTo>
                  <a:pt x="11833492" y="2265872"/>
                  <a:pt x="11749995" y="2511090"/>
                  <a:pt x="11764612" y="2717283"/>
                </a:cubicBezTo>
                <a:cubicBezTo>
                  <a:pt x="11782486" y="2921781"/>
                  <a:pt x="11722788" y="2999278"/>
                  <a:pt x="11764612" y="3243882"/>
                </a:cubicBezTo>
                <a:cubicBezTo>
                  <a:pt x="11782588" y="3453455"/>
                  <a:pt x="11739161" y="3566452"/>
                  <a:pt x="11764612" y="3770481"/>
                </a:cubicBezTo>
                <a:cubicBezTo>
                  <a:pt x="11778728" y="3952643"/>
                  <a:pt x="11703911" y="4079259"/>
                  <a:pt x="11764612" y="4381336"/>
                </a:cubicBezTo>
                <a:cubicBezTo>
                  <a:pt x="11742609" y="4620300"/>
                  <a:pt x="11716379" y="5030853"/>
                  <a:pt x="11764612" y="5266023"/>
                </a:cubicBezTo>
                <a:cubicBezTo>
                  <a:pt x="11845891" y="6126131"/>
                  <a:pt x="11276594" y="6245361"/>
                  <a:pt x="10711382" y="6319253"/>
                </a:cubicBezTo>
                <a:cubicBezTo>
                  <a:pt x="10500024" y="6364243"/>
                  <a:pt x="10454953" y="6307234"/>
                  <a:pt x="10239837" y="6319253"/>
                </a:cubicBezTo>
                <a:cubicBezTo>
                  <a:pt x="10033222" y="6355859"/>
                  <a:pt x="10050676" y="6300782"/>
                  <a:pt x="9961455" y="6319253"/>
                </a:cubicBezTo>
                <a:cubicBezTo>
                  <a:pt x="9858806" y="6379040"/>
                  <a:pt x="9506926" y="6341266"/>
                  <a:pt x="9296747" y="6319253"/>
                </a:cubicBezTo>
                <a:cubicBezTo>
                  <a:pt x="9053313" y="6323483"/>
                  <a:pt x="8968782" y="6300681"/>
                  <a:pt x="8825202" y="6319253"/>
                </a:cubicBezTo>
                <a:cubicBezTo>
                  <a:pt x="8665851" y="6332585"/>
                  <a:pt x="8615932" y="6285949"/>
                  <a:pt x="8450238" y="6319253"/>
                </a:cubicBezTo>
                <a:cubicBezTo>
                  <a:pt x="8265777" y="6362155"/>
                  <a:pt x="8126190" y="6321891"/>
                  <a:pt x="7978693" y="6319253"/>
                </a:cubicBezTo>
                <a:cubicBezTo>
                  <a:pt x="7763579" y="6308863"/>
                  <a:pt x="7546999" y="6198144"/>
                  <a:pt x="7313985" y="6319253"/>
                </a:cubicBezTo>
                <a:cubicBezTo>
                  <a:pt x="7117503" y="6405413"/>
                  <a:pt x="6927190" y="6312978"/>
                  <a:pt x="6649277" y="6319253"/>
                </a:cubicBezTo>
                <a:cubicBezTo>
                  <a:pt x="6416758" y="6309572"/>
                  <a:pt x="6355814" y="6279461"/>
                  <a:pt x="6177732" y="6319253"/>
                </a:cubicBezTo>
                <a:cubicBezTo>
                  <a:pt x="5980391" y="6349823"/>
                  <a:pt x="5817521" y="6289185"/>
                  <a:pt x="5706187" y="6319253"/>
                </a:cubicBezTo>
                <a:cubicBezTo>
                  <a:pt x="5558635" y="6322560"/>
                  <a:pt x="5250698" y="6304655"/>
                  <a:pt x="5041479" y="6319253"/>
                </a:cubicBezTo>
                <a:cubicBezTo>
                  <a:pt x="4817933" y="6335776"/>
                  <a:pt x="4767637" y="6292205"/>
                  <a:pt x="4666515" y="6319253"/>
                </a:cubicBezTo>
                <a:cubicBezTo>
                  <a:pt x="4563889" y="6337120"/>
                  <a:pt x="4492342" y="6286196"/>
                  <a:pt x="4388133" y="6319253"/>
                </a:cubicBezTo>
                <a:cubicBezTo>
                  <a:pt x="4294538" y="6401560"/>
                  <a:pt x="3855281" y="6293417"/>
                  <a:pt x="3626843" y="6319253"/>
                </a:cubicBezTo>
                <a:cubicBezTo>
                  <a:pt x="3333711" y="6358115"/>
                  <a:pt x="3449592" y="6264012"/>
                  <a:pt x="3348461" y="6319253"/>
                </a:cubicBezTo>
                <a:cubicBezTo>
                  <a:pt x="3248671" y="6334423"/>
                  <a:pt x="2895426" y="6326428"/>
                  <a:pt x="2587172" y="6319253"/>
                </a:cubicBezTo>
                <a:cubicBezTo>
                  <a:pt x="2251192" y="6341988"/>
                  <a:pt x="2254389" y="6305877"/>
                  <a:pt x="2115627" y="6319253"/>
                </a:cubicBezTo>
                <a:cubicBezTo>
                  <a:pt x="1915948" y="6271780"/>
                  <a:pt x="1348406" y="6256768"/>
                  <a:pt x="1053230" y="6319253"/>
                </a:cubicBezTo>
                <a:cubicBezTo>
                  <a:pt x="538078" y="6416131"/>
                  <a:pt x="-50319" y="5912104"/>
                  <a:pt x="0" y="5266023"/>
                </a:cubicBezTo>
                <a:cubicBezTo>
                  <a:pt x="-1180" y="5143915"/>
                  <a:pt x="54570" y="4964025"/>
                  <a:pt x="0" y="4781552"/>
                </a:cubicBezTo>
                <a:cubicBezTo>
                  <a:pt x="-57642" y="4590821"/>
                  <a:pt x="7262" y="4512777"/>
                  <a:pt x="0" y="4339209"/>
                </a:cubicBezTo>
                <a:cubicBezTo>
                  <a:pt x="-27519" y="4165363"/>
                  <a:pt x="-1062" y="4060320"/>
                  <a:pt x="0" y="3938993"/>
                </a:cubicBezTo>
                <a:cubicBezTo>
                  <a:pt x="25162" y="3810866"/>
                  <a:pt x="17167" y="3491372"/>
                  <a:pt x="0" y="3328138"/>
                </a:cubicBezTo>
                <a:cubicBezTo>
                  <a:pt x="-1067" y="3169454"/>
                  <a:pt x="39310" y="2969515"/>
                  <a:pt x="0" y="2843667"/>
                </a:cubicBezTo>
                <a:cubicBezTo>
                  <a:pt x="817" y="2697347"/>
                  <a:pt x="53868" y="2572314"/>
                  <a:pt x="0" y="2317068"/>
                </a:cubicBezTo>
                <a:cubicBezTo>
                  <a:pt x="-41887" y="2049223"/>
                  <a:pt x="27904" y="2017062"/>
                  <a:pt x="0" y="1790469"/>
                </a:cubicBezTo>
                <a:cubicBezTo>
                  <a:pt x="-19713" y="1567324"/>
                  <a:pt x="34306" y="1200694"/>
                  <a:pt x="0" y="1053230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custGeom>
                    <a:avLst/>
                    <a:gdLst>
                      <a:gd name="connsiteX0" fmla="*/ 0 w 11764612"/>
                      <a:gd name="connsiteY0" fmla="*/ 1053230 h 6319253"/>
                      <a:gd name="connsiteX1" fmla="*/ 1053230 w 11764612"/>
                      <a:gd name="connsiteY1" fmla="*/ 0 h 6319253"/>
                      <a:gd name="connsiteX2" fmla="*/ 1814520 w 11764612"/>
                      <a:gd name="connsiteY2" fmla="*/ 0 h 6319253"/>
                      <a:gd name="connsiteX3" fmla="*/ 2189483 w 11764612"/>
                      <a:gd name="connsiteY3" fmla="*/ 0 h 6319253"/>
                      <a:gd name="connsiteX4" fmla="*/ 2950773 w 11764612"/>
                      <a:gd name="connsiteY4" fmla="*/ 0 h 6319253"/>
                      <a:gd name="connsiteX5" fmla="*/ 3325736 w 11764612"/>
                      <a:gd name="connsiteY5" fmla="*/ 0 h 6319253"/>
                      <a:gd name="connsiteX6" fmla="*/ 3700700 w 11764612"/>
                      <a:gd name="connsiteY6" fmla="*/ 0 h 6319253"/>
                      <a:gd name="connsiteX7" fmla="*/ 3979082 w 11764612"/>
                      <a:gd name="connsiteY7" fmla="*/ 0 h 6319253"/>
                      <a:gd name="connsiteX8" fmla="*/ 4450627 w 11764612"/>
                      <a:gd name="connsiteY8" fmla="*/ 0 h 6319253"/>
                      <a:gd name="connsiteX9" fmla="*/ 4922172 w 11764612"/>
                      <a:gd name="connsiteY9" fmla="*/ 0 h 6319253"/>
                      <a:gd name="connsiteX10" fmla="*/ 5393717 w 11764612"/>
                      <a:gd name="connsiteY10" fmla="*/ 0 h 6319253"/>
                      <a:gd name="connsiteX11" fmla="*/ 6058425 w 11764612"/>
                      <a:gd name="connsiteY11" fmla="*/ 0 h 6319253"/>
                      <a:gd name="connsiteX12" fmla="*/ 6433389 w 11764612"/>
                      <a:gd name="connsiteY12" fmla="*/ 0 h 6319253"/>
                      <a:gd name="connsiteX13" fmla="*/ 7001515 w 11764612"/>
                      <a:gd name="connsiteY13" fmla="*/ 0 h 6319253"/>
                      <a:gd name="connsiteX14" fmla="*/ 7376479 w 11764612"/>
                      <a:gd name="connsiteY14" fmla="*/ 0 h 6319253"/>
                      <a:gd name="connsiteX15" fmla="*/ 8137769 w 11764612"/>
                      <a:gd name="connsiteY15" fmla="*/ 0 h 6319253"/>
                      <a:gd name="connsiteX16" fmla="*/ 8609314 w 11764612"/>
                      <a:gd name="connsiteY16" fmla="*/ 0 h 6319253"/>
                      <a:gd name="connsiteX17" fmla="*/ 8887696 w 11764612"/>
                      <a:gd name="connsiteY17" fmla="*/ 0 h 6319253"/>
                      <a:gd name="connsiteX18" fmla="*/ 9262659 w 11764612"/>
                      <a:gd name="connsiteY18" fmla="*/ 0 h 6319253"/>
                      <a:gd name="connsiteX19" fmla="*/ 9541041 w 11764612"/>
                      <a:gd name="connsiteY19" fmla="*/ 0 h 6319253"/>
                      <a:gd name="connsiteX20" fmla="*/ 10109168 w 11764612"/>
                      <a:gd name="connsiteY20" fmla="*/ 0 h 6319253"/>
                      <a:gd name="connsiteX21" fmla="*/ 10711382 w 11764612"/>
                      <a:gd name="connsiteY21" fmla="*/ 0 h 6319253"/>
                      <a:gd name="connsiteX22" fmla="*/ 11764612 w 11764612"/>
                      <a:gd name="connsiteY22" fmla="*/ 1053230 h 6319253"/>
                      <a:gd name="connsiteX23" fmla="*/ 11764612 w 11764612"/>
                      <a:gd name="connsiteY23" fmla="*/ 1579829 h 6319253"/>
                      <a:gd name="connsiteX24" fmla="*/ 11764612 w 11764612"/>
                      <a:gd name="connsiteY24" fmla="*/ 2106428 h 6319253"/>
                      <a:gd name="connsiteX25" fmla="*/ 11764612 w 11764612"/>
                      <a:gd name="connsiteY25" fmla="*/ 2717283 h 6319253"/>
                      <a:gd name="connsiteX26" fmla="*/ 11764612 w 11764612"/>
                      <a:gd name="connsiteY26" fmla="*/ 3243882 h 6319253"/>
                      <a:gd name="connsiteX27" fmla="*/ 11764612 w 11764612"/>
                      <a:gd name="connsiteY27" fmla="*/ 3770481 h 6319253"/>
                      <a:gd name="connsiteX28" fmla="*/ 11764612 w 11764612"/>
                      <a:gd name="connsiteY28" fmla="*/ 4381336 h 6319253"/>
                      <a:gd name="connsiteX29" fmla="*/ 11764612 w 11764612"/>
                      <a:gd name="connsiteY29" fmla="*/ 5266023 h 6319253"/>
                      <a:gd name="connsiteX30" fmla="*/ 10711382 w 11764612"/>
                      <a:gd name="connsiteY30" fmla="*/ 6319253 h 6319253"/>
                      <a:gd name="connsiteX31" fmla="*/ 10239837 w 11764612"/>
                      <a:gd name="connsiteY31" fmla="*/ 6319253 h 6319253"/>
                      <a:gd name="connsiteX32" fmla="*/ 9961455 w 11764612"/>
                      <a:gd name="connsiteY32" fmla="*/ 6319253 h 6319253"/>
                      <a:gd name="connsiteX33" fmla="*/ 9296747 w 11764612"/>
                      <a:gd name="connsiteY33" fmla="*/ 6319253 h 6319253"/>
                      <a:gd name="connsiteX34" fmla="*/ 8825202 w 11764612"/>
                      <a:gd name="connsiteY34" fmla="*/ 6319253 h 6319253"/>
                      <a:gd name="connsiteX35" fmla="*/ 8450238 w 11764612"/>
                      <a:gd name="connsiteY35" fmla="*/ 6319253 h 6319253"/>
                      <a:gd name="connsiteX36" fmla="*/ 7978693 w 11764612"/>
                      <a:gd name="connsiteY36" fmla="*/ 6319253 h 6319253"/>
                      <a:gd name="connsiteX37" fmla="*/ 7313985 w 11764612"/>
                      <a:gd name="connsiteY37" fmla="*/ 6319253 h 6319253"/>
                      <a:gd name="connsiteX38" fmla="*/ 6649277 w 11764612"/>
                      <a:gd name="connsiteY38" fmla="*/ 6319253 h 6319253"/>
                      <a:gd name="connsiteX39" fmla="*/ 6177732 w 11764612"/>
                      <a:gd name="connsiteY39" fmla="*/ 6319253 h 6319253"/>
                      <a:gd name="connsiteX40" fmla="*/ 5706187 w 11764612"/>
                      <a:gd name="connsiteY40" fmla="*/ 6319253 h 6319253"/>
                      <a:gd name="connsiteX41" fmla="*/ 5041479 w 11764612"/>
                      <a:gd name="connsiteY41" fmla="*/ 6319253 h 6319253"/>
                      <a:gd name="connsiteX42" fmla="*/ 4666515 w 11764612"/>
                      <a:gd name="connsiteY42" fmla="*/ 6319253 h 6319253"/>
                      <a:gd name="connsiteX43" fmla="*/ 4388133 w 11764612"/>
                      <a:gd name="connsiteY43" fmla="*/ 6319253 h 6319253"/>
                      <a:gd name="connsiteX44" fmla="*/ 3626843 w 11764612"/>
                      <a:gd name="connsiteY44" fmla="*/ 6319253 h 6319253"/>
                      <a:gd name="connsiteX45" fmla="*/ 3348461 w 11764612"/>
                      <a:gd name="connsiteY45" fmla="*/ 6319253 h 6319253"/>
                      <a:gd name="connsiteX46" fmla="*/ 2587172 w 11764612"/>
                      <a:gd name="connsiteY46" fmla="*/ 6319253 h 6319253"/>
                      <a:gd name="connsiteX47" fmla="*/ 2115627 w 11764612"/>
                      <a:gd name="connsiteY47" fmla="*/ 6319253 h 6319253"/>
                      <a:gd name="connsiteX48" fmla="*/ 1053230 w 11764612"/>
                      <a:gd name="connsiteY48" fmla="*/ 6319253 h 6319253"/>
                      <a:gd name="connsiteX49" fmla="*/ 0 w 11764612"/>
                      <a:gd name="connsiteY49" fmla="*/ 5266023 h 6319253"/>
                      <a:gd name="connsiteX50" fmla="*/ 0 w 11764612"/>
                      <a:gd name="connsiteY50" fmla="*/ 4781552 h 6319253"/>
                      <a:gd name="connsiteX51" fmla="*/ 0 w 11764612"/>
                      <a:gd name="connsiteY51" fmla="*/ 4339209 h 6319253"/>
                      <a:gd name="connsiteX52" fmla="*/ 0 w 11764612"/>
                      <a:gd name="connsiteY52" fmla="*/ 3938993 h 6319253"/>
                      <a:gd name="connsiteX53" fmla="*/ 0 w 11764612"/>
                      <a:gd name="connsiteY53" fmla="*/ 3328138 h 6319253"/>
                      <a:gd name="connsiteX54" fmla="*/ 0 w 11764612"/>
                      <a:gd name="connsiteY54" fmla="*/ 2843667 h 6319253"/>
                      <a:gd name="connsiteX55" fmla="*/ 0 w 11764612"/>
                      <a:gd name="connsiteY55" fmla="*/ 2317068 h 6319253"/>
                      <a:gd name="connsiteX56" fmla="*/ 0 w 11764612"/>
                      <a:gd name="connsiteY56" fmla="*/ 1790469 h 6319253"/>
                      <a:gd name="connsiteX57" fmla="*/ 0 w 11764612"/>
                      <a:gd name="connsiteY57" fmla="*/ 1053230 h 6319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764612" h="6319253" fill="none" extrusionOk="0">
                        <a:moveTo>
                          <a:pt x="0" y="1053230"/>
                        </a:moveTo>
                        <a:cubicBezTo>
                          <a:pt x="38963" y="388327"/>
                          <a:pt x="431345" y="-35697"/>
                          <a:pt x="1053230" y="0"/>
                        </a:cubicBezTo>
                        <a:cubicBezTo>
                          <a:pt x="1258942" y="-69592"/>
                          <a:pt x="1574197" y="60955"/>
                          <a:pt x="1814520" y="0"/>
                        </a:cubicBezTo>
                        <a:cubicBezTo>
                          <a:pt x="2054843" y="-60955"/>
                          <a:pt x="2067198" y="33357"/>
                          <a:pt x="2189483" y="0"/>
                        </a:cubicBezTo>
                        <a:cubicBezTo>
                          <a:pt x="2311768" y="-33357"/>
                          <a:pt x="2689259" y="31335"/>
                          <a:pt x="2950773" y="0"/>
                        </a:cubicBezTo>
                        <a:cubicBezTo>
                          <a:pt x="3212287" y="-31335"/>
                          <a:pt x="3227659" y="26710"/>
                          <a:pt x="3325736" y="0"/>
                        </a:cubicBezTo>
                        <a:cubicBezTo>
                          <a:pt x="3423813" y="-26710"/>
                          <a:pt x="3604255" y="29535"/>
                          <a:pt x="3700700" y="0"/>
                        </a:cubicBezTo>
                        <a:cubicBezTo>
                          <a:pt x="3797145" y="-29535"/>
                          <a:pt x="3886154" y="10965"/>
                          <a:pt x="3979082" y="0"/>
                        </a:cubicBezTo>
                        <a:cubicBezTo>
                          <a:pt x="4072010" y="-10965"/>
                          <a:pt x="4293169" y="19875"/>
                          <a:pt x="4450627" y="0"/>
                        </a:cubicBezTo>
                        <a:cubicBezTo>
                          <a:pt x="4608085" y="-19875"/>
                          <a:pt x="4761065" y="29230"/>
                          <a:pt x="4922172" y="0"/>
                        </a:cubicBezTo>
                        <a:cubicBezTo>
                          <a:pt x="5083279" y="-29230"/>
                          <a:pt x="5244989" y="22272"/>
                          <a:pt x="5393717" y="0"/>
                        </a:cubicBezTo>
                        <a:cubicBezTo>
                          <a:pt x="5542446" y="-22272"/>
                          <a:pt x="5910867" y="58322"/>
                          <a:pt x="6058425" y="0"/>
                        </a:cubicBezTo>
                        <a:cubicBezTo>
                          <a:pt x="6205983" y="-58322"/>
                          <a:pt x="6338424" y="8638"/>
                          <a:pt x="6433389" y="0"/>
                        </a:cubicBezTo>
                        <a:cubicBezTo>
                          <a:pt x="6528354" y="-8638"/>
                          <a:pt x="6798176" y="21653"/>
                          <a:pt x="7001515" y="0"/>
                        </a:cubicBezTo>
                        <a:cubicBezTo>
                          <a:pt x="7204854" y="-21653"/>
                          <a:pt x="7285279" y="19199"/>
                          <a:pt x="7376479" y="0"/>
                        </a:cubicBezTo>
                        <a:cubicBezTo>
                          <a:pt x="7467679" y="-19199"/>
                          <a:pt x="7864751" y="11071"/>
                          <a:pt x="8137769" y="0"/>
                        </a:cubicBezTo>
                        <a:cubicBezTo>
                          <a:pt x="8410787" y="-11071"/>
                          <a:pt x="8503048" y="1540"/>
                          <a:pt x="8609314" y="0"/>
                        </a:cubicBezTo>
                        <a:cubicBezTo>
                          <a:pt x="8715580" y="-1540"/>
                          <a:pt x="8804100" y="1"/>
                          <a:pt x="8887696" y="0"/>
                        </a:cubicBezTo>
                        <a:cubicBezTo>
                          <a:pt x="8971292" y="-1"/>
                          <a:pt x="9184625" y="35248"/>
                          <a:pt x="9262659" y="0"/>
                        </a:cubicBezTo>
                        <a:cubicBezTo>
                          <a:pt x="9340693" y="-35248"/>
                          <a:pt x="9417269" y="6569"/>
                          <a:pt x="9541041" y="0"/>
                        </a:cubicBezTo>
                        <a:cubicBezTo>
                          <a:pt x="9664813" y="-6569"/>
                          <a:pt x="9895043" y="53514"/>
                          <a:pt x="10109168" y="0"/>
                        </a:cubicBezTo>
                        <a:cubicBezTo>
                          <a:pt x="10323293" y="-53514"/>
                          <a:pt x="10535940" y="59322"/>
                          <a:pt x="10711382" y="0"/>
                        </a:cubicBezTo>
                        <a:cubicBezTo>
                          <a:pt x="11281328" y="54636"/>
                          <a:pt x="11856211" y="480140"/>
                          <a:pt x="11764612" y="1053230"/>
                        </a:cubicBezTo>
                        <a:cubicBezTo>
                          <a:pt x="11801776" y="1289052"/>
                          <a:pt x="11749435" y="1412721"/>
                          <a:pt x="11764612" y="1579829"/>
                        </a:cubicBezTo>
                        <a:cubicBezTo>
                          <a:pt x="11779789" y="1746937"/>
                          <a:pt x="11737467" y="1979226"/>
                          <a:pt x="11764612" y="2106428"/>
                        </a:cubicBezTo>
                        <a:cubicBezTo>
                          <a:pt x="11791757" y="2233630"/>
                          <a:pt x="11745093" y="2524083"/>
                          <a:pt x="11764612" y="2717283"/>
                        </a:cubicBezTo>
                        <a:cubicBezTo>
                          <a:pt x="11784131" y="2910483"/>
                          <a:pt x="11734463" y="3010978"/>
                          <a:pt x="11764612" y="3243882"/>
                        </a:cubicBezTo>
                        <a:cubicBezTo>
                          <a:pt x="11794761" y="3476786"/>
                          <a:pt x="11728503" y="3568196"/>
                          <a:pt x="11764612" y="3770481"/>
                        </a:cubicBezTo>
                        <a:cubicBezTo>
                          <a:pt x="11800721" y="3972766"/>
                          <a:pt x="11731912" y="4116858"/>
                          <a:pt x="11764612" y="4381336"/>
                        </a:cubicBezTo>
                        <a:cubicBezTo>
                          <a:pt x="11797312" y="4645814"/>
                          <a:pt x="11665628" y="5005438"/>
                          <a:pt x="11764612" y="5266023"/>
                        </a:cubicBezTo>
                        <a:cubicBezTo>
                          <a:pt x="11774954" y="6008786"/>
                          <a:pt x="11313792" y="6294339"/>
                          <a:pt x="10711382" y="6319253"/>
                        </a:cubicBezTo>
                        <a:cubicBezTo>
                          <a:pt x="10491488" y="6372024"/>
                          <a:pt x="10457634" y="6281637"/>
                          <a:pt x="10239837" y="6319253"/>
                        </a:cubicBezTo>
                        <a:cubicBezTo>
                          <a:pt x="10022041" y="6356869"/>
                          <a:pt x="10047517" y="6299325"/>
                          <a:pt x="9961455" y="6319253"/>
                        </a:cubicBezTo>
                        <a:cubicBezTo>
                          <a:pt x="9875393" y="6339181"/>
                          <a:pt x="9531960" y="6319149"/>
                          <a:pt x="9296747" y="6319253"/>
                        </a:cubicBezTo>
                        <a:cubicBezTo>
                          <a:pt x="9061534" y="6319357"/>
                          <a:pt x="8962991" y="6298543"/>
                          <a:pt x="8825202" y="6319253"/>
                        </a:cubicBezTo>
                        <a:cubicBezTo>
                          <a:pt x="8687413" y="6339963"/>
                          <a:pt x="8615762" y="6302091"/>
                          <a:pt x="8450238" y="6319253"/>
                        </a:cubicBezTo>
                        <a:cubicBezTo>
                          <a:pt x="8284714" y="6336415"/>
                          <a:pt x="8145506" y="6318111"/>
                          <a:pt x="7978693" y="6319253"/>
                        </a:cubicBezTo>
                        <a:cubicBezTo>
                          <a:pt x="7811880" y="6320395"/>
                          <a:pt x="7560836" y="6260872"/>
                          <a:pt x="7313985" y="6319253"/>
                        </a:cubicBezTo>
                        <a:cubicBezTo>
                          <a:pt x="7067134" y="6377634"/>
                          <a:pt x="6884402" y="6312176"/>
                          <a:pt x="6649277" y="6319253"/>
                        </a:cubicBezTo>
                        <a:cubicBezTo>
                          <a:pt x="6414152" y="6326330"/>
                          <a:pt x="6340436" y="6285653"/>
                          <a:pt x="6177732" y="6319253"/>
                        </a:cubicBezTo>
                        <a:cubicBezTo>
                          <a:pt x="6015029" y="6352853"/>
                          <a:pt x="5820782" y="6271563"/>
                          <a:pt x="5706187" y="6319253"/>
                        </a:cubicBezTo>
                        <a:cubicBezTo>
                          <a:pt x="5591592" y="6366943"/>
                          <a:pt x="5259839" y="6311283"/>
                          <a:pt x="5041479" y="6319253"/>
                        </a:cubicBezTo>
                        <a:cubicBezTo>
                          <a:pt x="4823119" y="6327223"/>
                          <a:pt x="4773176" y="6286719"/>
                          <a:pt x="4666515" y="6319253"/>
                        </a:cubicBezTo>
                        <a:cubicBezTo>
                          <a:pt x="4559854" y="6351787"/>
                          <a:pt x="4507325" y="6287755"/>
                          <a:pt x="4388133" y="6319253"/>
                        </a:cubicBezTo>
                        <a:cubicBezTo>
                          <a:pt x="4268941" y="6350751"/>
                          <a:pt x="3927386" y="6254056"/>
                          <a:pt x="3626843" y="6319253"/>
                        </a:cubicBezTo>
                        <a:cubicBezTo>
                          <a:pt x="3326300" y="6384450"/>
                          <a:pt x="3477726" y="6291083"/>
                          <a:pt x="3348461" y="6319253"/>
                        </a:cubicBezTo>
                        <a:cubicBezTo>
                          <a:pt x="3219196" y="6347423"/>
                          <a:pt x="2924090" y="6296981"/>
                          <a:pt x="2587172" y="6319253"/>
                        </a:cubicBezTo>
                        <a:cubicBezTo>
                          <a:pt x="2250254" y="6341525"/>
                          <a:pt x="2252154" y="6310651"/>
                          <a:pt x="2115627" y="6319253"/>
                        </a:cubicBezTo>
                        <a:cubicBezTo>
                          <a:pt x="1979101" y="6327855"/>
                          <a:pt x="1431693" y="6317184"/>
                          <a:pt x="1053230" y="6319253"/>
                        </a:cubicBezTo>
                        <a:cubicBezTo>
                          <a:pt x="504057" y="6463102"/>
                          <a:pt x="41402" y="5938185"/>
                          <a:pt x="0" y="5266023"/>
                        </a:cubicBezTo>
                        <a:cubicBezTo>
                          <a:pt x="-11769" y="5157787"/>
                          <a:pt x="40744" y="4979681"/>
                          <a:pt x="0" y="4781552"/>
                        </a:cubicBezTo>
                        <a:cubicBezTo>
                          <a:pt x="-40744" y="4583423"/>
                          <a:pt x="24377" y="4518804"/>
                          <a:pt x="0" y="4339209"/>
                        </a:cubicBezTo>
                        <a:cubicBezTo>
                          <a:pt x="-24377" y="4159614"/>
                          <a:pt x="1931" y="4056019"/>
                          <a:pt x="0" y="3938993"/>
                        </a:cubicBezTo>
                        <a:cubicBezTo>
                          <a:pt x="-1931" y="3821967"/>
                          <a:pt x="584" y="3502153"/>
                          <a:pt x="0" y="3328138"/>
                        </a:cubicBezTo>
                        <a:cubicBezTo>
                          <a:pt x="-584" y="3154124"/>
                          <a:pt x="15128" y="2960620"/>
                          <a:pt x="0" y="2843667"/>
                        </a:cubicBezTo>
                        <a:cubicBezTo>
                          <a:pt x="-15128" y="2726714"/>
                          <a:pt x="38153" y="2565363"/>
                          <a:pt x="0" y="2317068"/>
                        </a:cubicBezTo>
                        <a:cubicBezTo>
                          <a:pt x="-38153" y="2068773"/>
                          <a:pt x="43931" y="2011203"/>
                          <a:pt x="0" y="1790469"/>
                        </a:cubicBezTo>
                        <a:cubicBezTo>
                          <a:pt x="-43931" y="1569735"/>
                          <a:pt x="41730" y="1207604"/>
                          <a:pt x="0" y="1053230"/>
                        </a:cubicBezTo>
                        <a:close/>
                      </a:path>
                      <a:path w="11764612" h="6319253" stroke="0" extrusionOk="0">
                        <a:moveTo>
                          <a:pt x="0" y="1053230"/>
                        </a:moveTo>
                        <a:cubicBezTo>
                          <a:pt x="-28560" y="302845"/>
                          <a:pt x="401289" y="-151329"/>
                          <a:pt x="1053230" y="0"/>
                        </a:cubicBezTo>
                        <a:cubicBezTo>
                          <a:pt x="1133924" y="-26181"/>
                          <a:pt x="1227948" y="26329"/>
                          <a:pt x="1331612" y="0"/>
                        </a:cubicBezTo>
                        <a:cubicBezTo>
                          <a:pt x="1435276" y="-26329"/>
                          <a:pt x="1732207" y="16089"/>
                          <a:pt x="1899739" y="0"/>
                        </a:cubicBezTo>
                        <a:cubicBezTo>
                          <a:pt x="2067271" y="-16089"/>
                          <a:pt x="2063156" y="29429"/>
                          <a:pt x="2178121" y="0"/>
                        </a:cubicBezTo>
                        <a:cubicBezTo>
                          <a:pt x="2293086" y="-29429"/>
                          <a:pt x="2515869" y="43011"/>
                          <a:pt x="2842829" y="0"/>
                        </a:cubicBezTo>
                        <a:cubicBezTo>
                          <a:pt x="3169789" y="-43011"/>
                          <a:pt x="3040951" y="30737"/>
                          <a:pt x="3217792" y="0"/>
                        </a:cubicBezTo>
                        <a:cubicBezTo>
                          <a:pt x="3394633" y="-30737"/>
                          <a:pt x="3363066" y="7776"/>
                          <a:pt x="3496174" y="0"/>
                        </a:cubicBezTo>
                        <a:cubicBezTo>
                          <a:pt x="3629282" y="-7776"/>
                          <a:pt x="3710695" y="28230"/>
                          <a:pt x="3774556" y="0"/>
                        </a:cubicBezTo>
                        <a:cubicBezTo>
                          <a:pt x="3838417" y="-28230"/>
                          <a:pt x="4147094" y="36681"/>
                          <a:pt x="4342683" y="0"/>
                        </a:cubicBezTo>
                        <a:cubicBezTo>
                          <a:pt x="4538272" y="-36681"/>
                          <a:pt x="4546716" y="14128"/>
                          <a:pt x="4717646" y="0"/>
                        </a:cubicBezTo>
                        <a:cubicBezTo>
                          <a:pt x="4888576" y="-14128"/>
                          <a:pt x="4880650" y="32810"/>
                          <a:pt x="4996029" y="0"/>
                        </a:cubicBezTo>
                        <a:cubicBezTo>
                          <a:pt x="5111408" y="-32810"/>
                          <a:pt x="5519294" y="52280"/>
                          <a:pt x="5757318" y="0"/>
                        </a:cubicBezTo>
                        <a:cubicBezTo>
                          <a:pt x="5995342" y="-52280"/>
                          <a:pt x="6179383" y="34363"/>
                          <a:pt x="6422026" y="0"/>
                        </a:cubicBezTo>
                        <a:cubicBezTo>
                          <a:pt x="6664669" y="-34363"/>
                          <a:pt x="6714120" y="37519"/>
                          <a:pt x="6796990" y="0"/>
                        </a:cubicBezTo>
                        <a:cubicBezTo>
                          <a:pt x="6879860" y="-37519"/>
                          <a:pt x="7248873" y="2786"/>
                          <a:pt x="7365116" y="0"/>
                        </a:cubicBezTo>
                        <a:cubicBezTo>
                          <a:pt x="7481359" y="-2786"/>
                          <a:pt x="7587747" y="3068"/>
                          <a:pt x="7643498" y="0"/>
                        </a:cubicBezTo>
                        <a:cubicBezTo>
                          <a:pt x="7699249" y="-3068"/>
                          <a:pt x="7934526" y="20739"/>
                          <a:pt x="8115043" y="0"/>
                        </a:cubicBezTo>
                        <a:cubicBezTo>
                          <a:pt x="8295560" y="-20739"/>
                          <a:pt x="8332889" y="14932"/>
                          <a:pt x="8393426" y="0"/>
                        </a:cubicBezTo>
                        <a:cubicBezTo>
                          <a:pt x="8453963" y="-14932"/>
                          <a:pt x="8555546" y="15164"/>
                          <a:pt x="8671808" y="0"/>
                        </a:cubicBezTo>
                        <a:cubicBezTo>
                          <a:pt x="8788070" y="-15164"/>
                          <a:pt x="8930000" y="49327"/>
                          <a:pt x="9143353" y="0"/>
                        </a:cubicBezTo>
                        <a:cubicBezTo>
                          <a:pt x="9356706" y="-49327"/>
                          <a:pt x="9521697" y="11629"/>
                          <a:pt x="9711479" y="0"/>
                        </a:cubicBezTo>
                        <a:cubicBezTo>
                          <a:pt x="9901261" y="-11629"/>
                          <a:pt x="10331793" y="81508"/>
                          <a:pt x="10711382" y="0"/>
                        </a:cubicBezTo>
                        <a:cubicBezTo>
                          <a:pt x="11266998" y="21604"/>
                          <a:pt x="11693817" y="516752"/>
                          <a:pt x="11764612" y="1053230"/>
                        </a:cubicBezTo>
                        <a:cubicBezTo>
                          <a:pt x="11808292" y="1232171"/>
                          <a:pt x="11762254" y="1360566"/>
                          <a:pt x="11764612" y="1537701"/>
                        </a:cubicBezTo>
                        <a:cubicBezTo>
                          <a:pt x="11766970" y="1714836"/>
                          <a:pt x="11718657" y="1916676"/>
                          <a:pt x="11764612" y="2148556"/>
                        </a:cubicBezTo>
                        <a:cubicBezTo>
                          <a:pt x="11810567" y="2380437"/>
                          <a:pt x="11712278" y="2533906"/>
                          <a:pt x="11764612" y="2633027"/>
                        </a:cubicBezTo>
                        <a:cubicBezTo>
                          <a:pt x="11816946" y="2732148"/>
                          <a:pt x="11700166" y="2988820"/>
                          <a:pt x="11764612" y="3201754"/>
                        </a:cubicBezTo>
                        <a:cubicBezTo>
                          <a:pt x="11829058" y="3414688"/>
                          <a:pt x="11702585" y="3534275"/>
                          <a:pt x="11764612" y="3728354"/>
                        </a:cubicBezTo>
                        <a:cubicBezTo>
                          <a:pt x="11826639" y="3922433"/>
                          <a:pt x="11763801" y="3952800"/>
                          <a:pt x="11764612" y="4170697"/>
                        </a:cubicBezTo>
                        <a:cubicBezTo>
                          <a:pt x="11765423" y="4388594"/>
                          <a:pt x="11730489" y="4485023"/>
                          <a:pt x="11764612" y="4697296"/>
                        </a:cubicBezTo>
                        <a:cubicBezTo>
                          <a:pt x="11798735" y="4909569"/>
                          <a:pt x="11750203" y="4998661"/>
                          <a:pt x="11764612" y="5266023"/>
                        </a:cubicBezTo>
                        <a:cubicBezTo>
                          <a:pt x="11791753" y="5778485"/>
                          <a:pt x="11145154" y="6344411"/>
                          <a:pt x="10711382" y="6319253"/>
                        </a:cubicBezTo>
                        <a:cubicBezTo>
                          <a:pt x="10480007" y="6344621"/>
                          <a:pt x="10348756" y="6282852"/>
                          <a:pt x="10239837" y="6319253"/>
                        </a:cubicBezTo>
                        <a:cubicBezTo>
                          <a:pt x="10130918" y="6355654"/>
                          <a:pt x="9813919" y="6254817"/>
                          <a:pt x="9575129" y="6319253"/>
                        </a:cubicBezTo>
                        <a:cubicBezTo>
                          <a:pt x="9336339" y="6383689"/>
                          <a:pt x="9205531" y="6270859"/>
                          <a:pt x="9103584" y="6319253"/>
                        </a:cubicBezTo>
                        <a:cubicBezTo>
                          <a:pt x="9001637" y="6367647"/>
                          <a:pt x="8857036" y="6285264"/>
                          <a:pt x="8632039" y="6319253"/>
                        </a:cubicBezTo>
                        <a:cubicBezTo>
                          <a:pt x="8407042" y="6353242"/>
                          <a:pt x="8339612" y="6318981"/>
                          <a:pt x="8257075" y="6319253"/>
                        </a:cubicBezTo>
                        <a:cubicBezTo>
                          <a:pt x="8174538" y="6319525"/>
                          <a:pt x="7833312" y="6253206"/>
                          <a:pt x="7592367" y="6319253"/>
                        </a:cubicBezTo>
                        <a:cubicBezTo>
                          <a:pt x="7351422" y="6385300"/>
                          <a:pt x="7256328" y="6266448"/>
                          <a:pt x="7024240" y="6319253"/>
                        </a:cubicBezTo>
                        <a:cubicBezTo>
                          <a:pt x="6792152" y="6372058"/>
                          <a:pt x="6730703" y="6264129"/>
                          <a:pt x="6552695" y="6319253"/>
                        </a:cubicBezTo>
                        <a:cubicBezTo>
                          <a:pt x="6374688" y="6374377"/>
                          <a:pt x="6291282" y="6301692"/>
                          <a:pt x="6081150" y="6319253"/>
                        </a:cubicBezTo>
                        <a:cubicBezTo>
                          <a:pt x="5871018" y="6336814"/>
                          <a:pt x="5608088" y="6272165"/>
                          <a:pt x="5416442" y="6319253"/>
                        </a:cubicBezTo>
                        <a:cubicBezTo>
                          <a:pt x="5224796" y="6366341"/>
                          <a:pt x="4963826" y="6307950"/>
                          <a:pt x="4655153" y="6319253"/>
                        </a:cubicBezTo>
                        <a:cubicBezTo>
                          <a:pt x="4346480" y="6330556"/>
                          <a:pt x="4305963" y="6283886"/>
                          <a:pt x="4183608" y="6319253"/>
                        </a:cubicBezTo>
                        <a:cubicBezTo>
                          <a:pt x="4061254" y="6354620"/>
                          <a:pt x="3655944" y="6277538"/>
                          <a:pt x="3518899" y="6319253"/>
                        </a:cubicBezTo>
                        <a:cubicBezTo>
                          <a:pt x="3381854" y="6360968"/>
                          <a:pt x="3058034" y="6289915"/>
                          <a:pt x="2854191" y="6319253"/>
                        </a:cubicBezTo>
                        <a:cubicBezTo>
                          <a:pt x="2650348" y="6348591"/>
                          <a:pt x="2683638" y="6293278"/>
                          <a:pt x="2575809" y="6319253"/>
                        </a:cubicBezTo>
                        <a:cubicBezTo>
                          <a:pt x="2467980" y="6345228"/>
                          <a:pt x="2189499" y="6316362"/>
                          <a:pt x="1814520" y="6319253"/>
                        </a:cubicBezTo>
                        <a:cubicBezTo>
                          <a:pt x="1439541" y="6322144"/>
                          <a:pt x="1295661" y="6256398"/>
                          <a:pt x="1053230" y="6319253"/>
                        </a:cubicBezTo>
                        <a:cubicBezTo>
                          <a:pt x="322894" y="6306251"/>
                          <a:pt x="-29547" y="6007383"/>
                          <a:pt x="0" y="5266023"/>
                        </a:cubicBezTo>
                        <a:cubicBezTo>
                          <a:pt x="-9145" y="5171178"/>
                          <a:pt x="12964" y="4914553"/>
                          <a:pt x="0" y="4823680"/>
                        </a:cubicBezTo>
                        <a:cubicBezTo>
                          <a:pt x="-12964" y="4732807"/>
                          <a:pt x="54616" y="4507793"/>
                          <a:pt x="0" y="4297081"/>
                        </a:cubicBezTo>
                        <a:cubicBezTo>
                          <a:pt x="-54616" y="4086369"/>
                          <a:pt x="1646" y="3987547"/>
                          <a:pt x="0" y="3812609"/>
                        </a:cubicBezTo>
                        <a:cubicBezTo>
                          <a:pt x="-1646" y="3637671"/>
                          <a:pt x="23081" y="3397929"/>
                          <a:pt x="0" y="3201754"/>
                        </a:cubicBezTo>
                        <a:cubicBezTo>
                          <a:pt x="-23081" y="3005580"/>
                          <a:pt x="871" y="2901047"/>
                          <a:pt x="0" y="2675155"/>
                        </a:cubicBezTo>
                        <a:cubicBezTo>
                          <a:pt x="-871" y="2449263"/>
                          <a:pt x="40506" y="2381709"/>
                          <a:pt x="0" y="2190684"/>
                        </a:cubicBezTo>
                        <a:cubicBezTo>
                          <a:pt x="-40506" y="1999659"/>
                          <a:pt x="44185" y="1960343"/>
                          <a:pt x="0" y="1790469"/>
                        </a:cubicBezTo>
                        <a:cubicBezTo>
                          <a:pt x="-44185" y="1620596"/>
                          <a:pt x="40829" y="1289275"/>
                          <a:pt x="0" y="105323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11" name="图片 12" descr="b0b6cdd828839d368e8756cd510bc662">
            <a:extLst>
              <a:ext uri="{FF2B5EF4-FFF2-40B4-BE49-F238E27FC236}">
                <a16:creationId xmlns:a16="http://schemas.microsoft.com/office/drawing/2014/main" id="{5E298AC4-46FC-4521-B1FA-FB0BE030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10090383" y="-229243"/>
            <a:ext cx="2923361" cy="2923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519F8-E120-3D9A-DECD-15E8583C037D}"/>
              </a:ext>
            </a:extLst>
          </p:cNvPr>
          <p:cNvSpPr txBox="1"/>
          <p:nvPr/>
        </p:nvSpPr>
        <p:spPr>
          <a:xfrm>
            <a:off x="1832718" y="0"/>
            <a:ext cx="8387607" cy="119181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ưa ra các ý tưởng về buổi họp phụ huynh cuối năm sao cho ấm áp và tình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1026" name="Picture 2" descr="GHI NHẬN NHỮNG ĐỔI MỚI TRONG CUỘC HỌP PHỤ HUYNH NĂM HỌC 2022-2023">
            <a:extLst>
              <a:ext uri="{FF2B5EF4-FFF2-40B4-BE49-F238E27FC236}">
                <a16:creationId xmlns:a16="http://schemas.microsoft.com/office/drawing/2014/main" id="{40D00985-8A31-5D9C-5143-2676396B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5450"/>
            <a:ext cx="55626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C8FAE-B6A3-EB67-041F-A543BA35EF02}"/>
              </a:ext>
            </a:extLst>
          </p:cNvPr>
          <p:cNvSpPr txBox="1"/>
          <p:nvPr/>
        </p:nvSpPr>
        <p:spPr>
          <a:xfrm>
            <a:off x="6362701" y="1772337"/>
            <a:ext cx="5295900" cy="4031873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bảng lớp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 sinh lớp, đồ dùng trong lớp xếp gọn gàng ngăn nắp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không gian lớp học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trang trí giấy mời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điệp ở các chỗ ngồi.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uống,…</a:t>
            </a:r>
          </a:p>
        </p:txBody>
      </p:sp>
    </p:spTree>
    <p:extLst>
      <p:ext uri="{BB962C8B-B14F-4D97-AF65-F5344CB8AC3E}">
        <p14:creationId xmlns:p14="http://schemas.microsoft.com/office/powerpoint/2010/main" val="3698812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5C6E1-3B6C-4DA7-B12E-13170BD3EC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1122" y="1121130"/>
            <a:ext cx="6096012" cy="6096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5733E-CDF5-B9A1-1343-C2B6677E2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4715" y="1513288"/>
            <a:ext cx="4005419" cy="101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HÒA BÌNH">
            <a:hlinkClick r:id="" action="ppaction://media"/>
            <a:extLst>
              <a:ext uri="{FF2B5EF4-FFF2-40B4-BE49-F238E27FC236}">
                <a16:creationId xmlns:a16="http://schemas.microsoft.com/office/drawing/2014/main" id="{941016A7-8241-9833-39B0-50F5C9274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831D-AE7B-CF63-9E32-E0118D9C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562FB66C-E79E-79FD-597B-297A5B3EED3F}"/>
              </a:ext>
            </a:extLst>
          </p:cNvPr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E430B-F3CA-863F-0F53-C093DB8B6284}"/>
              </a:ext>
            </a:extLst>
          </p:cNvPr>
          <p:cNvSpPr txBox="1"/>
          <p:nvPr/>
        </p:nvSpPr>
        <p:spPr>
          <a:xfrm>
            <a:off x="1038225" y="419191"/>
            <a:ext cx="10172699" cy="544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A38FC-8200-5FB5-D5A5-72134455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87" y="1233487"/>
            <a:ext cx="4110038" cy="51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2050675" y="3244494"/>
            <a:ext cx="8438994" cy="339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6F128-1752-6D50-0C73-745860E2DCFE}"/>
              </a:ext>
            </a:extLst>
          </p:cNvPr>
          <p:cNvSpPr txBox="1"/>
          <p:nvPr/>
        </p:nvSpPr>
        <p:spPr>
          <a:xfrm>
            <a:off x="2318659" y="468085"/>
            <a:ext cx="7903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+mn-cs"/>
              </a:rPr>
              <a:t>TẠM BIỆT VÀ HẸN GẶP LẠI!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E9B3CFF2-1596-4087-DE6F-512EC0ED9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D022E-0C65-D0E5-9E2C-AF3E45DACEE1}"/>
              </a:ext>
            </a:extLst>
          </p:cNvPr>
          <p:cNvSpPr txBox="1"/>
          <p:nvPr/>
        </p:nvSpPr>
        <p:spPr>
          <a:xfrm>
            <a:off x="1664584" y="1486957"/>
            <a:ext cx="9211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spc="3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 biệt và hẹn gặp lại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EC9C7-F4D1-5A5E-038A-6D0240669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88052" y="717549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0EDF1659-BD3D-46D0-A13C-0793DD0B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B33EB9-C9C8-2CAE-DD94-7414923673C0}"/>
              </a:ext>
            </a:extLst>
          </p:cNvPr>
          <p:cNvSpPr/>
          <p:nvPr/>
        </p:nvSpPr>
        <p:spPr>
          <a:xfrm>
            <a:off x="2741971" y="578575"/>
            <a:ext cx="8319319" cy="3460955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SVN-Hole Hearted" panose="020B0A060201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0DFAD-A4C6-6EE4-5736-B1BE1611E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719" y="812266"/>
            <a:ext cx="5334462" cy="58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D5866-720A-C716-FB47-B887FAEB1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2460" y="1745631"/>
            <a:ext cx="9169179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5D621-3F02-B1C5-1BC5-232B6DE7A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719" y="886112"/>
            <a:ext cx="2453352" cy="13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23D9-B03C-534B-C240-98B0E799A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40" y="-138359"/>
            <a:ext cx="5584420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225B5-ED49-BB2F-705A-6A35B3CEECF3}"/>
              </a:ext>
            </a:extLst>
          </p:cNvPr>
          <p:cNvSpPr txBox="1"/>
          <p:nvPr/>
        </p:nvSpPr>
        <p:spPr>
          <a:xfrm>
            <a:off x="2228850" y="1285875"/>
            <a:ext cx="7524750" cy="289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Nhắc lại những chủ đề của HĐTN trong suốt cả năm học, chia sẻ cảm xúc.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 thống kê, đánh giá kết quả HĐTN từ góc độ tự đánh giá, người thân đánh giá và đánh giá đồng đẳng.</a:t>
            </a:r>
          </a:p>
        </p:txBody>
      </p:sp>
    </p:spTree>
    <p:extLst>
      <p:ext uri="{BB962C8B-B14F-4D97-AF65-F5344CB8AC3E}">
        <p14:creationId xmlns:p14="http://schemas.microsoft.com/office/powerpoint/2010/main" val="19958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831D-AE7B-CF63-9E32-E0118D9C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562FB66C-E79E-79FD-597B-297A5B3EED3F}"/>
              </a:ext>
            </a:extLst>
          </p:cNvPr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E430B-F3CA-863F-0F53-C093DB8B6284}"/>
              </a:ext>
            </a:extLst>
          </p:cNvPr>
          <p:cNvSpPr txBox="1"/>
          <p:nvPr/>
        </p:nvSpPr>
        <p:spPr>
          <a:xfrm>
            <a:off x="1038225" y="419191"/>
            <a:ext cx="10172699" cy="681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431DE-33E7-A688-17BD-155A5446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681162"/>
            <a:ext cx="8917906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287CE6-7958-7BE2-6B2B-FDF69452CE8B}"/>
              </a:ext>
            </a:extLst>
          </p:cNvPr>
          <p:cNvSpPr txBox="1"/>
          <p:nvPr/>
        </p:nvSpPr>
        <p:spPr>
          <a:xfrm>
            <a:off x="1760829" y="336213"/>
            <a:ext cx="9912212" cy="144655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D8C29-BB5F-D06C-322E-08244332EEA5}"/>
              </a:ext>
            </a:extLst>
          </p:cNvPr>
          <p:cNvSpPr txBox="1"/>
          <p:nvPr/>
        </p:nvSpPr>
        <p:spPr>
          <a:xfrm>
            <a:off x="1917838" y="400737"/>
            <a:ext cx="9254987" cy="156966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3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46F828-F6A8-A588-D346-07E4B29CD07F}"/>
              </a:ext>
            </a:extLst>
          </p:cNvPr>
          <p:cNvSpPr txBox="1"/>
          <p:nvPr/>
        </p:nvSpPr>
        <p:spPr>
          <a:xfrm>
            <a:off x="1065243" y="1592625"/>
            <a:ext cx="67120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nghiệm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6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277</Words>
  <Application>Microsoft Office PowerPoint</Application>
  <PresentationFormat>Widescreen</PresentationFormat>
  <Paragraphs>38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SVN-Hole Hearted</vt:lpstr>
      <vt:lpstr>SVN-Poky's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Khánh Linh Nguyễn Thị</dc:creator>
  <cp:lastModifiedBy>Khánh Linh Nguyễn Thị</cp:lastModifiedBy>
  <cp:revision>1</cp:revision>
  <dcterms:created xsi:type="dcterms:W3CDTF">2024-07-09T05:22:38Z</dcterms:created>
  <dcterms:modified xsi:type="dcterms:W3CDTF">2024-07-09T05:30:53Z</dcterms:modified>
</cp:coreProperties>
</file>