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sldIdLst>
    <p:sldId id="258" r:id="rId2"/>
    <p:sldId id="264" r:id="rId3"/>
    <p:sldId id="3850" r:id="rId4"/>
    <p:sldId id="266" r:id="rId5"/>
    <p:sldId id="3852" r:id="rId6"/>
    <p:sldId id="3851" r:id="rId7"/>
    <p:sldId id="272" r:id="rId8"/>
    <p:sldId id="3835" r:id="rId9"/>
    <p:sldId id="275" r:id="rId10"/>
    <p:sldId id="3846" r:id="rId11"/>
    <p:sldId id="3853" r:id="rId12"/>
    <p:sldId id="3854" r:id="rId13"/>
    <p:sldId id="3866" r:id="rId14"/>
    <p:sldId id="3855" r:id="rId15"/>
    <p:sldId id="301" r:id="rId16"/>
    <p:sldId id="294" r:id="rId17"/>
    <p:sldId id="3856" r:id="rId18"/>
    <p:sldId id="299" r:id="rId19"/>
    <p:sldId id="298" r:id="rId20"/>
    <p:sldId id="3857" r:id="rId21"/>
    <p:sldId id="3858" r:id="rId22"/>
    <p:sldId id="3834" r:id="rId23"/>
    <p:sldId id="345" r:id="rId24"/>
    <p:sldId id="269" r:id="rId25"/>
    <p:sldId id="295" r:id="rId26"/>
    <p:sldId id="296" r:id="rId27"/>
    <p:sldId id="297" r:id="rId28"/>
    <p:sldId id="3859" r:id="rId29"/>
    <p:sldId id="278" r:id="rId30"/>
    <p:sldId id="421" r:id="rId31"/>
    <p:sldId id="265" r:id="rId32"/>
    <p:sldId id="3397" r:id="rId33"/>
    <p:sldId id="280" r:id="rId34"/>
    <p:sldId id="3860" r:id="rId35"/>
    <p:sldId id="444" r:id="rId36"/>
    <p:sldId id="3861" r:id="rId37"/>
    <p:sldId id="3862" r:id="rId38"/>
    <p:sldId id="446" r:id="rId39"/>
    <p:sldId id="3863" r:id="rId40"/>
    <p:sldId id="3864" r:id="rId41"/>
    <p:sldId id="3865" r:id="rId42"/>
    <p:sldId id="3849"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showGuides="1">
      <p:cViewPr varScale="1">
        <p:scale>
          <a:sx n="78" d="100"/>
          <a:sy n="78" d="100"/>
        </p:scale>
        <p:origin x="806" y="91"/>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775A5D-E222-4112-95C5-E2BAFE4AD10B}" type="datetimeFigureOut">
              <a:rPr lang="en-US" smtClean="0"/>
              <a:t>7/9/2024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8832B19-F1C0-4EF9-B513-7C18C6CEFED6}" type="slidenum">
              <a:rPr lang="en-US" smtClean="0"/>
              <a:t>‹#›</a:t>
            </a:fld>
            <a:endParaRPr lang="en-US"/>
          </a:p>
        </p:txBody>
      </p:sp>
    </p:spTree>
    <p:extLst>
      <p:ext uri="{BB962C8B-B14F-4D97-AF65-F5344CB8AC3E}">
        <p14:creationId xmlns:p14="http://schemas.microsoft.com/office/powerpoint/2010/main" val="1056431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C85B925-22C6-43BA-9A74-53F784B92F66}" type="slidenum">
              <a:rPr lang="zh-CN" altLang="en-US" smtClean="0"/>
              <a:t>1</a:t>
            </a:fld>
            <a:endParaRPr lang="zh-CN" altLang="en-US"/>
          </a:p>
        </p:txBody>
      </p:sp>
    </p:spTree>
    <p:extLst>
      <p:ext uri="{BB962C8B-B14F-4D97-AF65-F5344CB8AC3E}">
        <p14:creationId xmlns:p14="http://schemas.microsoft.com/office/powerpoint/2010/main" val="19028691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C85B925-22C6-43BA-9A74-53F784B92F66}" type="slidenum">
              <a:rPr lang="zh-CN" altLang="en-US" smtClean="0"/>
              <a:t>10</a:t>
            </a:fld>
            <a:endParaRPr lang="zh-CN" altLang="en-US"/>
          </a:p>
        </p:txBody>
      </p:sp>
    </p:spTree>
    <p:extLst>
      <p:ext uri="{BB962C8B-B14F-4D97-AF65-F5344CB8AC3E}">
        <p14:creationId xmlns:p14="http://schemas.microsoft.com/office/powerpoint/2010/main" val="7829373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465370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746903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638762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DF80703-50DB-4CF9-AED1-378856D5556E}" type="slidenum">
              <a:rPr lang="zh-CN" altLang="en-US" smtClean="0"/>
              <a:t>15</a:t>
            </a:fld>
            <a:endParaRPr lang="zh-CN" altLang="en-US"/>
          </a:p>
        </p:txBody>
      </p:sp>
    </p:spTree>
    <p:extLst>
      <p:ext uri="{BB962C8B-B14F-4D97-AF65-F5344CB8AC3E}">
        <p14:creationId xmlns:p14="http://schemas.microsoft.com/office/powerpoint/2010/main" val="3314633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42932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85B925-22C6-43BA-9A74-53F784B92F6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954071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7E589B5-A323-444B-9143-B068A09F1935}" type="slidenum">
              <a:rPr lang="zh-CN" altLang="en-US" smtClean="0"/>
              <a:t>18</a:t>
            </a:fld>
            <a:endParaRPr lang="zh-CN" altLang="en-US"/>
          </a:p>
        </p:txBody>
      </p:sp>
    </p:spTree>
    <p:extLst>
      <p:ext uri="{BB962C8B-B14F-4D97-AF65-F5344CB8AC3E}">
        <p14:creationId xmlns:p14="http://schemas.microsoft.com/office/powerpoint/2010/main" val="22693108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59603ED-F156-43BE-989A-FC8BF178531B}" type="slidenum">
              <a:rPr lang="zh-CN" altLang="en-US" smtClean="0"/>
              <a:t>19</a:t>
            </a:fld>
            <a:endParaRPr lang="zh-CN" altLang="en-US"/>
          </a:p>
        </p:txBody>
      </p:sp>
    </p:spTree>
    <p:extLst>
      <p:ext uri="{BB962C8B-B14F-4D97-AF65-F5344CB8AC3E}">
        <p14:creationId xmlns:p14="http://schemas.microsoft.com/office/powerpoint/2010/main" val="32297551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85B925-22C6-43BA-9A74-53F784B92F6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633645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pPr/>
              <a:t>2</a:t>
            </a:fld>
            <a:endParaRPr lang="zh-CN" altLang="en-US"/>
          </a:p>
        </p:txBody>
      </p:sp>
    </p:spTree>
    <p:extLst>
      <p:ext uri="{BB962C8B-B14F-4D97-AF65-F5344CB8AC3E}">
        <p14:creationId xmlns:p14="http://schemas.microsoft.com/office/powerpoint/2010/main" val="8981574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712400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1800766-8098-4D23-A48B-D04E1643784A}" type="slidenum">
              <a:rPr lang="zh-CN" altLang="en-US" smtClean="0"/>
              <a:t>22</a:t>
            </a:fld>
            <a:endParaRPr lang="zh-CN" altLang="en-US"/>
          </a:p>
        </p:txBody>
      </p:sp>
    </p:spTree>
    <p:extLst>
      <p:ext uri="{BB962C8B-B14F-4D97-AF65-F5344CB8AC3E}">
        <p14:creationId xmlns:p14="http://schemas.microsoft.com/office/powerpoint/2010/main" val="41628843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olidFill>
                  <a:srgbClr val="FFFF00"/>
                </a:solidFill>
              </a:rPr>
              <a:t>Thiết</a:t>
            </a:r>
            <a:r>
              <a:rPr lang="en-US" dirty="0">
                <a:solidFill>
                  <a:srgbClr val="FFFF00"/>
                </a:solidFill>
              </a:rPr>
              <a:t> </a:t>
            </a:r>
            <a:r>
              <a:rPr lang="en-US" dirty="0" err="1">
                <a:solidFill>
                  <a:srgbClr val="FFFF00"/>
                </a:solidFill>
              </a:rPr>
              <a:t>kế</a:t>
            </a:r>
            <a:r>
              <a:rPr lang="en-US" dirty="0">
                <a:solidFill>
                  <a:srgbClr val="FFFF00"/>
                </a:solidFill>
              </a:rPr>
              <a:t> </a:t>
            </a:r>
            <a:r>
              <a:rPr lang="en-US" dirty="0" err="1">
                <a:solidFill>
                  <a:srgbClr val="FFFF00"/>
                </a:solidFill>
              </a:rPr>
              <a:t>Hương</a:t>
            </a:r>
            <a:r>
              <a:rPr lang="en-US" dirty="0">
                <a:solidFill>
                  <a:srgbClr val="FFFF00"/>
                </a:solidFill>
              </a:rPr>
              <a:t> </a:t>
            </a:r>
            <a:r>
              <a:rPr lang="en-US" dirty="0" err="1">
                <a:solidFill>
                  <a:srgbClr val="FFFF00"/>
                </a:solidFill>
              </a:rPr>
              <a:t>Thảo</a:t>
            </a:r>
            <a:r>
              <a:rPr lang="en-US" dirty="0">
                <a:solidFill>
                  <a:srgbClr val="FFFF00"/>
                </a:solidFill>
              </a:rPr>
              <a:t> – </a:t>
            </a:r>
            <a:r>
              <a:rPr lang="en-US" dirty="0" err="1">
                <a:solidFill>
                  <a:srgbClr val="FFFF00"/>
                </a:solidFill>
              </a:rPr>
              <a:t>Zalo</a:t>
            </a:r>
            <a:r>
              <a:rPr lang="en-US" dirty="0">
                <a:solidFill>
                  <a:srgbClr val="FFFF00"/>
                </a:solidFill>
              </a:rPr>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277D61-AA72-44E6-9DF5-8DC15B067D2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25116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85B925-22C6-43BA-9A74-53F784B92F6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925579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olidFill>
                  <a:srgbClr val="FFFF00"/>
                </a:solidFill>
              </a:rPr>
              <a:t>Thiết</a:t>
            </a:r>
            <a:r>
              <a:rPr lang="en-US" dirty="0">
                <a:solidFill>
                  <a:srgbClr val="FFFF00"/>
                </a:solidFill>
              </a:rPr>
              <a:t> </a:t>
            </a:r>
            <a:r>
              <a:rPr lang="en-US" dirty="0" err="1">
                <a:solidFill>
                  <a:srgbClr val="FFFF00"/>
                </a:solidFill>
              </a:rPr>
              <a:t>kế</a:t>
            </a:r>
            <a:r>
              <a:rPr lang="en-US" dirty="0">
                <a:solidFill>
                  <a:srgbClr val="FFFF00"/>
                </a:solidFill>
              </a:rPr>
              <a:t> </a:t>
            </a:r>
            <a:r>
              <a:rPr lang="en-US" dirty="0" err="1">
                <a:solidFill>
                  <a:srgbClr val="FFFF00"/>
                </a:solidFill>
              </a:rPr>
              <a:t>Hương</a:t>
            </a:r>
            <a:r>
              <a:rPr lang="en-US" dirty="0">
                <a:solidFill>
                  <a:srgbClr val="FFFF00"/>
                </a:solidFill>
              </a:rPr>
              <a:t> </a:t>
            </a:r>
            <a:r>
              <a:rPr lang="en-US" dirty="0" err="1">
                <a:solidFill>
                  <a:srgbClr val="FFFF00"/>
                </a:solidFill>
              </a:rPr>
              <a:t>Thảo</a:t>
            </a:r>
            <a:r>
              <a:rPr lang="en-US" dirty="0">
                <a:solidFill>
                  <a:srgbClr val="FFFF00"/>
                </a:solidFill>
              </a:rPr>
              <a:t> – </a:t>
            </a:r>
            <a:r>
              <a:rPr lang="en-US" dirty="0" err="1">
                <a:solidFill>
                  <a:srgbClr val="FFFF00"/>
                </a:solidFill>
              </a:rPr>
              <a:t>Zalo</a:t>
            </a:r>
            <a:r>
              <a:rPr lang="en-US" dirty="0">
                <a:solidFill>
                  <a:srgbClr val="FFFF00"/>
                </a:solidFill>
              </a:rPr>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277D61-AA72-44E6-9DF5-8DC15B067D2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60333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182202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324973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967550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908421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C85B925-22C6-43BA-9A74-53F784B92F66}" type="slidenum">
              <a:rPr lang="zh-CN" altLang="en-US" smtClean="0"/>
              <a:t>42</a:t>
            </a:fld>
            <a:endParaRPr lang="zh-CN" altLang="en-US"/>
          </a:p>
        </p:txBody>
      </p:sp>
    </p:spTree>
    <p:extLst>
      <p:ext uri="{BB962C8B-B14F-4D97-AF65-F5344CB8AC3E}">
        <p14:creationId xmlns:p14="http://schemas.microsoft.com/office/powerpoint/2010/main" val="3442044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060673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4</a:t>
            </a:fld>
            <a:endParaRPr lang="zh-CN" altLang="en-US"/>
          </a:p>
        </p:txBody>
      </p:sp>
    </p:spTree>
    <p:extLst>
      <p:ext uri="{BB962C8B-B14F-4D97-AF65-F5344CB8AC3E}">
        <p14:creationId xmlns:p14="http://schemas.microsoft.com/office/powerpoint/2010/main" val="17300144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036659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4749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7</a:t>
            </a:fld>
            <a:endParaRPr lang="zh-CN" altLang="en-US"/>
          </a:p>
        </p:txBody>
      </p:sp>
    </p:spTree>
    <p:extLst>
      <p:ext uri="{BB962C8B-B14F-4D97-AF65-F5344CB8AC3E}">
        <p14:creationId xmlns:p14="http://schemas.microsoft.com/office/powerpoint/2010/main" val="22301442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F34AB7-F693-4501-9CE6-AE57FC0F2858}" type="slidenum">
              <a:rPr lang="zh-CN" altLang="en-US" smtClean="0"/>
              <a:t>8</a:t>
            </a:fld>
            <a:endParaRPr lang="zh-CN" altLang="en-US"/>
          </a:p>
        </p:txBody>
      </p:sp>
    </p:spTree>
    <p:extLst>
      <p:ext uri="{BB962C8B-B14F-4D97-AF65-F5344CB8AC3E}">
        <p14:creationId xmlns:p14="http://schemas.microsoft.com/office/powerpoint/2010/main" val="35925569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5596B42-2B2F-4E3F-8F9D-F6D73CF7562D}" type="slidenum">
              <a:rPr lang="zh-CN" altLang="en-US" smtClean="0"/>
              <a:t>9</a:t>
            </a:fld>
            <a:endParaRPr lang="zh-CN" altLang="en-US"/>
          </a:p>
        </p:txBody>
      </p:sp>
    </p:spTree>
    <p:extLst>
      <p:ext uri="{BB962C8B-B14F-4D97-AF65-F5344CB8AC3E}">
        <p14:creationId xmlns:p14="http://schemas.microsoft.com/office/powerpoint/2010/main" val="14570953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D3DFA-1539-1C7D-978B-7F2CAA0CE68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4213469-D0FE-7A71-5AE8-3E2F192C46F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333E303-5A37-BAC7-0194-AD82B2748EA8}"/>
              </a:ext>
            </a:extLst>
          </p:cNvPr>
          <p:cNvSpPr>
            <a:spLocks noGrp="1"/>
          </p:cNvSpPr>
          <p:nvPr>
            <p:ph type="dt" sz="half" idx="10"/>
          </p:nvPr>
        </p:nvSpPr>
        <p:spPr/>
        <p:txBody>
          <a:bodyPr/>
          <a:lstStyle/>
          <a:p>
            <a:fld id="{B04D0E9F-3651-4739-882D-6B1F4DD53972}" type="datetimeFigureOut">
              <a:rPr lang="en-US" smtClean="0"/>
              <a:t>7/9/2024</a:t>
            </a:fld>
            <a:endParaRPr lang="en-US"/>
          </a:p>
        </p:txBody>
      </p:sp>
      <p:sp>
        <p:nvSpPr>
          <p:cNvPr id="5" name="Footer Placeholder 4">
            <a:extLst>
              <a:ext uri="{FF2B5EF4-FFF2-40B4-BE49-F238E27FC236}">
                <a16:creationId xmlns:a16="http://schemas.microsoft.com/office/drawing/2014/main" id="{06855A9E-9E5A-1B49-1EDF-5CCE99CFD6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43EB3E-A145-827D-541B-21B700D9B704}"/>
              </a:ext>
            </a:extLst>
          </p:cNvPr>
          <p:cNvSpPr>
            <a:spLocks noGrp="1"/>
          </p:cNvSpPr>
          <p:nvPr>
            <p:ph type="sldNum" sz="quarter" idx="12"/>
          </p:nvPr>
        </p:nvSpPr>
        <p:spPr/>
        <p:txBody>
          <a:bodyPr/>
          <a:lstStyle/>
          <a:p>
            <a:fld id="{1AB85A69-7703-443E-831C-996FE471D806}" type="slidenum">
              <a:rPr lang="en-US" smtClean="0"/>
              <a:t>‹#›</a:t>
            </a:fld>
            <a:endParaRPr lang="en-US"/>
          </a:p>
        </p:txBody>
      </p:sp>
    </p:spTree>
    <p:extLst>
      <p:ext uri="{BB962C8B-B14F-4D97-AF65-F5344CB8AC3E}">
        <p14:creationId xmlns:p14="http://schemas.microsoft.com/office/powerpoint/2010/main" val="21996632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2C0BAF-0C74-7679-39E5-BBE00D79A92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29336F5-93C4-A742-28E0-1303EDE1730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88679B-B929-75C4-3FCC-C680CB985F8C}"/>
              </a:ext>
            </a:extLst>
          </p:cNvPr>
          <p:cNvSpPr>
            <a:spLocks noGrp="1"/>
          </p:cNvSpPr>
          <p:nvPr>
            <p:ph type="dt" sz="half" idx="10"/>
          </p:nvPr>
        </p:nvSpPr>
        <p:spPr/>
        <p:txBody>
          <a:bodyPr/>
          <a:lstStyle/>
          <a:p>
            <a:fld id="{B04D0E9F-3651-4739-882D-6B1F4DD53972}" type="datetimeFigureOut">
              <a:rPr lang="en-US" smtClean="0"/>
              <a:t>7/9/2024</a:t>
            </a:fld>
            <a:endParaRPr lang="en-US"/>
          </a:p>
        </p:txBody>
      </p:sp>
      <p:sp>
        <p:nvSpPr>
          <p:cNvPr id="5" name="Footer Placeholder 4">
            <a:extLst>
              <a:ext uri="{FF2B5EF4-FFF2-40B4-BE49-F238E27FC236}">
                <a16:creationId xmlns:a16="http://schemas.microsoft.com/office/drawing/2014/main" id="{E94C2CA7-0C5C-9539-81BF-166E1271CD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92E5D3-71E1-BFF4-D9F6-89F5A0352E40}"/>
              </a:ext>
            </a:extLst>
          </p:cNvPr>
          <p:cNvSpPr>
            <a:spLocks noGrp="1"/>
          </p:cNvSpPr>
          <p:nvPr>
            <p:ph type="sldNum" sz="quarter" idx="12"/>
          </p:nvPr>
        </p:nvSpPr>
        <p:spPr/>
        <p:txBody>
          <a:bodyPr/>
          <a:lstStyle/>
          <a:p>
            <a:fld id="{1AB85A69-7703-443E-831C-996FE471D806}" type="slidenum">
              <a:rPr lang="en-US" smtClean="0"/>
              <a:t>‹#›</a:t>
            </a:fld>
            <a:endParaRPr lang="en-US"/>
          </a:p>
        </p:txBody>
      </p:sp>
    </p:spTree>
    <p:extLst>
      <p:ext uri="{BB962C8B-B14F-4D97-AF65-F5344CB8AC3E}">
        <p14:creationId xmlns:p14="http://schemas.microsoft.com/office/powerpoint/2010/main" val="21568161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CA2CC5E-6C27-D3DB-0B19-D346924A25B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13924A8-DBC5-862A-8388-ECF48B63F8A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12D809-09DF-926C-1913-12E09C823F30}"/>
              </a:ext>
            </a:extLst>
          </p:cNvPr>
          <p:cNvSpPr>
            <a:spLocks noGrp="1"/>
          </p:cNvSpPr>
          <p:nvPr>
            <p:ph type="dt" sz="half" idx="10"/>
          </p:nvPr>
        </p:nvSpPr>
        <p:spPr/>
        <p:txBody>
          <a:bodyPr/>
          <a:lstStyle/>
          <a:p>
            <a:fld id="{B04D0E9F-3651-4739-882D-6B1F4DD53972}" type="datetimeFigureOut">
              <a:rPr lang="en-US" smtClean="0"/>
              <a:t>7/9/2024</a:t>
            </a:fld>
            <a:endParaRPr lang="en-US"/>
          </a:p>
        </p:txBody>
      </p:sp>
      <p:sp>
        <p:nvSpPr>
          <p:cNvPr id="5" name="Footer Placeholder 4">
            <a:extLst>
              <a:ext uri="{FF2B5EF4-FFF2-40B4-BE49-F238E27FC236}">
                <a16:creationId xmlns:a16="http://schemas.microsoft.com/office/drawing/2014/main" id="{699DF6EC-FB75-C72B-C162-D0810F8D13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EB0C28-7477-D498-D861-206C1B1DFBEA}"/>
              </a:ext>
            </a:extLst>
          </p:cNvPr>
          <p:cNvSpPr>
            <a:spLocks noGrp="1"/>
          </p:cNvSpPr>
          <p:nvPr>
            <p:ph type="sldNum" sz="quarter" idx="12"/>
          </p:nvPr>
        </p:nvSpPr>
        <p:spPr/>
        <p:txBody>
          <a:bodyPr/>
          <a:lstStyle/>
          <a:p>
            <a:fld id="{1AB85A69-7703-443E-831C-996FE471D806}" type="slidenum">
              <a:rPr lang="en-US" smtClean="0"/>
              <a:t>‹#›</a:t>
            </a:fld>
            <a:endParaRPr lang="en-US"/>
          </a:p>
        </p:txBody>
      </p:sp>
    </p:spTree>
    <p:extLst>
      <p:ext uri="{BB962C8B-B14F-4D97-AF65-F5344CB8AC3E}">
        <p14:creationId xmlns:p14="http://schemas.microsoft.com/office/powerpoint/2010/main" val="19701881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3727466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02654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22958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空白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9630772"/>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B0225-AE05-3E1C-C2EC-490EE3BC914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6E4127D-2F04-9C72-B8FD-D13A8A6E943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F3F172-7B5C-7A53-AE39-46F0C8F5DE70}"/>
              </a:ext>
            </a:extLst>
          </p:cNvPr>
          <p:cNvSpPr>
            <a:spLocks noGrp="1"/>
          </p:cNvSpPr>
          <p:nvPr>
            <p:ph type="dt" sz="half" idx="10"/>
          </p:nvPr>
        </p:nvSpPr>
        <p:spPr/>
        <p:txBody>
          <a:bodyPr/>
          <a:lstStyle/>
          <a:p>
            <a:fld id="{B04D0E9F-3651-4739-882D-6B1F4DD53972}" type="datetimeFigureOut">
              <a:rPr lang="en-US" smtClean="0"/>
              <a:t>7/9/2024</a:t>
            </a:fld>
            <a:endParaRPr lang="en-US"/>
          </a:p>
        </p:txBody>
      </p:sp>
      <p:sp>
        <p:nvSpPr>
          <p:cNvPr id="5" name="Footer Placeholder 4">
            <a:extLst>
              <a:ext uri="{FF2B5EF4-FFF2-40B4-BE49-F238E27FC236}">
                <a16:creationId xmlns:a16="http://schemas.microsoft.com/office/drawing/2014/main" id="{C2D6F039-9858-D309-E036-81442B84EA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C731B9-3CBE-F219-34E4-670AF2ABD0E3}"/>
              </a:ext>
            </a:extLst>
          </p:cNvPr>
          <p:cNvSpPr>
            <a:spLocks noGrp="1"/>
          </p:cNvSpPr>
          <p:nvPr>
            <p:ph type="sldNum" sz="quarter" idx="12"/>
          </p:nvPr>
        </p:nvSpPr>
        <p:spPr/>
        <p:txBody>
          <a:bodyPr/>
          <a:lstStyle/>
          <a:p>
            <a:fld id="{1AB85A69-7703-443E-831C-996FE471D806}" type="slidenum">
              <a:rPr lang="en-US" smtClean="0"/>
              <a:t>‹#›</a:t>
            </a:fld>
            <a:endParaRPr lang="en-US"/>
          </a:p>
        </p:txBody>
      </p:sp>
    </p:spTree>
    <p:extLst>
      <p:ext uri="{BB962C8B-B14F-4D97-AF65-F5344CB8AC3E}">
        <p14:creationId xmlns:p14="http://schemas.microsoft.com/office/powerpoint/2010/main" val="35009809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C425B3-6BC3-C531-F330-5C0E2BDB336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A346958-EBB6-A9C8-35B9-3CC14CD3B3B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D4B3540-EB3D-57E2-070E-3BD4F00C825A}"/>
              </a:ext>
            </a:extLst>
          </p:cNvPr>
          <p:cNvSpPr>
            <a:spLocks noGrp="1"/>
          </p:cNvSpPr>
          <p:nvPr>
            <p:ph type="dt" sz="half" idx="10"/>
          </p:nvPr>
        </p:nvSpPr>
        <p:spPr/>
        <p:txBody>
          <a:bodyPr/>
          <a:lstStyle/>
          <a:p>
            <a:fld id="{B04D0E9F-3651-4739-882D-6B1F4DD53972}" type="datetimeFigureOut">
              <a:rPr lang="en-US" smtClean="0"/>
              <a:t>7/9/2024</a:t>
            </a:fld>
            <a:endParaRPr lang="en-US"/>
          </a:p>
        </p:txBody>
      </p:sp>
      <p:sp>
        <p:nvSpPr>
          <p:cNvPr id="5" name="Footer Placeholder 4">
            <a:extLst>
              <a:ext uri="{FF2B5EF4-FFF2-40B4-BE49-F238E27FC236}">
                <a16:creationId xmlns:a16="http://schemas.microsoft.com/office/drawing/2014/main" id="{C0EA0E27-7A8D-6CFC-6497-C5EF8F8442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BD50EF-82A6-0EE8-F758-4447A413ADDC}"/>
              </a:ext>
            </a:extLst>
          </p:cNvPr>
          <p:cNvSpPr>
            <a:spLocks noGrp="1"/>
          </p:cNvSpPr>
          <p:nvPr>
            <p:ph type="sldNum" sz="quarter" idx="12"/>
          </p:nvPr>
        </p:nvSpPr>
        <p:spPr/>
        <p:txBody>
          <a:bodyPr/>
          <a:lstStyle/>
          <a:p>
            <a:fld id="{1AB85A69-7703-443E-831C-996FE471D806}" type="slidenum">
              <a:rPr lang="en-US" smtClean="0"/>
              <a:t>‹#›</a:t>
            </a:fld>
            <a:endParaRPr lang="en-US"/>
          </a:p>
        </p:txBody>
      </p:sp>
    </p:spTree>
    <p:extLst>
      <p:ext uri="{BB962C8B-B14F-4D97-AF65-F5344CB8AC3E}">
        <p14:creationId xmlns:p14="http://schemas.microsoft.com/office/powerpoint/2010/main" val="12614649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7716DF-AE4A-F825-9C83-D91AFFD2D63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F0ADA4D-CC16-056A-5650-1876BEDE478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82019AD-75D0-FF26-B2F4-1BB122A3DC7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96DF65E-76BF-4471-63AE-044B3427C75F}"/>
              </a:ext>
            </a:extLst>
          </p:cNvPr>
          <p:cNvSpPr>
            <a:spLocks noGrp="1"/>
          </p:cNvSpPr>
          <p:nvPr>
            <p:ph type="dt" sz="half" idx="10"/>
          </p:nvPr>
        </p:nvSpPr>
        <p:spPr/>
        <p:txBody>
          <a:bodyPr/>
          <a:lstStyle/>
          <a:p>
            <a:fld id="{B04D0E9F-3651-4739-882D-6B1F4DD53972}" type="datetimeFigureOut">
              <a:rPr lang="en-US" smtClean="0"/>
              <a:t>7/9/2024</a:t>
            </a:fld>
            <a:endParaRPr lang="en-US"/>
          </a:p>
        </p:txBody>
      </p:sp>
      <p:sp>
        <p:nvSpPr>
          <p:cNvPr id="6" name="Footer Placeholder 5">
            <a:extLst>
              <a:ext uri="{FF2B5EF4-FFF2-40B4-BE49-F238E27FC236}">
                <a16:creationId xmlns:a16="http://schemas.microsoft.com/office/drawing/2014/main" id="{A60EF9F9-4A14-2638-8F58-64B63057966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7299B7-685D-9428-9904-139FB50DF04D}"/>
              </a:ext>
            </a:extLst>
          </p:cNvPr>
          <p:cNvSpPr>
            <a:spLocks noGrp="1"/>
          </p:cNvSpPr>
          <p:nvPr>
            <p:ph type="sldNum" sz="quarter" idx="12"/>
          </p:nvPr>
        </p:nvSpPr>
        <p:spPr/>
        <p:txBody>
          <a:bodyPr/>
          <a:lstStyle/>
          <a:p>
            <a:fld id="{1AB85A69-7703-443E-831C-996FE471D806}" type="slidenum">
              <a:rPr lang="en-US" smtClean="0"/>
              <a:t>‹#›</a:t>
            </a:fld>
            <a:endParaRPr lang="en-US"/>
          </a:p>
        </p:txBody>
      </p:sp>
    </p:spTree>
    <p:extLst>
      <p:ext uri="{BB962C8B-B14F-4D97-AF65-F5344CB8AC3E}">
        <p14:creationId xmlns:p14="http://schemas.microsoft.com/office/powerpoint/2010/main" val="27398385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17390-3F88-BDDF-705A-F9D64F1DB6E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A75626F-1D31-74AF-D4E6-BFBEC9ADEC6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0FF75F6-4501-651B-77F1-233549016A7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D26064B-DD91-9975-CEBD-1F5934DAADD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8579AE3-12A8-3555-3DCA-14716D2AD73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2804DFA-5E03-0CE9-F88E-D090ED240861}"/>
              </a:ext>
            </a:extLst>
          </p:cNvPr>
          <p:cNvSpPr>
            <a:spLocks noGrp="1"/>
          </p:cNvSpPr>
          <p:nvPr>
            <p:ph type="dt" sz="half" idx="10"/>
          </p:nvPr>
        </p:nvSpPr>
        <p:spPr/>
        <p:txBody>
          <a:bodyPr/>
          <a:lstStyle/>
          <a:p>
            <a:fld id="{B04D0E9F-3651-4739-882D-6B1F4DD53972}" type="datetimeFigureOut">
              <a:rPr lang="en-US" smtClean="0"/>
              <a:t>7/9/2024</a:t>
            </a:fld>
            <a:endParaRPr lang="en-US"/>
          </a:p>
        </p:txBody>
      </p:sp>
      <p:sp>
        <p:nvSpPr>
          <p:cNvPr id="8" name="Footer Placeholder 7">
            <a:extLst>
              <a:ext uri="{FF2B5EF4-FFF2-40B4-BE49-F238E27FC236}">
                <a16:creationId xmlns:a16="http://schemas.microsoft.com/office/drawing/2014/main" id="{31A493C6-E8C4-D999-DE66-602DDAC0703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2140CD7-5256-2EFF-6729-FAF3B5B36270}"/>
              </a:ext>
            </a:extLst>
          </p:cNvPr>
          <p:cNvSpPr>
            <a:spLocks noGrp="1"/>
          </p:cNvSpPr>
          <p:nvPr>
            <p:ph type="sldNum" sz="quarter" idx="12"/>
          </p:nvPr>
        </p:nvSpPr>
        <p:spPr/>
        <p:txBody>
          <a:bodyPr/>
          <a:lstStyle/>
          <a:p>
            <a:fld id="{1AB85A69-7703-443E-831C-996FE471D806}" type="slidenum">
              <a:rPr lang="en-US" smtClean="0"/>
              <a:t>‹#›</a:t>
            </a:fld>
            <a:endParaRPr lang="en-US"/>
          </a:p>
        </p:txBody>
      </p:sp>
    </p:spTree>
    <p:extLst>
      <p:ext uri="{BB962C8B-B14F-4D97-AF65-F5344CB8AC3E}">
        <p14:creationId xmlns:p14="http://schemas.microsoft.com/office/powerpoint/2010/main" val="34939533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E82B02-28A1-E190-A056-223E8C999DE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9760896-0371-621C-618D-C186ADBF5E90}"/>
              </a:ext>
            </a:extLst>
          </p:cNvPr>
          <p:cNvSpPr>
            <a:spLocks noGrp="1"/>
          </p:cNvSpPr>
          <p:nvPr>
            <p:ph type="dt" sz="half" idx="10"/>
          </p:nvPr>
        </p:nvSpPr>
        <p:spPr/>
        <p:txBody>
          <a:bodyPr/>
          <a:lstStyle/>
          <a:p>
            <a:fld id="{B04D0E9F-3651-4739-882D-6B1F4DD53972}" type="datetimeFigureOut">
              <a:rPr lang="en-US" smtClean="0"/>
              <a:t>7/9/2024</a:t>
            </a:fld>
            <a:endParaRPr lang="en-US"/>
          </a:p>
        </p:txBody>
      </p:sp>
      <p:sp>
        <p:nvSpPr>
          <p:cNvPr id="4" name="Footer Placeholder 3">
            <a:extLst>
              <a:ext uri="{FF2B5EF4-FFF2-40B4-BE49-F238E27FC236}">
                <a16:creationId xmlns:a16="http://schemas.microsoft.com/office/drawing/2014/main" id="{0CF3C6C8-B93D-1D7A-FBBD-ED6301B39A1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018A4DF-111A-993C-31D5-EB5B6666E101}"/>
              </a:ext>
            </a:extLst>
          </p:cNvPr>
          <p:cNvSpPr>
            <a:spLocks noGrp="1"/>
          </p:cNvSpPr>
          <p:nvPr>
            <p:ph type="sldNum" sz="quarter" idx="12"/>
          </p:nvPr>
        </p:nvSpPr>
        <p:spPr/>
        <p:txBody>
          <a:bodyPr/>
          <a:lstStyle/>
          <a:p>
            <a:fld id="{1AB85A69-7703-443E-831C-996FE471D806}" type="slidenum">
              <a:rPr lang="en-US" smtClean="0"/>
              <a:t>‹#›</a:t>
            </a:fld>
            <a:endParaRPr lang="en-US"/>
          </a:p>
        </p:txBody>
      </p:sp>
    </p:spTree>
    <p:extLst>
      <p:ext uri="{BB962C8B-B14F-4D97-AF65-F5344CB8AC3E}">
        <p14:creationId xmlns:p14="http://schemas.microsoft.com/office/powerpoint/2010/main" val="2174815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D821E8-A174-1EE0-52FE-2279D24696CE}"/>
              </a:ext>
            </a:extLst>
          </p:cNvPr>
          <p:cNvSpPr>
            <a:spLocks noGrp="1"/>
          </p:cNvSpPr>
          <p:nvPr>
            <p:ph type="dt" sz="half" idx="10"/>
          </p:nvPr>
        </p:nvSpPr>
        <p:spPr/>
        <p:txBody>
          <a:bodyPr/>
          <a:lstStyle/>
          <a:p>
            <a:fld id="{B04D0E9F-3651-4739-882D-6B1F4DD53972}" type="datetimeFigureOut">
              <a:rPr lang="en-US" smtClean="0"/>
              <a:t>7/9/2024</a:t>
            </a:fld>
            <a:endParaRPr lang="en-US"/>
          </a:p>
        </p:txBody>
      </p:sp>
      <p:sp>
        <p:nvSpPr>
          <p:cNvPr id="3" name="Footer Placeholder 2">
            <a:extLst>
              <a:ext uri="{FF2B5EF4-FFF2-40B4-BE49-F238E27FC236}">
                <a16:creationId xmlns:a16="http://schemas.microsoft.com/office/drawing/2014/main" id="{FD854604-64AC-0F90-C834-2C2C1A353B6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F5BE9A2-6B11-DD4F-E363-93B7B29D1A96}"/>
              </a:ext>
            </a:extLst>
          </p:cNvPr>
          <p:cNvSpPr>
            <a:spLocks noGrp="1"/>
          </p:cNvSpPr>
          <p:nvPr>
            <p:ph type="sldNum" sz="quarter" idx="12"/>
          </p:nvPr>
        </p:nvSpPr>
        <p:spPr/>
        <p:txBody>
          <a:bodyPr/>
          <a:lstStyle/>
          <a:p>
            <a:fld id="{1AB85A69-7703-443E-831C-996FE471D806}" type="slidenum">
              <a:rPr lang="en-US" smtClean="0"/>
              <a:t>‹#›</a:t>
            </a:fld>
            <a:endParaRPr lang="en-US"/>
          </a:p>
        </p:txBody>
      </p:sp>
    </p:spTree>
    <p:extLst>
      <p:ext uri="{BB962C8B-B14F-4D97-AF65-F5344CB8AC3E}">
        <p14:creationId xmlns:p14="http://schemas.microsoft.com/office/powerpoint/2010/main" val="30176659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28626F-2080-FC65-4551-C112A3CE6C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AE2E6D6-D0F1-1910-20DB-4E0966B334D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32C7969-022C-251A-2772-221E2E3D2B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C4AD114-7D52-E8C5-8BC0-219EBC8A5CC4}"/>
              </a:ext>
            </a:extLst>
          </p:cNvPr>
          <p:cNvSpPr>
            <a:spLocks noGrp="1"/>
          </p:cNvSpPr>
          <p:nvPr>
            <p:ph type="dt" sz="half" idx="10"/>
          </p:nvPr>
        </p:nvSpPr>
        <p:spPr/>
        <p:txBody>
          <a:bodyPr/>
          <a:lstStyle/>
          <a:p>
            <a:fld id="{B04D0E9F-3651-4739-882D-6B1F4DD53972}" type="datetimeFigureOut">
              <a:rPr lang="en-US" smtClean="0"/>
              <a:t>7/9/2024</a:t>
            </a:fld>
            <a:endParaRPr lang="en-US"/>
          </a:p>
        </p:txBody>
      </p:sp>
      <p:sp>
        <p:nvSpPr>
          <p:cNvPr id="6" name="Footer Placeholder 5">
            <a:extLst>
              <a:ext uri="{FF2B5EF4-FFF2-40B4-BE49-F238E27FC236}">
                <a16:creationId xmlns:a16="http://schemas.microsoft.com/office/drawing/2014/main" id="{D18E388A-6EF5-3AA9-27EE-3208772AC2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C7B976E-10A6-D3A3-547B-32FAC817200D}"/>
              </a:ext>
            </a:extLst>
          </p:cNvPr>
          <p:cNvSpPr>
            <a:spLocks noGrp="1"/>
          </p:cNvSpPr>
          <p:nvPr>
            <p:ph type="sldNum" sz="quarter" idx="12"/>
          </p:nvPr>
        </p:nvSpPr>
        <p:spPr/>
        <p:txBody>
          <a:bodyPr/>
          <a:lstStyle/>
          <a:p>
            <a:fld id="{1AB85A69-7703-443E-831C-996FE471D806}" type="slidenum">
              <a:rPr lang="en-US" smtClean="0"/>
              <a:t>‹#›</a:t>
            </a:fld>
            <a:endParaRPr lang="en-US"/>
          </a:p>
        </p:txBody>
      </p:sp>
    </p:spTree>
    <p:extLst>
      <p:ext uri="{BB962C8B-B14F-4D97-AF65-F5344CB8AC3E}">
        <p14:creationId xmlns:p14="http://schemas.microsoft.com/office/powerpoint/2010/main" val="38783172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D9CDDD-4B24-17BF-30E2-A6E564CF559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CE58F0F-DBE6-3B5E-9111-ECBA0E28DE2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B0083E3-91BA-7A40-574C-21195A7E65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971AAC5-CE3C-0DB0-7ADA-F1267ABAA848}"/>
              </a:ext>
            </a:extLst>
          </p:cNvPr>
          <p:cNvSpPr>
            <a:spLocks noGrp="1"/>
          </p:cNvSpPr>
          <p:nvPr>
            <p:ph type="dt" sz="half" idx="10"/>
          </p:nvPr>
        </p:nvSpPr>
        <p:spPr/>
        <p:txBody>
          <a:bodyPr/>
          <a:lstStyle/>
          <a:p>
            <a:fld id="{B04D0E9F-3651-4739-882D-6B1F4DD53972}" type="datetimeFigureOut">
              <a:rPr lang="en-US" smtClean="0"/>
              <a:t>7/9/2024</a:t>
            </a:fld>
            <a:endParaRPr lang="en-US"/>
          </a:p>
        </p:txBody>
      </p:sp>
      <p:sp>
        <p:nvSpPr>
          <p:cNvPr id="6" name="Footer Placeholder 5">
            <a:extLst>
              <a:ext uri="{FF2B5EF4-FFF2-40B4-BE49-F238E27FC236}">
                <a16:creationId xmlns:a16="http://schemas.microsoft.com/office/drawing/2014/main" id="{5B10E570-0EB7-F839-626A-64FE2F585F1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F0C0E23-58F1-0D81-DAEA-864D342CB4EF}"/>
              </a:ext>
            </a:extLst>
          </p:cNvPr>
          <p:cNvSpPr>
            <a:spLocks noGrp="1"/>
          </p:cNvSpPr>
          <p:nvPr>
            <p:ph type="sldNum" sz="quarter" idx="12"/>
          </p:nvPr>
        </p:nvSpPr>
        <p:spPr/>
        <p:txBody>
          <a:bodyPr/>
          <a:lstStyle/>
          <a:p>
            <a:fld id="{1AB85A69-7703-443E-831C-996FE471D806}" type="slidenum">
              <a:rPr lang="en-US" smtClean="0"/>
              <a:t>‹#›</a:t>
            </a:fld>
            <a:endParaRPr lang="en-US"/>
          </a:p>
        </p:txBody>
      </p:sp>
    </p:spTree>
    <p:extLst>
      <p:ext uri="{BB962C8B-B14F-4D97-AF65-F5344CB8AC3E}">
        <p14:creationId xmlns:p14="http://schemas.microsoft.com/office/powerpoint/2010/main" val="31443272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B53AE16-367B-FBA3-9490-3FC1904EAC2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1772884-EEAD-D217-0103-5F1C6690F5B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93B702-6A35-8728-E92A-8B44F053CA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4D0E9F-3651-4739-882D-6B1F4DD53972}" type="datetimeFigureOut">
              <a:rPr lang="en-US" smtClean="0"/>
              <a:t>7/9/2024</a:t>
            </a:fld>
            <a:endParaRPr lang="en-US"/>
          </a:p>
        </p:txBody>
      </p:sp>
      <p:sp>
        <p:nvSpPr>
          <p:cNvPr id="5" name="Footer Placeholder 4">
            <a:extLst>
              <a:ext uri="{FF2B5EF4-FFF2-40B4-BE49-F238E27FC236}">
                <a16:creationId xmlns:a16="http://schemas.microsoft.com/office/drawing/2014/main" id="{09DAA4FD-34B5-E7FD-AB11-33ACA7CA61B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03BA6DA-845C-9315-38D5-F96E42A7D9C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B85A69-7703-443E-831C-996FE471D806}" type="slidenum">
              <a:rPr lang="en-US" smtClean="0"/>
              <a:t>‹#›</a:t>
            </a:fld>
            <a:endParaRPr lang="en-US"/>
          </a:p>
        </p:txBody>
      </p:sp>
    </p:spTree>
    <p:extLst>
      <p:ext uri="{BB962C8B-B14F-4D97-AF65-F5344CB8AC3E}">
        <p14:creationId xmlns:p14="http://schemas.microsoft.com/office/powerpoint/2010/main" val="27025522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0.png"/><Relationship Id="rId4" Type="http://schemas.openxmlformats.org/officeDocument/2006/relationships/image" Target="../media/image9.sv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7.svg"/><Relationship Id="rId5" Type="http://schemas.openxmlformats.org/officeDocument/2006/relationships/image" Target="../media/image16.png"/><Relationship Id="rId4" Type="http://schemas.microsoft.com/office/2007/relationships/hdphoto" Target="../media/hdphoto3.wdp"/></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20.sv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5.svg"/><Relationship Id="rId5" Type="http://schemas.openxmlformats.org/officeDocument/2006/relationships/image" Target="../media/image24.png"/><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8" Type="http://schemas.openxmlformats.org/officeDocument/2006/relationships/image" Target="../media/image34.png"/><Relationship Id="rId13" Type="http://schemas.microsoft.com/office/2007/relationships/hdphoto" Target="../media/hdphoto5.wdp"/><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jpg"/></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14.xml"/><Relationship Id="rId6" Type="http://schemas.openxmlformats.org/officeDocument/2006/relationships/image" Target="../media/image25.svg"/><Relationship Id="rId5" Type="http://schemas.openxmlformats.org/officeDocument/2006/relationships/image" Target="../media/image24.png"/><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7.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0.png"/><Relationship Id="rId4" Type="http://schemas.openxmlformats.org/officeDocument/2006/relationships/image" Target="../media/image9.svg"/></Relationships>
</file>

<file path=ppt/slides/_rels/slide22.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40.png"/><Relationship Id="rId7" Type="http://schemas.openxmlformats.org/officeDocument/2006/relationships/slide" Target="slide9.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slide" Target="slide5.xml"/><Relationship Id="rId4" Type="http://schemas.microsoft.com/office/2007/relationships/hdphoto" Target="../media/hdphoto6.wdp"/></Relationships>
</file>

<file path=ppt/slides/_rels/slide23.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44.png"/><Relationship Id="rId7" Type="http://schemas.openxmlformats.org/officeDocument/2006/relationships/image" Target="../media/image46.png"/><Relationship Id="rId2" Type="http://schemas.openxmlformats.org/officeDocument/2006/relationships/image" Target="../media/image43.jpeg"/><Relationship Id="rId1" Type="http://schemas.openxmlformats.org/officeDocument/2006/relationships/slideLayout" Target="../slideLayouts/slideLayout2.xml"/><Relationship Id="rId6" Type="http://schemas.microsoft.com/office/2007/relationships/hdphoto" Target="../media/hdphoto8.wdp"/><Relationship Id="rId11" Type="http://schemas.openxmlformats.org/officeDocument/2006/relationships/image" Target="../media/image48.png"/><Relationship Id="rId5" Type="http://schemas.openxmlformats.org/officeDocument/2006/relationships/image" Target="../media/image45.png"/><Relationship Id="rId10" Type="http://schemas.microsoft.com/office/2007/relationships/hdphoto" Target="../media/hdphoto10.wdp"/><Relationship Id="rId4" Type="http://schemas.microsoft.com/office/2007/relationships/hdphoto" Target="../media/hdphoto7.wdp"/><Relationship Id="rId9" Type="http://schemas.openxmlformats.org/officeDocument/2006/relationships/image" Target="../media/image47.png"/></Relationships>
</file>

<file path=ppt/slides/_rels/slide24.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49.png"/><Relationship Id="rId1" Type="http://schemas.openxmlformats.org/officeDocument/2006/relationships/slideLayout" Target="../slideLayouts/slideLayout2.xml"/><Relationship Id="rId5" Type="http://schemas.microsoft.com/office/2007/relationships/hdphoto" Target="../media/hdphoto11.wdp"/><Relationship Id="rId4" Type="http://schemas.openxmlformats.org/officeDocument/2006/relationships/image" Target="../media/image50.png"/></Relationships>
</file>

<file path=ppt/slides/_rels/slide25.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26.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27.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49.png"/><Relationship Id="rId1" Type="http://schemas.openxmlformats.org/officeDocument/2006/relationships/slideLayout" Target="../slideLayouts/slideLayout2.xml"/><Relationship Id="rId5" Type="http://schemas.microsoft.com/office/2007/relationships/hdphoto" Target="../media/hdphoto11.wdp"/><Relationship Id="rId4" Type="http://schemas.openxmlformats.org/officeDocument/2006/relationships/image" Target="../media/image50.png"/></Relationships>
</file>

<file path=ppt/slides/_rels/slide28.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5.svg"/><Relationship Id="rId7" Type="http://schemas.openxmlformats.org/officeDocument/2006/relationships/image" Target="../media/image59.png"/><Relationship Id="rId2"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7.svg"/><Relationship Id="rId4" Type="http://schemas.openxmlformats.org/officeDocument/2006/relationships/image" Target="../media/image56.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0.png"/><Relationship Id="rId4" Type="http://schemas.openxmlformats.org/officeDocument/2006/relationships/image" Target="../media/image9.svg"/></Relationships>
</file>

<file path=ppt/slides/_rels/slide3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eg"/><Relationship Id="rId1" Type="http://schemas.openxmlformats.org/officeDocument/2006/relationships/slideLayout" Target="../slideLayouts/slideLayout15.xml"/><Relationship Id="rId4" Type="http://schemas.openxmlformats.org/officeDocument/2006/relationships/image" Target="../media/image64.png"/></Relationships>
</file>

<file path=ppt/slides/_rels/slide33.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image" Target="../media/image65.jpeg"/><Relationship Id="rId1" Type="http://schemas.openxmlformats.org/officeDocument/2006/relationships/slideLayout" Target="../slideLayouts/slideLayout2.xml"/><Relationship Id="rId4" Type="http://schemas.openxmlformats.org/officeDocument/2006/relationships/image" Target="../media/image67.emf"/></Relationships>
</file>

<file path=ppt/slides/_rels/slide3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20.svg"/><Relationship Id="rId4" Type="http://schemas.openxmlformats.org/officeDocument/2006/relationships/image" Target="../media/image19.png"/></Relationships>
</file>

<file path=ppt/slides/_rels/slide3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39.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0.png"/><Relationship Id="rId4" Type="http://schemas.openxmlformats.org/officeDocument/2006/relationships/image" Target="../media/image9.svg"/></Relationships>
</file>

<file path=ppt/slides/_rels/slide41.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image" Target="../media/image65.jpeg"/><Relationship Id="rId1" Type="http://schemas.openxmlformats.org/officeDocument/2006/relationships/slideLayout" Target="../slideLayouts/slideLayout2.xml"/><Relationship Id="rId4" Type="http://schemas.openxmlformats.org/officeDocument/2006/relationships/image" Target="../media/image67.emf"/></Relationships>
</file>

<file path=ppt/slides/_rels/slide4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70.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0.png"/><Relationship Id="rId4" Type="http://schemas.openxmlformats.org/officeDocument/2006/relationships/image" Target="../media/image9.sv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7.svg"/><Relationship Id="rId5" Type="http://schemas.openxmlformats.org/officeDocument/2006/relationships/image" Target="../media/image16.png"/><Relationship Id="rId4" Type="http://schemas.microsoft.com/office/2007/relationships/hdphoto" Target="../media/hdphoto3.wdp"/></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20.sv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3.svg"/><Relationship Id="rId5" Type="http://schemas.openxmlformats.org/officeDocument/2006/relationships/image" Target="../media/image22.png"/><Relationship Id="rId4" Type="http://schemas.microsoft.com/office/2007/relationships/hdphoto" Target="../media/hdphoto4.wdp"/></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5.svg"/><Relationship Id="rId5" Type="http://schemas.openxmlformats.org/officeDocument/2006/relationships/image" Target="../media/image24.png"/><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ADF667E8-280C-4213-944A-57C72C33FDB8}"/>
              </a:ext>
            </a:extLst>
          </p:cNvPr>
          <p:cNvPicPr>
            <a:picLocks noChangeAspect="1"/>
          </p:cNvPicPr>
          <p:nvPr/>
        </p:nvPicPr>
        <p:blipFill rotWithShape="1">
          <a:blip r:embed="rId3">
            <a:extLst>
              <a:ext uri="{28A0092B-C50C-407E-A947-70E740481C1C}">
                <a14:useLocalDpi xmlns:a14="http://schemas.microsoft.com/office/drawing/2010/main" val="0"/>
              </a:ext>
            </a:extLst>
          </a:blip>
          <a:srcRect t="21459"/>
          <a:stretch/>
        </p:blipFill>
        <p:spPr>
          <a:xfrm>
            <a:off x="-18729" y="-17980"/>
            <a:ext cx="12325349" cy="6858000"/>
          </a:xfrm>
          <a:prstGeom prst="rect">
            <a:avLst/>
          </a:prstGeom>
        </p:spPr>
      </p:pic>
      <p:pic>
        <p:nvPicPr>
          <p:cNvPr id="17" name="图片 16">
            <a:extLst>
              <a:ext uri="{FF2B5EF4-FFF2-40B4-BE49-F238E27FC236}">
                <a16:creationId xmlns:a16="http://schemas.microsoft.com/office/drawing/2014/main" id="{D8B52D16-ED0B-46E1-A5C7-85FF97CF041F}"/>
              </a:ext>
            </a:extLst>
          </p:cNvPr>
          <p:cNvPicPr>
            <a:picLocks noChangeAspect="1"/>
          </p:cNvPicPr>
          <p:nvPr/>
        </p:nvPicPr>
        <p:blipFill rotWithShape="1">
          <a:blip r:embed="rId4">
            <a:extLst>
              <a:ext uri="{28A0092B-C50C-407E-A947-70E740481C1C}">
                <a14:useLocalDpi xmlns:a14="http://schemas.microsoft.com/office/drawing/2010/main" val="0"/>
              </a:ext>
            </a:extLst>
          </a:blip>
          <a:srcRect t="60667"/>
          <a:stretch/>
        </p:blipFill>
        <p:spPr>
          <a:xfrm>
            <a:off x="1196648" y="-327075"/>
            <a:ext cx="10101989" cy="5964701"/>
          </a:xfrm>
          <a:prstGeom prst="rect">
            <a:avLst/>
          </a:prstGeom>
        </p:spPr>
      </p:pic>
      <p:pic>
        <p:nvPicPr>
          <p:cNvPr id="4" name="Picture 3">
            <a:extLst>
              <a:ext uri="{FF2B5EF4-FFF2-40B4-BE49-F238E27FC236}">
                <a16:creationId xmlns:a16="http://schemas.microsoft.com/office/drawing/2014/main" id="{E5F42030-7708-72F7-9C17-303851813D61}"/>
              </a:ext>
            </a:extLst>
          </p:cNvPr>
          <p:cNvPicPr>
            <a:picLocks noChangeAspect="1"/>
          </p:cNvPicPr>
          <p:nvPr/>
        </p:nvPicPr>
        <p:blipFill>
          <a:blip r:embed="rId5"/>
          <a:stretch>
            <a:fillRect/>
          </a:stretch>
        </p:blipFill>
        <p:spPr>
          <a:xfrm>
            <a:off x="3863212" y="1351711"/>
            <a:ext cx="4938188" cy="579170"/>
          </a:xfrm>
          <a:prstGeom prst="rect">
            <a:avLst/>
          </a:prstGeom>
        </p:spPr>
      </p:pic>
      <p:sp>
        <p:nvSpPr>
          <p:cNvPr id="5" name="TextBox 4">
            <a:extLst>
              <a:ext uri="{FF2B5EF4-FFF2-40B4-BE49-F238E27FC236}">
                <a16:creationId xmlns:a16="http://schemas.microsoft.com/office/drawing/2014/main" id="{F6A9E252-9E9F-F033-48AC-05C6B4806A22}"/>
              </a:ext>
            </a:extLst>
          </p:cNvPr>
          <p:cNvSpPr txBox="1"/>
          <p:nvPr/>
        </p:nvSpPr>
        <p:spPr>
          <a:xfrm>
            <a:off x="2506894" y="2589088"/>
            <a:ext cx="7274104" cy="1643865"/>
          </a:xfrm>
          <a:prstGeom prst="rect">
            <a:avLst/>
          </a:prstGeom>
          <a:noFill/>
        </p:spPr>
        <p:txBody>
          <a:bodyPr wrap="square" rtlCol="0">
            <a:spAutoFit/>
          </a:bodyPr>
          <a:lstStyle/>
          <a:p>
            <a:endParaRPr lang="en-US" dirty="0"/>
          </a:p>
        </p:txBody>
      </p:sp>
      <p:pic>
        <p:nvPicPr>
          <p:cNvPr id="3" name="Picture 2">
            <a:extLst>
              <a:ext uri="{FF2B5EF4-FFF2-40B4-BE49-F238E27FC236}">
                <a16:creationId xmlns:a16="http://schemas.microsoft.com/office/drawing/2014/main" id="{61182311-2831-458C-8988-848345DA786B}"/>
              </a:ext>
            </a:extLst>
          </p:cNvPr>
          <p:cNvPicPr>
            <a:picLocks noChangeAspect="1"/>
          </p:cNvPicPr>
          <p:nvPr/>
        </p:nvPicPr>
        <p:blipFill>
          <a:blip r:embed="rId6"/>
          <a:stretch>
            <a:fillRect/>
          </a:stretch>
        </p:blipFill>
        <p:spPr>
          <a:xfrm>
            <a:off x="3110990" y="2632843"/>
            <a:ext cx="7675529" cy="1859441"/>
          </a:xfrm>
          <a:prstGeom prst="rect">
            <a:avLst/>
          </a:prstGeom>
        </p:spPr>
      </p:pic>
      <p:pic>
        <p:nvPicPr>
          <p:cNvPr id="7" name="Picture 6">
            <a:extLst>
              <a:ext uri="{FF2B5EF4-FFF2-40B4-BE49-F238E27FC236}">
                <a16:creationId xmlns:a16="http://schemas.microsoft.com/office/drawing/2014/main" id="{B6A0F4DE-EB06-2DE6-A508-ED9EC39723B6}"/>
              </a:ext>
            </a:extLst>
          </p:cNvPr>
          <p:cNvPicPr>
            <a:picLocks noChangeAspect="1"/>
          </p:cNvPicPr>
          <p:nvPr/>
        </p:nvPicPr>
        <p:blipFill>
          <a:blip r:embed="rId7"/>
          <a:stretch>
            <a:fillRect/>
          </a:stretch>
        </p:blipFill>
        <p:spPr>
          <a:xfrm>
            <a:off x="1761366" y="1440482"/>
            <a:ext cx="2402032" cy="2127688"/>
          </a:xfrm>
          <a:prstGeom prst="rect">
            <a:avLst/>
          </a:prstGeom>
        </p:spPr>
      </p:pic>
    </p:spTree>
    <p:extLst>
      <p:ext uri="{BB962C8B-B14F-4D97-AF65-F5344CB8AC3E}">
        <p14:creationId xmlns:p14="http://schemas.microsoft.com/office/powerpoint/2010/main" val="39129979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ACFDD0F5-8B76-4283-8879-85B69E8A176D}"/>
              </a:ext>
            </a:extLst>
          </p:cNvPr>
          <p:cNvPicPr>
            <a:picLocks noChangeAspect="1"/>
          </p:cNvPicPr>
          <p:nvPr/>
        </p:nvPicPr>
        <p:blipFill rotWithShape="1">
          <a:blip r:embed="rId3">
            <a:extLst>
              <a:ext uri="{28A0092B-C50C-407E-A947-70E740481C1C}">
                <a14:useLocalDpi xmlns:a14="http://schemas.microsoft.com/office/drawing/2010/main" val="0"/>
              </a:ext>
            </a:extLst>
          </a:blip>
          <a:srcRect t="21459"/>
          <a:stretch/>
        </p:blipFill>
        <p:spPr>
          <a:xfrm>
            <a:off x="-2658" y="0"/>
            <a:ext cx="12325349" cy="6858000"/>
          </a:xfrm>
          <a:prstGeom prst="rect">
            <a:avLst/>
          </a:prstGeom>
        </p:spPr>
      </p:pic>
      <p:pic>
        <p:nvPicPr>
          <p:cNvPr id="9" name="图片 8">
            <a:extLst>
              <a:ext uri="{FF2B5EF4-FFF2-40B4-BE49-F238E27FC236}">
                <a16:creationId xmlns:a16="http://schemas.microsoft.com/office/drawing/2014/main" id="{524F81AB-9AD0-4E2B-9F75-D15FE8172DD5}"/>
              </a:ext>
            </a:extLst>
          </p:cNvPr>
          <p:cNvPicPr>
            <a:picLocks noChangeAspect="1"/>
          </p:cNvPicPr>
          <p:nvPr/>
        </p:nvPicPr>
        <p:blipFill rotWithShape="1">
          <a:blip r:embed="rId4">
            <a:extLst>
              <a:ext uri="{28A0092B-C50C-407E-A947-70E740481C1C}">
                <a14:useLocalDpi xmlns:a14="http://schemas.microsoft.com/office/drawing/2010/main" val="0"/>
              </a:ext>
            </a:extLst>
          </a:blip>
          <a:srcRect t="60667"/>
          <a:stretch/>
        </p:blipFill>
        <p:spPr>
          <a:xfrm>
            <a:off x="1196648" y="-327075"/>
            <a:ext cx="10101989" cy="5964701"/>
          </a:xfrm>
          <a:prstGeom prst="rect">
            <a:avLst/>
          </a:prstGeom>
        </p:spPr>
      </p:pic>
      <p:sp>
        <p:nvSpPr>
          <p:cNvPr id="2" name="TextBox 1">
            <a:extLst>
              <a:ext uri="{FF2B5EF4-FFF2-40B4-BE49-F238E27FC236}">
                <a16:creationId xmlns:a16="http://schemas.microsoft.com/office/drawing/2014/main" id="{DDEB166B-09D4-AB0C-C397-34AE94CBEA78}"/>
              </a:ext>
            </a:extLst>
          </p:cNvPr>
          <p:cNvSpPr txBox="1"/>
          <p:nvPr/>
        </p:nvSpPr>
        <p:spPr>
          <a:xfrm>
            <a:off x="2373331" y="1633591"/>
            <a:ext cx="8147406" cy="2862322"/>
          </a:xfrm>
          <a:prstGeom prst="rect">
            <a:avLst/>
          </a:prstGeom>
          <a:noFill/>
        </p:spPr>
        <p:txBody>
          <a:bodyPr wrap="square" rtlCol="0">
            <a:spAutoFit/>
          </a:bodyPr>
          <a:lstStyle/>
          <a:p>
            <a:pPr algn="ctr"/>
            <a:r>
              <a:rPr lang="vi-VN" sz="3600" b="1" i="1" dirty="0">
                <a:solidFill>
                  <a:srgbClr val="002060"/>
                </a:solidFill>
                <a:effectLst/>
                <a:latin typeface="Cambria" panose="02040503050406030204" pitchFamily="18" charset="0"/>
                <a:ea typeface="Cambria" panose="02040503050406030204" pitchFamily="18" charset="0"/>
              </a:rPr>
              <a:t>Khi các em nhìn ra được những điều hài lòng hoặc những điều chưa hài lòng về mình, về bạn chúng ta sẽ nhận ra những điểm cần điều chỉnh để hiểu nhau hơn và hợp tác với nhau tốt hơn.</a:t>
            </a:r>
            <a:endParaRPr lang="en-US" sz="36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502194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7">
            <a:extLst>
              <a:ext uri="{FF2B5EF4-FFF2-40B4-BE49-F238E27FC236}">
                <a16:creationId xmlns:a16="http://schemas.microsoft.com/office/drawing/2014/main" id="{8AF1858A-3F8F-3970-F929-468A754C45D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770597" y="930458"/>
            <a:ext cx="8260514" cy="4698167"/>
          </a:xfrm>
          <a:prstGeom prst="rect">
            <a:avLst/>
          </a:prstGeom>
        </p:spPr>
      </p:pic>
      <p:pic>
        <p:nvPicPr>
          <p:cNvPr id="3" name="Picture 2">
            <a:extLst>
              <a:ext uri="{FF2B5EF4-FFF2-40B4-BE49-F238E27FC236}">
                <a16:creationId xmlns:a16="http://schemas.microsoft.com/office/drawing/2014/main" id="{0380E933-CD03-5DD6-4527-33FC776D6C9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914348" y="1796852"/>
            <a:ext cx="5657799" cy="5657799"/>
          </a:xfrm>
          <a:prstGeom prst="rect">
            <a:avLst/>
          </a:prstGeom>
        </p:spPr>
      </p:pic>
      <p:pic>
        <p:nvPicPr>
          <p:cNvPr id="5" name="Picture 4">
            <a:extLst>
              <a:ext uri="{FF2B5EF4-FFF2-40B4-BE49-F238E27FC236}">
                <a16:creationId xmlns:a16="http://schemas.microsoft.com/office/drawing/2014/main" id="{0E8A21AC-E890-A5C4-5242-2F77B6B74CC6}"/>
              </a:ext>
            </a:extLst>
          </p:cNvPr>
          <p:cNvPicPr>
            <a:picLocks noChangeAspect="1"/>
          </p:cNvPicPr>
          <p:nvPr/>
        </p:nvPicPr>
        <p:blipFill>
          <a:blip r:embed="rId7"/>
          <a:stretch>
            <a:fillRect/>
          </a:stretch>
        </p:blipFill>
        <p:spPr>
          <a:xfrm>
            <a:off x="3626586" y="2603600"/>
            <a:ext cx="5986791" cy="1774090"/>
          </a:xfrm>
          <a:prstGeom prst="rect">
            <a:avLst/>
          </a:prstGeom>
        </p:spPr>
      </p:pic>
    </p:spTree>
    <p:extLst>
      <p:ext uri="{BB962C8B-B14F-4D97-AF65-F5344CB8AC3E}">
        <p14:creationId xmlns:p14="http://schemas.microsoft.com/office/powerpoint/2010/main" val="27256691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clipart&#10;&#10;Description automatically generated">
            <a:extLst>
              <a:ext uri="{FF2B5EF4-FFF2-40B4-BE49-F238E27FC236}">
                <a16:creationId xmlns:a16="http://schemas.microsoft.com/office/drawing/2014/main" id="{0E234CFD-D729-8950-9841-FA7F36E8659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45343" y1="85726" x2="44470" y2="83502"/>
                        <a14:foregroundMark x1="53558" y1="86171" x2="53396" y2="83947"/>
                      </a14:backgroundRemoval>
                    </a14:imgEffect>
                  </a14:imgLayer>
                </a14:imgProps>
              </a:ext>
              <a:ext uri="{28A0092B-C50C-407E-A947-70E740481C1C}">
                <a14:useLocalDpi xmlns:a14="http://schemas.microsoft.com/office/drawing/2010/main" val="0"/>
              </a:ext>
            </a:extLst>
          </a:blip>
          <a:stretch>
            <a:fillRect/>
          </a:stretch>
        </p:blipFill>
        <p:spPr>
          <a:xfrm>
            <a:off x="7996705" y="2774023"/>
            <a:ext cx="5594201" cy="4475146"/>
          </a:xfrm>
          <a:prstGeom prst="rect">
            <a:avLst/>
          </a:prstGeom>
        </p:spPr>
      </p:pic>
      <p:pic>
        <p:nvPicPr>
          <p:cNvPr id="10" name="Picture 23">
            <a:extLst>
              <a:ext uri="{FF2B5EF4-FFF2-40B4-BE49-F238E27FC236}">
                <a16:creationId xmlns:a16="http://schemas.microsoft.com/office/drawing/2014/main" id="{FE7B4298-BC47-A4CE-7105-3B2515559550}"/>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428109" y="1551398"/>
            <a:ext cx="7583764" cy="3524036"/>
          </a:xfrm>
          <a:prstGeom prst="rect">
            <a:avLst/>
          </a:prstGeom>
        </p:spPr>
      </p:pic>
      <p:sp>
        <p:nvSpPr>
          <p:cNvPr id="11" name="TextBox 10">
            <a:extLst>
              <a:ext uri="{FF2B5EF4-FFF2-40B4-BE49-F238E27FC236}">
                <a16:creationId xmlns:a16="http://schemas.microsoft.com/office/drawing/2014/main" id="{6C5D81B2-B090-C247-78E1-42C88A63608A}"/>
              </a:ext>
            </a:extLst>
          </p:cNvPr>
          <p:cNvSpPr txBox="1"/>
          <p:nvPr/>
        </p:nvSpPr>
        <p:spPr>
          <a:xfrm>
            <a:off x="1729344" y="1735297"/>
            <a:ext cx="6911222" cy="2031325"/>
          </a:xfrm>
          <a:prstGeom prst="rect">
            <a:avLst/>
          </a:prstGeom>
          <a:noFill/>
        </p:spPr>
        <p:txBody>
          <a:bodyPr wrap="square" lIns="0" tIns="0" rIns="0" bIns="0" rtlCol="0">
            <a:spAutoFit/>
          </a:bodyPr>
          <a:lstStyle/>
          <a:p>
            <a:pPr lvl="0" algn="ctr"/>
            <a:r>
              <a:rPr lang="en-US" sz="4400" b="1" dirty="0">
                <a:solidFill>
                  <a:srgbClr val="FF0000"/>
                </a:solidFill>
                <a:latin typeface="Calibri" panose="020F0502020204030204" pitchFamily="34" charset="0"/>
                <a:cs typeface="Calibri" panose="020F0502020204030204" pitchFamily="34" charset="0"/>
              </a:rPr>
              <a:t>2. </a:t>
            </a:r>
            <a:r>
              <a:rPr lang="vi-VN" sz="4400" b="1" dirty="0">
                <a:solidFill>
                  <a:srgbClr val="FF0000"/>
                </a:solidFill>
                <a:latin typeface="Calibri" panose="020F0502020204030204" pitchFamily="34" charset="0"/>
                <a:cs typeface="Calibri" panose="020F0502020204030204" pitchFamily="34" charset="0"/>
              </a:rPr>
              <a:t>Đề xuất cách giải quyết các vấn đề thường xảy ra trong quan hệ bạn bè</a:t>
            </a:r>
            <a:endParaRPr kumimoji="0" 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36646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anh trang sô (2)">
            <a:hlinkClick r:id="" action="ppaction://media"/>
            <a:extLst>
              <a:ext uri="{FF2B5EF4-FFF2-40B4-BE49-F238E27FC236}">
                <a16:creationId xmlns:a16="http://schemas.microsoft.com/office/drawing/2014/main" id="{15B073A3-2E99-EECE-3FDB-D1E27AB3DE6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3724280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334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A9EF08D-C234-A63E-AE77-BD36D0760414}"/>
              </a:ext>
            </a:extLst>
          </p:cNvPr>
          <p:cNvGrpSpPr/>
          <p:nvPr/>
        </p:nvGrpSpPr>
        <p:grpSpPr>
          <a:xfrm>
            <a:off x="664935" y="3237290"/>
            <a:ext cx="4544063" cy="3413728"/>
            <a:chOff x="664935" y="3237290"/>
            <a:chExt cx="4544063" cy="3413728"/>
          </a:xfrm>
        </p:grpSpPr>
        <p:pic>
          <p:nvPicPr>
            <p:cNvPr id="2" name="Picture 14">
              <a:extLst>
                <a:ext uri="{FF2B5EF4-FFF2-40B4-BE49-F238E27FC236}">
                  <a16:creationId xmlns:a16="http://schemas.microsoft.com/office/drawing/2014/main" id="{BA978221-6ADC-4BF6-7F99-2CF8E0F3BAD2}"/>
                </a:ext>
              </a:extLst>
            </p:cNvPr>
            <p:cNvPicPr>
              <a:picLocks noChangeAspect="1"/>
            </p:cNvPicPr>
            <p:nvPr/>
          </p:nvPicPr>
          <p:blipFill>
            <a:blip r:embed="rId3"/>
            <a:srcRect/>
            <a:stretch>
              <a:fillRect/>
            </a:stretch>
          </p:blipFill>
          <p:spPr>
            <a:xfrm>
              <a:off x="664935" y="3237290"/>
              <a:ext cx="4544063" cy="3413728"/>
            </a:xfrm>
            <a:prstGeom prst="rect">
              <a:avLst/>
            </a:prstGeom>
          </p:spPr>
        </p:pic>
        <p:sp>
          <p:nvSpPr>
            <p:cNvPr id="3" name="椭圆 31">
              <a:extLst>
                <a:ext uri="{FF2B5EF4-FFF2-40B4-BE49-F238E27FC236}">
                  <a16:creationId xmlns:a16="http://schemas.microsoft.com/office/drawing/2014/main" id="{5C108E41-C0F2-F655-D018-017AFF609002}"/>
                </a:ext>
              </a:extLst>
            </p:cNvPr>
            <p:cNvSpPr/>
            <p:nvPr/>
          </p:nvSpPr>
          <p:spPr>
            <a:xfrm flipH="1">
              <a:off x="1059743" y="5508461"/>
              <a:ext cx="3954045" cy="964258"/>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rgbClr val="FFFF00">
                <a:alpha val="83000"/>
              </a:srgbClr>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marL="0" marR="0" lvl="0" indent="0" algn="ctr" defTabSz="96393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sym typeface="+mn-lt"/>
                </a:rPr>
                <a:t>Thảo</a:t>
              </a:r>
              <a:r>
                <a:rPr kumimoji="0" lang="en-US" altLang="zh-CN"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mn-lt"/>
                </a:rPr>
                <a:t> </a:t>
              </a:r>
              <a:r>
                <a:rPr kumimoji="0" lang="en-US" altLang="zh-CN"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sym typeface="+mn-lt"/>
                </a:rPr>
                <a:t>luận</a:t>
              </a:r>
              <a:r>
                <a:rPr kumimoji="0" lang="en-US" altLang="zh-CN"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mn-lt"/>
                </a:rPr>
                <a:t> </a:t>
              </a:r>
              <a:r>
                <a:rPr kumimoji="0" lang="en-US" altLang="zh-CN"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sym typeface="+mn-lt"/>
                </a:rPr>
                <a:t>nhóm</a:t>
              </a:r>
              <a:r>
                <a:rPr kumimoji="0" lang="en-US" altLang="zh-CN"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mn-lt"/>
                </a:rPr>
                <a:t> 6</a:t>
              </a:r>
              <a:endParaRPr kumimoji="0" lang="zh-CN" alt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mn-lt"/>
              </a:endParaRPr>
            </a:p>
          </p:txBody>
        </p:sp>
      </p:grpSp>
      <p:grpSp>
        <p:nvGrpSpPr>
          <p:cNvPr id="7" name="Group 6">
            <a:extLst>
              <a:ext uri="{FF2B5EF4-FFF2-40B4-BE49-F238E27FC236}">
                <a16:creationId xmlns:a16="http://schemas.microsoft.com/office/drawing/2014/main" id="{85619A9F-F2EE-64DB-6ED2-5920813929A8}"/>
              </a:ext>
            </a:extLst>
          </p:cNvPr>
          <p:cNvGrpSpPr/>
          <p:nvPr/>
        </p:nvGrpSpPr>
        <p:grpSpPr>
          <a:xfrm>
            <a:off x="4993243" y="1551398"/>
            <a:ext cx="6893958" cy="2496621"/>
            <a:chOff x="267012" y="1913134"/>
            <a:chExt cx="8452053" cy="2062165"/>
          </a:xfrm>
        </p:grpSpPr>
        <p:pic>
          <p:nvPicPr>
            <p:cNvPr id="5" name="Picture 25">
              <a:extLst>
                <a:ext uri="{FF2B5EF4-FFF2-40B4-BE49-F238E27FC236}">
                  <a16:creationId xmlns:a16="http://schemas.microsoft.com/office/drawing/2014/main" id="{109876DD-3FC1-91F4-388A-A7D08DFE54F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67012" y="1913134"/>
              <a:ext cx="8452053" cy="2062165"/>
            </a:xfrm>
            <a:prstGeom prst="rect">
              <a:avLst/>
            </a:prstGeom>
          </p:spPr>
        </p:pic>
        <p:sp>
          <p:nvSpPr>
            <p:cNvPr id="6" name="TextBox 5">
              <a:extLst>
                <a:ext uri="{FF2B5EF4-FFF2-40B4-BE49-F238E27FC236}">
                  <a16:creationId xmlns:a16="http://schemas.microsoft.com/office/drawing/2014/main" id="{A1526AF2-C7FC-29F7-A9D2-2F7024383B00}"/>
                </a:ext>
              </a:extLst>
            </p:cNvPr>
            <p:cNvSpPr txBox="1"/>
            <p:nvPr/>
          </p:nvSpPr>
          <p:spPr>
            <a:xfrm>
              <a:off x="1017141" y="2167637"/>
              <a:ext cx="7223267" cy="1499887"/>
            </a:xfrm>
            <a:prstGeom prst="rect">
              <a:avLst/>
            </a:prstGeom>
            <a:noFill/>
          </p:spPr>
          <p:txBody>
            <a:bodyPr wrap="square">
              <a:spAutoFit/>
            </a:bodyPr>
            <a:lstStyle/>
            <a:p>
              <a:pPr marL="0" marR="0" algn="just">
                <a:spcBef>
                  <a:spcPts val="0"/>
                </a:spcBef>
                <a:spcAft>
                  <a:spcPts val="0"/>
                </a:spcAft>
              </a:pPr>
              <a:r>
                <a:rPr lang="vi-VN" sz="28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Kể về những tình huống bất hòa xảy ra giữa bạn bè (Hiểu lầm nhau, bảo thủ ý kiến, không lắng nghe nhau, trêu đùa quá giới hạn,...)</a:t>
              </a:r>
              <a:endParaRPr lang="en-US" sz="2800" b="1" dirty="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p:txBody>
        </p:sp>
      </p:grpSp>
      <p:sp>
        <p:nvSpPr>
          <p:cNvPr id="8" name="TextBox 7">
            <a:extLst>
              <a:ext uri="{FF2B5EF4-FFF2-40B4-BE49-F238E27FC236}">
                <a16:creationId xmlns:a16="http://schemas.microsoft.com/office/drawing/2014/main" id="{3E4298EB-3746-71F9-45FB-9669B5F9B223}"/>
              </a:ext>
            </a:extLst>
          </p:cNvPr>
          <p:cNvSpPr txBox="1"/>
          <p:nvPr/>
        </p:nvSpPr>
        <p:spPr>
          <a:xfrm>
            <a:off x="1551399" y="585627"/>
            <a:ext cx="8846048" cy="954107"/>
          </a:xfrm>
          <a:prstGeom prst="rect">
            <a:avLst/>
          </a:prstGeom>
          <a:noFill/>
        </p:spPr>
        <p:txBody>
          <a:bodyPr wrap="square" rtlCol="0">
            <a:spAutoFit/>
          </a:bodyPr>
          <a:lstStyle/>
          <a:p>
            <a:pPr lvl="0" algn="ctr"/>
            <a:r>
              <a:rPr lang="en-US" sz="2800" b="1" dirty="0">
                <a:solidFill>
                  <a:srgbClr val="000000"/>
                </a:solidFill>
                <a:latin typeface="Calibri" panose="020F0502020204030204" pitchFamily="34" charset="0"/>
                <a:ea typeface="Calibri" panose="020F0502020204030204" pitchFamily="34" charset="0"/>
                <a:cs typeface="Calibri" panose="020F0502020204030204" pitchFamily="34" charset="0"/>
              </a:rPr>
              <a:t>C</a:t>
            </a:r>
            <a:r>
              <a:rPr lang="vi-VN" sz="2800" b="1" dirty="0">
                <a:solidFill>
                  <a:srgbClr val="000000"/>
                </a:solidFill>
                <a:latin typeface="Calibri" panose="020F0502020204030204" pitchFamily="34" charset="0"/>
                <a:ea typeface="Calibri" panose="020F0502020204030204" pitchFamily="34" charset="0"/>
                <a:cs typeface="Calibri" panose="020F0502020204030204" pitchFamily="34" charset="0"/>
              </a:rPr>
              <a:t>hia sẻ về những vấn đề thường xảy ra giữa bạn bè mà em từng gặp phải hoặc chứng kiến ở lớp, ở trường.</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nvGrpSpPr>
          <p:cNvPr id="14" name="Group 13">
            <a:extLst>
              <a:ext uri="{FF2B5EF4-FFF2-40B4-BE49-F238E27FC236}">
                <a16:creationId xmlns:a16="http://schemas.microsoft.com/office/drawing/2014/main" id="{E1867FDE-C920-4A52-7C70-1BF1BFA4EAE2}"/>
              </a:ext>
            </a:extLst>
          </p:cNvPr>
          <p:cNvGrpSpPr/>
          <p:nvPr/>
        </p:nvGrpSpPr>
        <p:grpSpPr>
          <a:xfrm>
            <a:off x="5106259" y="4181584"/>
            <a:ext cx="6893958" cy="1202076"/>
            <a:chOff x="267012" y="1913134"/>
            <a:chExt cx="8452053" cy="2062165"/>
          </a:xfrm>
        </p:grpSpPr>
        <p:pic>
          <p:nvPicPr>
            <p:cNvPr id="15" name="Picture 25">
              <a:extLst>
                <a:ext uri="{FF2B5EF4-FFF2-40B4-BE49-F238E27FC236}">
                  <a16:creationId xmlns:a16="http://schemas.microsoft.com/office/drawing/2014/main" id="{55C1F3CA-3456-C519-9945-D4BC62D5EAA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67012" y="1913134"/>
              <a:ext cx="8452053" cy="2062165"/>
            </a:xfrm>
            <a:prstGeom prst="rect">
              <a:avLst/>
            </a:prstGeom>
          </p:spPr>
        </p:pic>
        <p:sp>
          <p:nvSpPr>
            <p:cNvPr id="16" name="TextBox 15">
              <a:extLst>
                <a:ext uri="{FF2B5EF4-FFF2-40B4-BE49-F238E27FC236}">
                  <a16:creationId xmlns:a16="http://schemas.microsoft.com/office/drawing/2014/main" id="{693BCFEC-2D87-00D1-3169-C72E9E078F5B}"/>
                </a:ext>
              </a:extLst>
            </p:cNvPr>
            <p:cNvSpPr txBox="1"/>
            <p:nvPr/>
          </p:nvSpPr>
          <p:spPr>
            <a:xfrm>
              <a:off x="1017141" y="2167637"/>
              <a:ext cx="7381223" cy="788076"/>
            </a:xfrm>
            <a:prstGeom prst="rect">
              <a:avLst/>
            </a:prstGeom>
            <a:noFill/>
          </p:spPr>
          <p:txBody>
            <a:bodyPr wrap="square">
              <a:spAutoFit/>
            </a:bodyPr>
            <a:lstStyle/>
            <a:p>
              <a:pPr marL="0" marR="0" algn="just">
                <a:spcBef>
                  <a:spcPts val="0"/>
                </a:spcBef>
                <a:spcAft>
                  <a:spcPts val="0"/>
                </a:spcAft>
              </a:pPr>
              <a:r>
                <a:rPr lang="vi-VN" sz="28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Chia sẻ cách em đã ứng xử trong tình huống đó.</a:t>
              </a:r>
              <a:endParaRPr lang="en-US" sz="2800" b="1" dirty="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p:txBody>
        </p:sp>
      </p:grpSp>
      <p:grpSp>
        <p:nvGrpSpPr>
          <p:cNvPr id="17" name="Group 16">
            <a:extLst>
              <a:ext uri="{FF2B5EF4-FFF2-40B4-BE49-F238E27FC236}">
                <a16:creationId xmlns:a16="http://schemas.microsoft.com/office/drawing/2014/main" id="{135C6E1D-6746-D1F6-936F-0A78B03BCB2C}"/>
              </a:ext>
            </a:extLst>
          </p:cNvPr>
          <p:cNvGrpSpPr/>
          <p:nvPr/>
        </p:nvGrpSpPr>
        <p:grpSpPr>
          <a:xfrm>
            <a:off x="5185026" y="5496676"/>
            <a:ext cx="6893958" cy="1202076"/>
            <a:chOff x="267012" y="1913134"/>
            <a:chExt cx="8452053" cy="2062165"/>
          </a:xfrm>
        </p:grpSpPr>
        <p:pic>
          <p:nvPicPr>
            <p:cNvPr id="18" name="Picture 25">
              <a:extLst>
                <a:ext uri="{FF2B5EF4-FFF2-40B4-BE49-F238E27FC236}">
                  <a16:creationId xmlns:a16="http://schemas.microsoft.com/office/drawing/2014/main" id="{AB7FCD8E-8876-9474-4E90-72561861CF1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67012" y="1913134"/>
              <a:ext cx="8452053" cy="2062165"/>
            </a:xfrm>
            <a:prstGeom prst="rect">
              <a:avLst/>
            </a:prstGeom>
          </p:spPr>
        </p:pic>
        <p:sp>
          <p:nvSpPr>
            <p:cNvPr id="19" name="TextBox 18">
              <a:extLst>
                <a:ext uri="{FF2B5EF4-FFF2-40B4-BE49-F238E27FC236}">
                  <a16:creationId xmlns:a16="http://schemas.microsoft.com/office/drawing/2014/main" id="{8F6D0ECA-95F1-481D-1793-C96A529D9D2B}"/>
                </a:ext>
              </a:extLst>
            </p:cNvPr>
            <p:cNvSpPr txBox="1"/>
            <p:nvPr/>
          </p:nvSpPr>
          <p:spPr>
            <a:xfrm>
              <a:off x="1017141" y="2167637"/>
              <a:ext cx="7189680" cy="1636773"/>
            </a:xfrm>
            <a:prstGeom prst="rect">
              <a:avLst/>
            </a:prstGeom>
            <a:noFill/>
          </p:spPr>
          <p:txBody>
            <a:bodyPr wrap="square">
              <a:spAutoFit/>
            </a:bodyPr>
            <a:lstStyle/>
            <a:p>
              <a:pPr marL="0" marR="0" algn="just">
                <a:spcBef>
                  <a:spcPts val="0"/>
                </a:spcBef>
                <a:spcAft>
                  <a:spcPts val="0"/>
                </a:spcAft>
              </a:pPr>
              <a:r>
                <a:rPr lang="vi-VN" sz="28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Đưa ra lời khuyên cho từng tình huống.</a:t>
              </a:r>
              <a:endParaRPr lang="en-US" sz="2800" b="1" dirty="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9754477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down)">
                                      <p:cBhvr>
                                        <p:cTn id="2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5494E1E-7A0E-626C-091A-7CE51D10A45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895324" y="1758067"/>
            <a:ext cx="5657799" cy="5657799"/>
          </a:xfrm>
          <a:prstGeom prst="rect">
            <a:avLst/>
          </a:prstGeom>
        </p:spPr>
      </p:pic>
      <p:pic>
        <p:nvPicPr>
          <p:cNvPr id="6" name="Picture 30">
            <a:extLst>
              <a:ext uri="{FF2B5EF4-FFF2-40B4-BE49-F238E27FC236}">
                <a16:creationId xmlns:a16="http://schemas.microsoft.com/office/drawing/2014/main" id="{6F373701-0B25-3990-9932-3E0B7BC3513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810000" y="1643866"/>
            <a:ext cx="8153400" cy="1417834"/>
          </a:xfrm>
          <a:prstGeom prst="rect">
            <a:avLst/>
          </a:prstGeom>
        </p:spPr>
      </p:pic>
      <p:sp>
        <p:nvSpPr>
          <p:cNvPr id="7" name="TextBox 6">
            <a:extLst>
              <a:ext uri="{FF2B5EF4-FFF2-40B4-BE49-F238E27FC236}">
                <a16:creationId xmlns:a16="http://schemas.microsoft.com/office/drawing/2014/main" id="{39198AAA-BFC8-94FF-1736-7EEDC2525F4A}"/>
              </a:ext>
            </a:extLst>
          </p:cNvPr>
          <p:cNvSpPr txBox="1"/>
          <p:nvPr/>
        </p:nvSpPr>
        <p:spPr>
          <a:xfrm>
            <a:off x="4154107" y="1796295"/>
            <a:ext cx="7169567" cy="984885"/>
          </a:xfrm>
          <a:prstGeom prst="rect">
            <a:avLst/>
          </a:prstGeom>
          <a:noFill/>
        </p:spPr>
        <p:txBody>
          <a:bodyPr wrap="square" lIns="0" tIns="0" rIns="0" bIns="0" rtlCol="0">
            <a:spAutoFit/>
          </a:bodyPr>
          <a:lstStyle/>
          <a:p>
            <a:r>
              <a:rPr lang="vi-VN" sz="3200" b="1" dirty="0">
                <a:latin typeface="Calibri" panose="020F0502020204030204" pitchFamily="34" charset="0"/>
                <a:ea typeface="Calibri" panose="020F0502020204030204" pitchFamily="34" charset="0"/>
                <a:cs typeface="Calibri" panose="020F0502020204030204" pitchFamily="34" charset="0"/>
              </a:rPr>
              <a:t>Em đã từng bất hoà với bạn nào bao giờ chưa? Vì sao lại xảy ra bất hoà đó? </a:t>
            </a:r>
            <a:endParaRPr lang="en-US" sz="3200" b="1" dirty="0">
              <a:latin typeface="Calibri" panose="020F0502020204030204" pitchFamily="34" charset="0"/>
              <a:ea typeface="Calibri" panose="020F0502020204030204" pitchFamily="34" charset="0"/>
              <a:cs typeface="Calibri" panose="020F0502020204030204" pitchFamily="34" charset="0"/>
            </a:endParaRPr>
          </a:p>
        </p:txBody>
      </p:sp>
      <p:pic>
        <p:nvPicPr>
          <p:cNvPr id="11" name="Picture 10">
            <a:extLst>
              <a:ext uri="{FF2B5EF4-FFF2-40B4-BE49-F238E27FC236}">
                <a16:creationId xmlns:a16="http://schemas.microsoft.com/office/drawing/2014/main" id="{A4A1F395-F0C5-C13F-8B4E-FC30699A85C1}"/>
              </a:ext>
            </a:extLst>
          </p:cNvPr>
          <p:cNvPicPr>
            <a:picLocks noChangeAspect="1"/>
          </p:cNvPicPr>
          <p:nvPr/>
        </p:nvPicPr>
        <p:blipFill>
          <a:blip r:embed="rId7"/>
          <a:stretch>
            <a:fillRect/>
          </a:stretch>
        </p:blipFill>
        <p:spPr>
          <a:xfrm>
            <a:off x="5040401" y="83713"/>
            <a:ext cx="2316681" cy="1286367"/>
          </a:xfrm>
          <a:prstGeom prst="rect">
            <a:avLst/>
          </a:prstGeom>
        </p:spPr>
      </p:pic>
      <p:pic>
        <p:nvPicPr>
          <p:cNvPr id="12" name="Picture 30">
            <a:extLst>
              <a:ext uri="{FF2B5EF4-FFF2-40B4-BE49-F238E27FC236}">
                <a16:creationId xmlns:a16="http://schemas.microsoft.com/office/drawing/2014/main" id="{CCC987F8-31E4-C1CC-C0E0-BACE6340846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830549" y="3246635"/>
            <a:ext cx="8153400" cy="708915"/>
          </a:xfrm>
          <a:prstGeom prst="rect">
            <a:avLst/>
          </a:prstGeom>
        </p:spPr>
      </p:pic>
      <p:sp>
        <p:nvSpPr>
          <p:cNvPr id="13" name="TextBox 12">
            <a:extLst>
              <a:ext uri="{FF2B5EF4-FFF2-40B4-BE49-F238E27FC236}">
                <a16:creationId xmlns:a16="http://schemas.microsoft.com/office/drawing/2014/main" id="{E1492C3A-B10C-6227-BF29-5B66482E4DAC}"/>
              </a:ext>
            </a:extLst>
          </p:cNvPr>
          <p:cNvSpPr txBox="1"/>
          <p:nvPr/>
        </p:nvSpPr>
        <p:spPr>
          <a:xfrm>
            <a:off x="4174656" y="3399064"/>
            <a:ext cx="7846109" cy="492443"/>
          </a:xfrm>
          <a:prstGeom prst="rect">
            <a:avLst/>
          </a:prstGeom>
          <a:noFill/>
        </p:spPr>
        <p:txBody>
          <a:bodyPr wrap="square" lIns="0" tIns="0" rIns="0" bIns="0" rtlCol="0">
            <a:spAutoFit/>
          </a:bodyPr>
          <a:lstStyle/>
          <a:p>
            <a:r>
              <a:rPr lang="vi-VN" sz="3200" b="1" dirty="0">
                <a:latin typeface="Calibri" panose="020F0502020204030204" pitchFamily="34" charset="0"/>
                <a:ea typeface="Calibri" panose="020F0502020204030204" pitchFamily="34" charset="0"/>
                <a:cs typeface="Calibri" panose="020F0502020204030204" pitchFamily="34" charset="0"/>
              </a:rPr>
              <a:t>Em cảm thấy như thế nào khi xảy ra bất hoà?</a:t>
            </a:r>
            <a:endParaRPr lang="en-US" sz="3200" b="1" dirty="0">
              <a:latin typeface="Calibri" panose="020F0502020204030204" pitchFamily="34" charset="0"/>
              <a:ea typeface="Calibri" panose="020F0502020204030204" pitchFamily="34" charset="0"/>
              <a:cs typeface="Calibri" panose="020F0502020204030204" pitchFamily="34" charset="0"/>
            </a:endParaRPr>
          </a:p>
        </p:txBody>
      </p:sp>
      <p:pic>
        <p:nvPicPr>
          <p:cNvPr id="14" name="Picture 30">
            <a:extLst>
              <a:ext uri="{FF2B5EF4-FFF2-40B4-BE49-F238E27FC236}">
                <a16:creationId xmlns:a16="http://schemas.microsoft.com/office/drawing/2014/main" id="{4213821D-1F69-7576-4982-2CE70F537CB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902467" y="4150760"/>
            <a:ext cx="8153400" cy="760287"/>
          </a:xfrm>
          <a:prstGeom prst="rect">
            <a:avLst/>
          </a:prstGeom>
        </p:spPr>
      </p:pic>
      <p:sp>
        <p:nvSpPr>
          <p:cNvPr id="15" name="TextBox 14">
            <a:extLst>
              <a:ext uri="{FF2B5EF4-FFF2-40B4-BE49-F238E27FC236}">
                <a16:creationId xmlns:a16="http://schemas.microsoft.com/office/drawing/2014/main" id="{DDDE32BF-79E4-7F69-AA56-98274646488F}"/>
              </a:ext>
            </a:extLst>
          </p:cNvPr>
          <p:cNvSpPr txBox="1"/>
          <p:nvPr/>
        </p:nvSpPr>
        <p:spPr>
          <a:xfrm>
            <a:off x="4246574" y="4303189"/>
            <a:ext cx="7846109" cy="492443"/>
          </a:xfrm>
          <a:prstGeom prst="rect">
            <a:avLst/>
          </a:prstGeom>
          <a:noFill/>
        </p:spPr>
        <p:txBody>
          <a:bodyPr wrap="square" lIns="0" tIns="0" rIns="0" bIns="0" rtlCol="0">
            <a:spAutoFit/>
          </a:bodyPr>
          <a:lstStyle/>
          <a:p>
            <a:r>
              <a:rPr lang="vi-VN" sz="3200" b="1" dirty="0">
                <a:latin typeface="Calibri" panose="020F0502020204030204" pitchFamily="34" charset="0"/>
                <a:ea typeface="Calibri" panose="020F0502020204030204" pitchFamily="34" charset="0"/>
                <a:cs typeface="Calibri" panose="020F0502020204030204" pitchFamily="34" charset="0"/>
              </a:rPr>
              <a:t>Em đã làm gì khi gặp trường hợp đó?</a:t>
            </a:r>
            <a:endParaRPr lang="en-US" sz="3200" b="1" dirty="0">
              <a:latin typeface="Calibri" panose="020F0502020204030204" pitchFamily="34" charset="0"/>
              <a:ea typeface="Calibri" panose="020F0502020204030204" pitchFamily="34" charset="0"/>
              <a:cs typeface="Calibri" panose="020F0502020204030204" pitchFamily="34" charset="0"/>
            </a:endParaRPr>
          </a:p>
        </p:txBody>
      </p:sp>
      <p:pic>
        <p:nvPicPr>
          <p:cNvPr id="16" name="Picture 30">
            <a:extLst>
              <a:ext uri="{FF2B5EF4-FFF2-40B4-BE49-F238E27FC236}">
                <a16:creationId xmlns:a16="http://schemas.microsoft.com/office/drawing/2014/main" id="{1FAEAA22-6538-6DFF-E0AB-AF58CAABA04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001784" y="5085708"/>
            <a:ext cx="8153400" cy="1160980"/>
          </a:xfrm>
          <a:prstGeom prst="rect">
            <a:avLst/>
          </a:prstGeom>
        </p:spPr>
      </p:pic>
      <p:sp>
        <p:nvSpPr>
          <p:cNvPr id="17" name="TextBox 16">
            <a:extLst>
              <a:ext uri="{FF2B5EF4-FFF2-40B4-BE49-F238E27FC236}">
                <a16:creationId xmlns:a16="http://schemas.microsoft.com/office/drawing/2014/main" id="{BB901A58-F98E-AE91-433A-E066519DA2B9}"/>
              </a:ext>
            </a:extLst>
          </p:cNvPr>
          <p:cNvSpPr txBox="1"/>
          <p:nvPr/>
        </p:nvSpPr>
        <p:spPr>
          <a:xfrm>
            <a:off x="4345891" y="5227863"/>
            <a:ext cx="7846109" cy="984885"/>
          </a:xfrm>
          <a:prstGeom prst="rect">
            <a:avLst/>
          </a:prstGeom>
          <a:noFill/>
        </p:spPr>
        <p:txBody>
          <a:bodyPr wrap="square" lIns="0" tIns="0" rIns="0" bIns="0" rtlCol="0">
            <a:spAutoFit/>
          </a:bodyPr>
          <a:lstStyle/>
          <a:p>
            <a:r>
              <a:rPr lang="vi-VN" sz="3200" b="1" dirty="0">
                <a:latin typeface="Calibri" panose="020F0502020204030204" pitchFamily="34" charset="0"/>
                <a:ea typeface="Calibri" panose="020F0502020204030204" pitchFamily="34" charset="0"/>
                <a:cs typeface="Calibri" panose="020F0502020204030204" pitchFamily="34" charset="0"/>
              </a:rPr>
              <a:t>Em có cần đến trợ giúp của ai để giải quyết trường hợp đó không?</a:t>
            </a:r>
            <a:endParaRPr lang="en-US" sz="3200" b="1"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648036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par>
                                <p:cTn id="16" presetID="53" presetClass="entr" presetSubtype="16"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ppt_w</p:attrName>
                                        </p:attrNameLst>
                                      </p:cBhvr>
                                      <p:tavLst>
                                        <p:tav tm="0">
                                          <p:val>
                                            <p:fltVal val="0"/>
                                          </p:val>
                                        </p:tav>
                                        <p:tav tm="100000">
                                          <p:val>
                                            <p:strVal val="#ppt_w"/>
                                          </p:val>
                                        </p:tav>
                                      </p:tavLst>
                                    </p:anim>
                                    <p:anim calcmode="lin" valueType="num">
                                      <p:cBhvr>
                                        <p:cTn id="19" dur="500" fill="hold"/>
                                        <p:tgtEl>
                                          <p:spTgt spid="6"/>
                                        </p:tgtEl>
                                        <p:attrNameLst>
                                          <p:attrName>ppt_h</p:attrName>
                                        </p:attrNameLst>
                                      </p:cBhvr>
                                      <p:tavLst>
                                        <p:tav tm="0">
                                          <p:val>
                                            <p:fltVal val="0"/>
                                          </p:val>
                                        </p:tav>
                                        <p:tav tm="100000">
                                          <p:val>
                                            <p:strVal val="#ppt_h"/>
                                          </p:val>
                                        </p:tav>
                                      </p:tavLst>
                                    </p:anim>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p:cTn id="25" dur="500" fill="hold"/>
                                        <p:tgtEl>
                                          <p:spTgt spid="13"/>
                                        </p:tgtEl>
                                        <p:attrNameLst>
                                          <p:attrName>ppt_w</p:attrName>
                                        </p:attrNameLst>
                                      </p:cBhvr>
                                      <p:tavLst>
                                        <p:tav tm="0">
                                          <p:val>
                                            <p:fltVal val="0"/>
                                          </p:val>
                                        </p:tav>
                                        <p:tav tm="100000">
                                          <p:val>
                                            <p:strVal val="#ppt_w"/>
                                          </p:val>
                                        </p:tav>
                                      </p:tavLst>
                                    </p:anim>
                                    <p:anim calcmode="lin" valueType="num">
                                      <p:cBhvr>
                                        <p:cTn id="26" dur="500" fill="hold"/>
                                        <p:tgtEl>
                                          <p:spTgt spid="13"/>
                                        </p:tgtEl>
                                        <p:attrNameLst>
                                          <p:attrName>ppt_h</p:attrName>
                                        </p:attrNameLst>
                                      </p:cBhvr>
                                      <p:tavLst>
                                        <p:tav tm="0">
                                          <p:val>
                                            <p:fltVal val="0"/>
                                          </p:val>
                                        </p:tav>
                                        <p:tav tm="100000">
                                          <p:val>
                                            <p:strVal val="#ppt_h"/>
                                          </p:val>
                                        </p:tav>
                                      </p:tavLst>
                                    </p:anim>
                                    <p:animEffect transition="in" filter="fade">
                                      <p:cBhvr>
                                        <p:cTn id="27" dur="500"/>
                                        <p:tgtEl>
                                          <p:spTgt spid="13"/>
                                        </p:tgtEl>
                                      </p:cBhvr>
                                    </p:animEffect>
                                  </p:childTnLst>
                                </p:cTn>
                              </p:par>
                              <p:par>
                                <p:cTn id="28" presetID="53" presetClass="entr" presetSubtype="16"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p:cTn id="30" dur="500" fill="hold"/>
                                        <p:tgtEl>
                                          <p:spTgt spid="12"/>
                                        </p:tgtEl>
                                        <p:attrNameLst>
                                          <p:attrName>ppt_w</p:attrName>
                                        </p:attrNameLst>
                                      </p:cBhvr>
                                      <p:tavLst>
                                        <p:tav tm="0">
                                          <p:val>
                                            <p:fltVal val="0"/>
                                          </p:val>
                                        </p:tav>
                                        <p:tav tm="100000">
                                          <p:val>
                                            <p:strVal val="#ppt_w"/>
                                          </p:val>
                                        </p:tav>
                                      </p:tavLst>
                                    </p:anim>
                                    <p:anim calcmode="lin" valueType="num">
                                      <p:cBhvr>
                                        <p:cTn id="31" dur="500" fill="hold"/>
                                        <p:tgtEl>
                                          <p:spTgt spid="12"/>
                                        </p:tgtEl>
                                        <p:attrNameLst>
                                          <p:attrName>ppt_h</p:attrName>
                                        </p:attrNameLst>
                                      </p:cBhvr>
                                      <p:tavLst>
                                        <p:tav tm="0">
                                          <p:val>
                                            <p:fltVal val="0"/>
                                          </p:val>
                                        </p:tav>
                                        <p:tav tm="100000">
                                          <p:val>
                                            <p:strVal val="#ppt_h"/>
                                          </p:val>
                                        </p:tav>
                                      </p:tavLst>
                                    </p:anim>
                                    <p:animEffect transition="in" filter="fade">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p:cTn id="37" dur="500" fill="hold"/>
                                        <p:tgtEl>
                                          <p:spTgt spid="15"/>
                                        </p:tgtEl>
                                        <p:attrNameLst>
                                          <p:attrName>ppt_w</p:attrName>
                                        </p:attrNameLst>
                                      </p:cBhvr>
                                      <p:tavLst>
                                        <p:tav tm="0">
                                          <p:val>
                                            <p:fltVal val="0"/>
                                          </p:val>
                                        </p:tav>
                                        <p:tav tm="100000">
                                          <p:val>
                                            <p:strVal val="#ppt_w"/>
                                          </p:val>
                                        </p:tav>
                                      </p:tavLst>
                                    </p:anim>
                                    <p:anim calcmode="lin" valueType="num">
                                      <p:cBhvr>
                                        <p:cTn id="38" dur="500" fill="hold"/>
                                        <p:tgtEl>
                                          <p:spTgt spid="15"/>
                                        </p:tgtEl>
                                        <p:attrNameLst>
                                          <p:attrName>ppt_h</p:attrName>
                                        </p:attrNameLst>
                                      </p:cBhvr>
                                      <p:tavLst>
                                        <p:tav tm="0">
                                          <p:val>
                                            <p:fltVal val="0"/>
                                          </p:val>
                                        </p:tav>
                                        <p:tav tm="100000">
                                          <p:val>
                                            <p:strVal val="#ppt_h"/>
                                          </p:val>
                                        </p:tav>
                                      </p:tavLst>
                                    </p:anim>
                                    <p:animEffect transition="in" filter="fade">
                                      <p:cBhvr>
                                        <p:cTn id="39" dur="500"/>
                                        <p:tgtEl>
                                          <p:spTgt spid="15"/>
                                        </p:tgtEl>
                                      </p:cBhvr>
                                    </p:animEffect>
                                  </p:childTnLst>
                                </p:cTn>
                              </p:par>
                              <p:par>
                                <p:cTn id="40" presetID="53" presetClass="entr" presetSubtype="16" fill="hold" nodeType="withEffect">
                                  <p:stCondLst>
                                    <p:cond delay="0"/>
                                  </p:stCondLst>
                                  <p:childTnLst>
                                    <p:set>
                                      <p:cBhvr>
                                        <p:cTn id="41" dur="1" fill="hold">
                                          <p:stCondLst>
                                            <p:cond delay="0"/>
                                          </p:stCondLst>
                                        </p:cTn>
                                        <p:tgtEl>
                                          <p:spTgt spid="14"/>
                                        </p:tgtEl>
                                        <p:attrNameLst>
                                          <p:attrName>style.visibility</p:attrName>
                                        </p:attrNameLst>
                                      </p:cBhvr>
                                      <p:to>
                                        <p:strVal val="visible"/>
                                      </p:to>
                                    </p:set>
                                    <p:anim calcmode="lin" valueType="num">
                                      <p:cBhvr>
                                        <p:cTn id="42" dur="500" fill="hold"/>
                                        <p:tgtEl>
                                          <p:spTgt spid="14"/>
                                        </p:tgtEl>
                                        <p:attrNameLst>
                                          <p:attrName>ppt_w</p:attrName>
                                        </p:attrNameLst>
                                      </p:cBhvr>
                                      <p:tavLst>
                                        <p:tav tm="0">
                                          <p:val>
                                            <p:fltVal val="0"/>
                                          </p:val>
                                        </p:tav>
                                        <p:tav tm="100000">
                                          <p:val>
                                            <p:strVal val="#ppt_w"/>
                                          </p:val>
                                        </p:tav>
                                      </p:tavLst>
                                    </p:anim>
                                    <p:anim calcmode="lin" valueType="num">
                                      <p:cBhvr>
                                        <p:cTn id="43" dur="500" fill="hold"/>
                                        <p:tgtEl>
                                          <p:spTgt spid="14"/>
                                        </p:tgtEl>
                                        <p:attrNameLst>
                                          <p:attrName>ppt_h</p:attrName>
                                        </p:attrNameLst>
                                      </p:cBhvr>
                                      <p:tavLst>
                                        <p:tav tm="0">
                                          <p:val>
                                            <p:fltVal val="0"/>
                                          </p:val>
                                        </p:tav>
                                        <p:tav tm="100000">
                                          <p:val>
                                            <p:strVal val="#ppt_h"/>
                                          </p:val>
                                        </p:tav>
                                      </p:tavLst>
                                    </p:anim>
                                    <p:animEffect transition="in" filter="fade">
                                      <p:cBhvr>
                                        <p:cTn id="44" dur="500"/>
                                        <p:tgtEl>
                                          <p:spTgt spid="14"/>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anim calcmode="lin" valueType="num">
                                      <p:cBhvr>
                                        <p:cTn id="49" dur="500" fill="hold"/>
                                        <p:tgtEl>
                                          <p:spTgt spid="17"/>
                                        </p:tgtEl>
                                        <p:attrNameLst>
                                          <p:attrName>ppt_w</p:attrName>
                                        </p:attrNameLst>
                                      </p:cBhvr>
                                      <p:tavLst>
                                        <p:tav tm="0">
                                          <p:val>
                                            <p:fltVal val="0"/>
                                          </p:val>
                                        </p:tav>
                                        <p:tav tm="100000">
                                          <p:val>
                                            <p:strVal val="#ppt_w"/>
                                          </p:val>
                                        </p:tav>
                                      </p:tavLst>
                                    </p:anim>
                                    <p:anim calcmode="lin" valueType="num">
                                      <p:cBhvr>
                                        <p:cTn id="50" dur="500" fill="hold"/>
                                        <p:tgtEl>
                                          <p:spTgt spid="17"/>
                                        </p:tgtEl>
                                        <p:attrNameLst>
                                          <p:attrName>ppt_h</p:attrName>
                                        </p:attrNameLst>
                                      </p:cBhvr>
                                      <p:tavLst>
                                        <p:tav tm="0">
                                          <p:val>
                                            <p:fltVal val="0"/>
                                          </p:val>
                                        </p:tav>
                                        <p:tav tm="100000">
                                          <p:val>
                                            <p:strVal val="#ppt_h"/>
                                          </p:val>
                                        </p:tav>
                                      </p:tavLst>
                                    </p:anim>
                                    <p:animEffect transition="in" filter="fade">
                                      <p:cBhvr>
                                        <p:cTn id="51" dur="500"/>
                                        <p:tgtEl>
                                          <p:spTgt spid="17"/>
                                        </p:tgtEl>
                                      </p:cBhvr>
                                    </p:animEffect>
                                  </p:childTnLst>
                                </p:cTn>
                              </p:par>
                              <p:par>
                                <p:cTn id="52" presetID="53" presetClass="entr" presetSubtype="16" fill="hold" nodeType="withEffect">
                                  <p:stCondLst>
                                    <p:cond delay="0"/>
                                  </p:stCondLst>
                                  <p:childTnLst>
                                    <p:set>
                                      <p:cBhvr>
                                        <p:cTn id="53" dur="1" fill="hold">
                                          <p:stCondLst>
                                            <p:cond delay="0"/>
                                          </p:stCondLst>
                                        </p:cTn>
                                        <p:tgtEl>
                                          <p:spTgt spid="16"/>
                                        </p:tgtEl>
                                        <p:attrNameLst>
                                          <p:attrName>style.visibility</p:attrName>
                                        </p:attrNameLst>
                                      </p:cBhvr>
                                      <p:to>
                                        <p:strVal val="visible"/>
                                      </p:to>
                                    </p:set>
                                    <p:anim calcmode="lin" valueType="num">
                                      <p:cBhvr>
                                        <p:cTn id="54" dur="500" fill="hold"/>
                                        <p:tgtEl>
                                          <p:spTgt spid="16"/>
                                        </p:tgtEl>
                                        <p:attrNameLst>
                                          <p:attrName>ppt_w</p:attrName>
                                        </p:attrNameLst>
                                      </p:cBhvr>
                                      <p:tavLst>
                                        <p:tav tm="0">
                                          <p:val>
                                            <p:fltVal val="0"/>
                                          </p:val>
                                        </p:tav>
                                        <p:tav tm="100000">
                                          <p:val>
                                            <p:strVal val="#ppt_w"/>
                                          </p:val>
                                        </p:tav>
                                      </p:tavLst>
                                    </p:anim>
                                    <p:anim calcmode="lin" valueType="num">
                                      <p:cBhvr>
                                        <p:cTn id="55" dur="500" fill="hold"/>
                                        <p:tgtEl>
                                          <p:spTgt spid="16"/>
                                        </p:tgtEl>
                                        <p:attrNameLst>
                                          <p:attrName>ppt_h</p:attrName>
                                        </p:attrNameLst>
                                      </p:cBhvr>
                                      <p:tavLst>
                                        <p:tav tm="0">
                                          <p:val>
                                            <p:fltVal val="0"/>
                                          </p:val>
                                        </p:tav>
                                        <p:tav tm="100000">
                                          <p:val>
                                            <p:strVal val="#ppt_h"/>
                                          </p:val>
                                        </p:tav>
                                      </p:tavLst>
                                    </p:anim>
                                    <p:animEffect transition="in" filter="fade">
                                      <p:cBhvr>
                                        <p:cTn id="5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P spid="15" grpId="0"/>
      <p:bldP spid="1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F2D38FC-FA94-5F1A-B306-C00C44F50EF7}"/>
              </a:ext>
            </a:extLst>
          </p:cNvPr>
          <p:cNvSpPr txBox="1"/>
          <p:nvPr/>
        </p:nvSpPr>
        <p:spPr>
          <a:xfrm>
            <a:off x="3362325" y="1619250"/>
            <a:ext cx="5314950"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Chia </a:t>
            </a:r>
            <a:r>
              <a:rPr kumimoji="0" lang="en-US" sz="8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sẻ</a:t>
            </a:r>
            <a:r>
              <a:rPr kumimoji="0" lang="en-US" sz="80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80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trước</a:t>
            </a:r>
            <a:r>
              <a:rPr kumimoji="0" lang="en-US" sz="80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80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lớp</a:t>
            </a:r>
            <a:endParaRPr kumimoji="0" lang="en-US" sz="8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4047832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barn(inVertical)">
                                      <p:cBhvr>
                                        <p:cTn id="12"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ACFDD0F5-8B76-4283-8879-85B69E8A176D}"/>
              </a:ext>
            </a:extLst>
          </p:cNvPr>
          <p:cNvPicPr>
            <a:picLocks noChangeAspect="1"/>
          </p:cNvPicPr>
          <p:nvPr/>
        </p:nvPicPr>
        <p:blipFill rotWithShape="1">
          <a:blip r:embed="rId3">
            <a:extLst>
              <a:ext uri="{28A0092B-C50C-407E-A947-70E740481C1C}">
                <a14:useLocalDpi xmlns:a14="http://schemas.microsoft.com/office/drawing/2010/main" val="0"/>
              </a:ext>
            </a:extLst>
          </a:blip>
          <a:srcRect t="21459"/>
          <a:stretch/>
        </p:blipFill>
        <p:spPr>
          <a:xfrm>
            <a:off x="-2658" y="0"/>
            <a:ext cx="12325349" cy="6858000"/>
          </a:xfrm>
          <a:prstGeom prst="rect">
            <a:avLst/>
          </a:prstGeom>
        </p:spPr>
      </p:pic>
      <p:pic>
        <p:nvPicPr>
          <p:cNvPr id="9" name="图片 8">
            <a:extLst>
              <a:ext uri="{FF2B5EF4-FFF2-40B4-BE49-F238E27FC236}">
                <a16:creationId xmlns:a16="http://schemas.microsoft.com/office/drawing/2014/main" id="{524F81AB-9AD0-4E2B-9F75-D15FE8172DD5}"/>
              </a:ext>
            </a:extLst>
          </p:cNvPr>
          <p:cNvPicPr>
            <a:picLocks noChangeAspect="1"/>
          </p:cNvPicPr>
          <p:nvPr/>
        </p:nvPicPr>
        <p:blipFill rotWithShape="1">
          <a:blip r:embed="rId4">
            <a:extLst>
              <a:ext uri="{28A0092B-C50C-407E-A947-70E740481C1C}">
                <a14:useLocalDpi xmlns:a14="http://schemas.microsoft.com/office/drawing/2010/main" val="0"/>
              </a:ext>
            </a:extLst>
          </a:blip>
          <a:srcRect t="60667"/>
          <a:stretch/>
        </p:blipFill>
        <p:spPr>
          <a:xfrm>
            <a:off x="1196648" y="-327075"/>
            <a:ext cx="10101989" cy="5964701"/>
          </a:xfrm>
          <a:prstGeom prst="rect">
            <a:avLst/>
          </a:prstGeom>
        </p:spPr>
      </p:pic>
      <p:sp>
        <p:nvSpPr>
          <p:cNvPr id="2" name="TextBox 1">
            <a:extLst>
              <a:ext uri="{FF2B5EF4-FFF2-40B4-BE49-F238E27FC236}">
                <a16:creationId xmlns:a16="http://schemas.microsoft.com/office/drawing/2014/main" id="{DDEB166B-09D4-AB0C-C397-34AE94CBEA78}"/>
              </a:ext>
            </a:extLst>
          </p:cNvPr>
          <p:cNvSpPr txBox="1"/>
          <p:nvPr/>
        </p:nvSpPr>
        <p:spPr>
          <a:xfrm>
            <a:off x="2373331" y="1633591"/>
            <a:ext cx="8147406" cy="2554545"/>
          </a:xfrm>
          <a:prstGeom prst="rect">
            <a:avLst/>
          </a:prstGeom>
          <a:noFill/>
        </p:spPr>
        <p:txBody>
          <a:bodyPr wrap="square" rtlCol="0">
            <a:spAutoFit/>
          </a:bodyPr>
          <a:lstStyle/>
          <a:p>
            <a:pPr lvl="0" algn="just"/>
            <a:r>
              <a:rPr lang="vi-VN" sz="4000" b="1" i="1" dirty="0">
                <a:solidFill>
                  <a:srgbClr val="002060"/>
                </a:solidFill>
                <a:latin typeface="Cambria" panose="02040503050406030204" pitchFamily="18" charset="0"/>
                <a:ea typeface="Cambria" panose="02040503050406030204" pitchFamily="18" charset="0"/>
              </a:rPr>
              <a:t>Mỗi khi bất hoà xảy ra, nó như hòn đá nặng trĩu và các em không thể mang nó mãi được. Em cần tìm cách gạt bỏ hòn đá gánh nặng ấy</a:t>
            </a:r>
            <a:r>
              <a:rPr lang="en-US" sz="4000" b="1" i="1" dirty="0">
                <a:solidFill>
                  <a:srgbClr val="002060"/>
                </a:solidFill>
                <a:latin typeface="Cambria" panose="02040503050406030204" pitchFamily="18" charset="0"/>
                <a:ea typeface="Cambria" panose="02040503050406030204" pitchFamily="18" charset="0"/>
              </a:rPr>
              <a:t>.</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935649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9DA9F5F2-629E-742D-D7C1-8CD06F5BB772}"/>
              </a:ext>
            </a:extLst>
          </p:cNvPr>
          <p:cNvSpPr txBox="1"/>
          <p:nvPr/>
        </p:nvSpPr>
        <p:spPr>
          <a:xfrm>
            <a:off x="1577083" y="1288294"/>
            <a:ext cx="4443573" cy="3970318"/>
          </a:xfrm>
          <a:prstGeom prst="rect">
            <a:avLst/>
          </a:prstGeom>
          <a:noFill/>
        </p:spPr>
        <p:txBody>
          <a:bodyPr wrap="square">
            <a:spAutoFit/>
          </a:bodyPr>
          <a:lstStyle/>
          <a:p>
            <a:pPr marR="0" algn="just">
              <a:spcBef>
                <a:spcPts val="0"/>
              </a:spcBef>
              <a:spcAft>
                <a:spcPts val="0"/>
              </a:spcAft>
            </a:pPr>
            <a:r>
              <a:rPr lang="en-US" sz="2800" dirty="0" err="1">
                <a:effectLst/>
                <a:latin typeface="Cambria" panose="02040503050406030204" pitchFamily="18" charset="0"/>
                <a:ea typeface="Cambria" panose="02040503050406030204" pitchFamily="18" charset="0"/>
                <a:cs typeface="Times New Roman" panose="02020603050405020304" pitchFamily="18" charset="0"/>
              </a:rPr>
              <a:t>Một</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hòn</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đá</a:t>
            </a:r>
            <a:r>
              <a:rPr lang="en-US" sz="2800" dirty="0">
                <a:effectLst/>
                <a:latin typeface="Cambria" panose="02040503050406030204" pitchFamily="18" charset="0"/>
                <a:ea typeface="Cambria" panose="02040503050406030204" pitchFamily="18" charset="0"/>
                <a:cs typeface="Times New Roman" panose="02020603050405020304" pitchFamily="18" charset="0"/>
              </a:rPr>
              <a:t> to</a:t>
            </a:r>
          </a:p>
          <a:p>
            <a:pPr marR="0" algn="just">
              <a:spcBef>
                <a:spcPts val="0"/>
              </a:spcBef>
              <a:spcAft>
                <a:spcPts val="0"/>
              </a:spcAft>
            </a:pPr>
            <a:r>
              <a:rPr lang="en-US" sz="2800" dirty="0">
                <a:effectLst/>
                <a:latin typeface="Cambria" panose="02040503050406030204" pitchFamily="18" charset="0"/>
                <a:ea typeface="Cambria" panose="02040503050406030204" pitchFamily="18" charset="0"/>
                <a:cs typeface="Times New Roman" panose="02020603050405020304" pitchFamily="18" charset="0"/>
              </a:rPr>
              <a:t>Khi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tôi</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giận</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bạn</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a:p>
            <a:pPr marR="0" algn="just">
              <a:spcBef>
                <a:spcPts val="0"/>
              </a:spcBef>
              <a:spcAft>
                <a:spcPts val="0"/>
              </a:spcAft>
            </a:pPr>
            <a:r>
              <a:rPr lang="en-US" sz="2800" dirty="0" err="1">
                <a:effectLst/>
                <a:latin typeface="Cambria" panose="02040503050406030204" pitchFamily="18" charset="0"/>
                <a:ea typeface="Cambria" panose="02040503050406030204" pitchFamily="18" charset="0"/>
                <a:cs typeface="Times New Roman" panose="02020603050405020304" pitchFamily="18" charset="0"/>
              </a:rPr>
              <a:t>Một</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hòn</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đá</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nặng</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a:p>
            <a:pPr marR="0" algn="just">
              <a:spcBef>
                <a:spcPts val="0"/>
              </a:spcBef>
              <a:spcAft>
                <a:spcPts val="0"/>
              </a:spcAft>
            </a:pPr>
            <a:r>
              <a:rPr lang="en-US" sz="2800" dirty="0">
                <a:effectLst/>
                <a:latin typeface="Cambria" panose="02040503050406030204" pitchFamily="18" charset="0"/>
                <a:ea typeface="Cambria" panose="02040503050406030204" pitchFamily="18" charset="0"/>
                <a:cs typeface="Times New Roman" panose="02020603050405020304" pitchFamily="18" charset="0"/>
              </a:rPr>
              <a:t>Khi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bạn</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giận</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tôi</a:t>
            </a:r>
            <a:r>
              <a:rPr lang="en-US" sz="2800" dirty="0">
                <a:effectLst/>
                <a:latin typeface="Cambria" panose="02040503050406030204" pitchFamily="18" charset="0"/>
                <a:ea typeface="Cambria" panose="02040503050406030204" pitchFamily="18" charset="0"/>
                <a:cs typeface="Times New Roman" panose="02020603050405020304" pitchFamily="18" charset="0"/>
              </a:rPr>
              <a:t>!</a:t>
            </a:r>
          </a:p>
          <a:p>
            <a:pPr marR="0" algn="just">
              <a:spcBef>
                <a:spcPts val="0"/>
              </a:spcBef>
              <a:spcAft>
                <a:spcPts val="0"/>
              </a:spcAft>
            </a:pP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p>
          <a:p>
            <a:pPr marR="0" algn="just">
              <a:spcBef>
                <a:spcPts val="0"/>
              </a:spcBef>
              <a:spcAft>
                <a:spcPts val="0"/>
              </a:spcAft>
            </a:pPr>
            <a:r>
              <a:rPr lang="en-US" sz="2800" dirty="0" err="1">
                <a:effectLst/>
                <a:latin typeface="Cambria" panose="02040503050406030204" pitchFamily="18" charset="0"/>
                <a:ea typeface="Cambria" panose="02040503050406030204" pitchFamily="18" charset="0"/>
                <a:cs typeface="Times New Roman" panose="02020603050405020304" pitchFamily="18" charset="0"/>
              </a:rPr>
              <a:t>Tôi</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thấy</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bầu</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trời</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a:p>
            <a:pPr marR="0" algn="just">
              <a:spcBef>
                <a:spcPts val="0"/>
              </a:spcBef>
              <a:spcAft>
                <a:spcPts val="0"/>
              </a:spcAft>
            </a:pPr>
            <a:r>
              <a:rPr lang="en-US" sz="2800" dirty="0" err="1">
                <a:effectLst/>
                <a:latin typeface="Cambria" panose="02040503050406030204" pitchFamily="18" charset="0"/>
                <a:ea typeface="Cambria" panose="02040503050406030204" pitchFamily="18" charset="0"/>
                <a:cs typeface="Times New Roman" panose="02020603050405020304" pitchFamily="18" charset="0"/>
              </a:rPr>
              <a:t>Bỗng</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nhiên</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xám</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xịt</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a:p>
            <a:pPr marR="0" algn="just">
              <a:spcBef>
                <a:spcPts val="0"/>
              </a:spcBef>
              <a:spcAft>
                <a:spcPts val="0"/>
              </a:spcAft>
            </a:pPr>
            <a:r>
              <a:rPr lang="en-US" sz="2800" dirty="0" err="1">
                <a:effectLst/>
                <a:latin typeface="Cambria" panose="02040503050406030204" pitchFamily="18" charset="0"/>
                <a:ea typeface="Cambria" panose="02040503050406030204" pitchFamily="18" charset="0"/>
                <a:cs typeface="Times New Roman" panose="02020603050405020304" pitchFamily="18" charset="0"/>
              </a:rPr>
              <a:t>Tôi</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thấy</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nụ</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cười</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a:p>
            <a:pPr marR="0" algn="just">
              <a:spcBef>
                <a:spcPts val="0"/>
              </a:spcBef>
              <a:spcAft>
                <a:spcPts val="0"/>
              </a:spcAft>
            </a:pPr>
            <a:r>
              <a:rPr lang="en-US" sz="2800" dirty="0" err="1">
                <a:effectLst/>
                <a:latin typeface="Cambria" panose="02040503050406030204" pitchFamily="18" charset="0"/>
                <a:ea typeface="Cambria" panose="02040503050406030204" pitchFamily="18" charset="0"/>
                <a:cs typeface="Times New Roman" panose="02020603050405020304" pitchFamily="18" charset="0"/>
              </a:rPr>
              <a:t>Bỗng</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nhiên</a:t>
            </a:r>
            <a:r>
              <a:rPr lang="en-US" sz="2800" dirty="0">
                <a:effectLst/>
                <a:latin typeface="Cambria" panose="02040503050406030204" pitchFamily="18" charset="0"/>
                <a:ea typeface="Cambria" panose="02040503050406030204" pitchFamily="18" charset="0"/>
                <a:cs typeface="Times New Roman" panose="02020603050405020304" pitchFamily="18" charset="0"/>
              </a:rPr>
              <a:t> …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méo</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xệch</a:t>
            </a:r>
            <a:r>
              <a:rPr lang="en-US" sz="2800" dirty="0">
                <a:effectLst/>
                <a:latin typeface="Cambria" panose="02040503050406030204" pitchFamily="18" charset="0"/>
                <a:ea typeface="Cambria" panose="02040503050406030204" pitchFamily="18" charset="0"/>
                <a:cs typeface="Times New Roman" panose="02020603050405020304" pitchFamily="18" charset="0"/>
              </a:rPr>
              <a:t>.</a:t>
            </a:r>
          </a:p>
        </p:txBody>
      </p:sp>
      <p:sp>
        <p:nvSpPr>
          <p:cNvPr id="15" name="TextBox 14">
            <a:extLst>
              <a:ext uri="{FF2B5EF4-FFF2-40B4-BE49-F238E27FC236}">
                <a16:creationId xmlns:a16="http://schemas.microsoft.com/office/drawing/2014/main" id="{C5054E3C-B14D-2EFD-96F1-E063E70DCE5E}"/>
              </a:ext>
            </a:extLst>
          </p:cNvPr>
          <p:cNvSpPr txBox="1"/>
          <p:nvPr/>
        </p:nvSpPr>
        <p:spPr>
          <a:xfrm>
            <a:off x="7135403" y="949246"/>
            <a:ext cx="4443573" cy="5555367"/>
          </a:xfrm>
          <a:prstGeom prst="rect">
            <a:avLst/>
          </a:prstGeom>
          <a:noFill/>
        </p:spPr>
        <p:txBody>
          <a:bodyPr wrap="square">
            <a:spAutoFit/>
          </a:bodyPr>
          <a:lstStyle/>
          <a:p>
            <a:pPr marL="0" marR="0">
              <a:spcBef>
                <a:spcPts val="0"/>
              </a:spcBef>
              <a:spcAft>
                <a:spcPts val="1000"/>
              </a:spcAft>
            </a:pPr>
            <a:r>
              <a:rPr lang="en-US" sz="2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Thôi</a:t>
            </a:r>
            <a:r>
              <a:rPr lang="en-US" sz="2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ta </a:t>
            </a:r>
            <a:r>
              <a:rPr lang="en-US" sz="2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đừng</a:t>
            </a:r>
            <a:r>
              <a:rPr lang="en-US" sz="2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giữ</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a:p>
            <a:pPr marL="0" marR="0">
              <a:spcBef>
                <a:spcPts val="0"/>
              </a:spcBef>
              <a:spcAft>
                <a:spcPts val="1000"/>
              </a:spcAft>
            </a:pPr>
            <a:r>
              <a:rPr lang="en-US" sz="2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Hòn</a:t>
            </a:r>
            <a:r>
              <a:rPr lang="en-US" sz="2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đá</a:t>
            </a:r>
            <a:r>
              <a:rPr lang="en-US" sz="2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trong</a:t>
            </a:r>
            <a:r>
              <a:rPr lang="en-US" sz="2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người</a:t>
            </a:r>
            <a:r>
              <a:rPr lang="en-US" sz="2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a:p>
            <a:pPr marL="0" marR="0">
              <a:spcBef>
                <a:spcPts val="0"/>
              </a:spcBef>
              <a:spcAft>
                <a:spcPts val="1000"/>
              </a:spcAft>
            </a:pPr>
            <a:r>
              <a:rPr lang="en-US" sz="2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Mình</a:t>
            </a:r>
            <a:r>
              <a:rPr lang="en-US" sz="2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buồn</a:t>
            </a:r>
            <a:r>
              <a:rPr lang="en-US" sz="2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chắc</a:t>
            </a:r>
            <a:r>
              <a:rPr lang="en-US" sz="2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bạn</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a:p>
            <a:pPr marL="0" marR="0">
              <a:spcBef>
                <a:spcPts val="0"/>
              </a:spcBef>
              <a:spcAft>
                <a:spcPts val="1000"/>
              </a:spcAft>
            </a:pPr>
            <a:r>
              <a:rPr lang="en-US" sz="2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Cũng</a:t>
            </a:r>
            <a:r>
              <a:rPr lang="en-US" sz="2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chẳng</a:t>
            </a:r>
            <a:r>
              <a:rPr lang="en-US" sz="2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thể</a:t>
            </a:r>
            <a:r>
              <a:rPr lang="en-US" sz="2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vui</a:t>
            </a:r>
            <a:r>
              <a:rPr lang="en-US" sz="2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a:p>
            <a:pPr marL="0" marR="0">
              <a:spcBef>
                <a:spcPts val="0"/>
              </a:spcBef>
              <a:spcAft>
                <a:spcPts val="1000"/>
              </a:spcAft>
            </a:pPr>
            <a:r>
              <a:rPr lang="en-US" sz="2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a:p>
            <a:pPr marL="0" marR="0">
              <a:spcBef>
                <a:spcPts val="0"/>
              </a:spcBef>
              <a:spcAft>
                <a:spcPts val="1000"/>
              </a:spcAft>
            </a:pPr>
            <a:r>
              <a:rPr lang="en-US" sz="2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Những</a:t>
            </a:r>
            <a:r>
              <a:rPr lang="en-US" sz="2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gì</a:t>
            </a:r>
            <a:r>
              <a:rPr lang="en-US" sz="2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mình</a:t>
            </a:r>
            <a:r>
              <a:rPr lang="en-US" sz="2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nghĩ</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a:p>
            <a:pPr marL="0" marR="0">
              <a:spcBef>
                <a:spcPts val="0"/>
              </a:spcBef>
              <a:spcAft>
                <a:spcPts val="1000"/>
              </a:spcAft>
            </a:pPr>
            <a:r>
              <a:rPr lang="en-US" sz="2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Xin </a:t>
            </a:r>
            <a:r>
              <a:rPr lang="en-US" sz="2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cùng</a:t>
            </a:r>
            <a:r>
              <a:rPr lang="en-US" sz="2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nói</a:t>
            </a:r>
            <a:r>
              <a:rPr lang="en-US" sz="2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ra</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a:p>
            <a:pPr marL="0" marR="0">
              <a:spcBef>
                <a:spcPts val="0"/>
              </a:spcBef>
              <a:spcAft>
                <a:spcPts val="1000"/>
              </a:spcAft>
            </a:pPr>
            <a:r>
              <a:rPr lang="en-US" sz="2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Phá</a:t>
            </a:r>
            <a:r>
              <a:rPr lang="en-US" sz="2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tung </a:t>
            </a:r>
            <a:r>
              <a:rPr lang="en-US" sz="2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hòn</a:t>
            </a:r>
            <a:r>
              <a:rPr lang="en-US" sz="2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đá</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a:p>
            <a:pPr marL="0" marR="0">
              <a:spcBef>
                <a:spcPts val="0"/>
              </a:spcBef>
              <a:spcAft>
                <a:spcPts val="1000"/>
              </a:spcAft>
            </a:pPr>
            <a:r>
              <a:rPr lang="en-US" sz="2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Đang</a:t>
            </a:r>
            <a:r>
              <a:rPr lang="en-US" sz="2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làm</a:t>
            </a:r>
            <a:r>
              <a:rPr lang="en-US" sz="2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khổ</a:t>
            </a:r>
            <a:r>
              <a:rPr lang="en-US" sz="2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ta!</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a:p>
            <a:pPr marL="0" marR="0" algn="r">
              <a:spcBef>
                <a:spcPts val="0"/>
              </a:spcBef>
              <a:spcAft>
                <a:spcPts val="1000"/>
              </a:spcAft>
            </a:pPr>
            <a:r>
              <a:rPr lang="en-US" sz="28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a:t>
            </a:r>
            <a:r>
              <a:rPr lang="en-US" sz="28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Thuỵ</a:t>
            </a:r>
            <a:r>
              <a:rPr lang="en-US" sz="28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Anh)</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3E292B30-8001-9906-EFB3-3B07B0C8565F}"/>
              </a:ext>
            </a:extLst>
          </p:cNvPr>
          <p:cNvSpPr txBox="1"/>
          <p:nvPr/>
        </p:nvSpPr>
        <p:spPr>
          <a:xfrm>
            <a:off x="4387065" y="647272"/>
            <a:ext cx="2661007" cy="830997"/>
          </a:xfrm>
          <a:prstGeom prst="rect">
            <a:avLst/>
          </a:prstGeom>
          <a:noFill/>
        </p:spPr>
        <p:txBody>
          <a:bodyPr wrap="square" rtlCol="0">
            <a:spAutoFit/>
          </a:bodyPr>
          <a:lstStyle/>
          <a:p>
            <a:r>
              <a:rPr lang="en-US" sz="4800" b="1" dirty="0" err="1">
                <a:solidFill>
                  <a:srgbClr val="FF0000"/>
                </a:solidFill>
                <a:latin typeface="Cambria" panose="02040503050406030204" pitchFamily="18" charset="0"/>
                <a:ea typeface="Cambria" panose="02040503050406030204" pitchFamily="18" charset="0"/>
              </a:rPr>
              <a:t>Hòn</a:t>
            </a:r>
            <a:r>
              <a:rPr lang="en-US" sz="4800" b="1" dirty="0">
                <a:solidFill>
                  <a:srgbClr val="FF0000"/>
                </a:solidFill>
                <a:latin typeface="Cambria" panose="02040503050406030204" pitchFamily="18" charset="0"/>
                <a:ea typeface="Cambria" panose="02040503050406030204" pitchFamily="18" charset="0"/>
              </a:rPr>
              <a:t> </a:t>
            </a:r>
            <a:r>
              <a:rPr lang="en-US" sz="4800" b="1" dirty="0" err="1">
                <a:solidFill>
                  <a:srgbClr val="FF0000"/>
                </a:solidFill>
                <a:latin typeface="Cambria" panose="02040503050406030204" pitchFamily="18" charset="0"/>
                <a:ea typeface="Cambria" panose="02040503050406030204" pitchFamily="18" charset="0"/>
              </a:rPr>
              <a:t>đá</a:t>
            </a:r>
            <a:endParaRPr lang="en-US" sz="48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524086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BEB1F25-C417-FD37-D3CD-5084796C5DC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895324" y="1758067"/>
            <a:ext cx="5657799" cy="5657799"/>
          </a:xfrm>
          <a:prstGeom prst="rect">
            <a:avLst/>
          </a:prstGeom>
        </p:spPr>
      </p:pic>
      <p:pic>
        <p:nvPicPr>
          <p:cNvPr id="3" name="Picture 30">
            <a:extLst>
              <a:ext uri="{FF2B5EF4-FFF2-40B4-BE49-F238E27FC236}">
                <a16:creationId xmlns:a16="http://schemas.microsoft.com/office/drawing/2014/main" id="{927DC4C5-0C1D-8396-4750-2ACD62CF1DE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018890" y="760289"/>
            <a:ext cx="8153400" cy="1417834"/>
          </a:xfrm>
          <a:prstGeom prst="rect">
            <a:avLst/>
          </a:prstGeom>
        </p:spPr>
      </p:pic>
      <p:sp>
        <p:nvSpPr>
          <p:cNvPr id="4" name="TextBox 3">
            <a:extLst>
              <a:ext uri="{FF2B5EF4-FFF2-40B4-BE49-F238E27FC236}">
                <a16:creationId xmlns:a16="http://schemas.microsoft.com/office/drawing/2014/main" id="{1344F633-E255-8315-2F43-E674E029CA45}"/>
              </a:ext>
            </a:extLst>
          </p:cNvPr>
          <p:cNvSpPr txBox="1"/>
          <p:nvPr/>
        </p:nvSpPr>
        <p:spPr>
          <a:xfrm>
            <a:off x="3362997" y="912718"/>
            <a:ext cx="7722819" cy="984885"/>
          </a:xfrm>
          <a:prstGeom prst="rect">
            <a:avLst/>
          </a:prstGeom>
          <a:noFill/>
        </p:spPr>
        <p:txBody>
          <a:bodyPr wrap="square" lIns="0" tIns="0" rIns="0" bIns="0" rtlCol="0">
            <a:spAutoFit/>
          </a:bodyPr>
          <a:lstStyle/>
          <a:p>
            <a:pPr algn="just"/>
            <a:r>
              <a:rPr lang="vi-VN" sz="3200" b="1" dirty="0">
                <a:latin typeface="Calibri" panose="020F0502020204030204" pitchFamily="34" charset="0"/>
                <a:ea typeface="Calibri" panose="020F0502020204030204" pitchFamily="34" charset="0"/>
                <a:cs typeface="Calibri" panose="020F0502020204030204" pitchFamily="34" charset="0"/>
              </a:rPr>
              <a:t>Sáng tác thêm nối vào những ý nghĩ, không cần quá vần điệu.</a:t>
            </a:r>
            <a:endParaRPr lang="en-US" sz="3200" b="1" dirty="0">
              <a:latin typeface="Calibri" panose="020F0502020204030204" pitchFamily="34" charset="0"/>
              <a:ea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77FCD4B9-33F1-1195-A644-51B83865F2F6}"/>
              </a:ext>
            </a:extLst>
          </p:cNvPr>
          <p:cNvSpPr txBox="1"/>
          <p:nvPr/>
        </p:nvSpPr>
        <p:spPr>
          <a:xfrm>
            <a:off x="4150760" y="2630184"/>
            <a:ext cx="6842588" cy="3170099"/>
          </a:xfrm>
          <a:prstGeom prst="rect">
            <a:avLst/>
          </a:prstGeom>
          <a:noFill/>
        </p:spPr>
        <p:txBody>
          <a:bodyPr wrap="square" rtlCol="0">
            <a:spAutoFit/>
          </a:bodyPr>
          <a:lstStyle/>
          <a:p>
            <a:r>
              <a:rPr lang="vi-VN" sz="4000" dirty="0">
                <a:latin typeface="Cambria" panose="02040503050406030204" pitchFamily="18" charset="0"/>
                <a:ea typeface="Cambria" panose="02040503050406030204" pitchFamily="18" charset="0"/>
              </a:rPr>
              <a:t>Nào ta cùng nghĩ</a:t>
            </a:r>
          </a:p>
          <a:p>
            <a:r>
              <a:rPr lang="vi-VN" sz="4000" dirty="0">
                <a:latin typeface="Cambria" panose="02040503050406030204" pitchFamily="18" charset="0"/>
                <a:ea typeface="Cambria" panose="02040503050406030204" pitchFamily="18" charset="0"/>
              </a:rPr>
              <a:t>Về…?</a:t>
            </a:r>
          </a:p>
          <a:p>
            <a:r>
              <a:rPr lang="vi-VN" sz="4000" dirty="0">
                <a:latin typeface="Cambria" panose="02040503050406030204" pitchFamily="18" charset="0"/>
                <a:ea typeface="Cambria" panose="02040503050406030204" pitchFamily="18" charset="0"/>
              </a:rPr>
              <a:t>Về những niềm vui</a:t>
            </a:r>
          </a:p>
          <a:p>
            <a:r>
              <a:rPr lang="vi-VN" sz="4000" dirty="0">
                <a:latin typeface="Cambria" panose="02040503050406030204" pitchFamily="18" charset="0"/>
                <a:ea typeface="Cambria" panose="02040503050406030204" pitchFamily="18" charset="0"/>
              </a:rPr>
              <a:t>Về những kỉ niệm</a:t>
            </a:r>
          </a:p>
          <a:p>
            <a:r>
              <a:rPr lang="vi-VN" sz="4000" dirty="0">
                <a:latin typeface="Cambria" panose="02040503050406030204" pitchFamily="18" charset="0"/>
                <a:ea typeface="Cambria" panose="02040503050406030204" pitchFamily="18" charset="0"/>
              </a:rPr>
              <a:t>Về những trò chơi…</a:t>
            </a:r>
          </a:p>
        </p:txBody>
      </p:sp>
    </p:spTree>
    <p:extLst>
      <p:ext uri="{BB962C8B-B14F-4D97-AF65-F5344CB8AC3E}">
        <p14:creationId xmlns:p14="http://schemas.microsoft.com/office/powerpoint/2010/main" val="25952770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par>
                                <p:cTn id="16" presetID="53" presetClass="entr" presetSubtype="16"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500" fill="hold"/>
                                        <p:tgtEl>
                                          <p:spTgt spid="3"/>
                                        </p:tgtEl>
                                        <p:attrNameLst>
                                          <p:attrName>ppt_w</p:attrName>
                                        </p:attrNameLst>
                                      </p:cBhvr>
                                      <p:tavLst>
                                        <p:tav tm="0">
                                          <p:val>
                                            <p:fltVal val="0"/>
                                          </p:val>
                                        </p:tav>
                                        <p:tav tm="100000">
                                          <p:val>
                                            <p:strVal val="#ppt_w"/>
                                          </p:val>
                                        </p:tav>
                                      </p:tavLst>
                                    </p:anim>
                                    <p:anim calcmode="lin" valueType="num">
                                      <p:cBhvr>
                                        <p:cTn id="19" dur="500" fill="hold"/>
                                        <p:tgtEl>
                                          <p:spTgt spid="3"/>
                                        </p:tgtEl>
                                        <p:attrNameLst>
                                          <p:attrName>ppt_h</p:attrName>
                                        </p:attrNameLst>
                                      </p:cBhvr>
                                      <p:tavLst>
                                        <p:tav tm="0">
                                          <p:val>
                                            <p:fltVal val="0"/>
                                          </p:val>
                                        </p:tav>
                                        <p:tav tm="100000">
                                          <p:val>
                                            <p:strVal val="#ppt_h"/>
                                          </p:val>
                                        </p:tav>
                                      </p:tavLst>
                                    </p:anim>
                                    <p:animEffect transition="in" filter="fade">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Effect transition="in" filter="fade">
                                      <p:cBhvr>
                                        <p:cTn id="25" dur="1000"/>
                                        <p:tgtEl>
                                          <p:spTgt spid="5">
                                            <p:txEl>
                                              <p:pRg st="0" end="0"/>
                                            </p:txEl>
                                          </p:spTgt>
                                        </p:tgtEl>
                                      </p:cBhvr>
                                    </p:animEffect>
                                    <p:anim calcmode="lin" valueType="num">
                                      <p:cBhvr>
                                        <p:cTn id="26"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7" dur="1000" fill="hold"/>
                                        <p:tgtEl>
                                          <p:spTgt spid="5">
                                            <p:txEl>
                                              <p:pRg st="0" end="0"/>
                                            </p:txEl>
                                          </p:spTgt>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5">
                                            <p:txEl>
                                              <p:pRg st="1" end="1"/>
                                            </p:txEl>
                                          </p:spTgt>
                                        </p:tgtEl>
                                        <p:attrNameLst>
                                          <p:attrName>style.visibility</p:attrName>
                                        </p:attrNameLst>
                                      </p:cBhvr>
                                      <p:to>
                                        <p:strVal val="visible"/>
                                      </p:to>
                                    </p:set>
                                    <p:animEffect transition="in" filter="fade">
                                      <p:cBhvr>
                                        <p:cTn id="30" dur="1000"/>
                                        <p:tgtEl>
                                          <p:spTgt spid="5">
                                            <p:txEl>
                                              <p:pRg st="1" end="1"/>
                                            </p:txEl>
                                          </p:spTgt>
                                        </p:tgtEl>
                                      </p:cBhvr>
                                    </p:animEffect>
                                    <p:anim calcmode="lin" valueType="num">
                                      <p:cBhvr>
                                        <p:cTn id="31"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32" dur="1000" fill="hold"/>
                                        <p:tgtEl>
                                          <p:spTgt spid="5">
                                            <p:txEl>
                                              <p:pRg st="1" end="1"/>
                                            </p:txEl>
                                          </p:spTgt>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5">
                                            <p:txEl>
                                              <p:pRg st="2" end="2"/>
                                            </p:txEl>
                                          </p:spTgt>
                                        </p:tgtEl>
                                        <p:attrNameLst>
                                          <p:attrName>style.visibility</p:attrName>
                                        </p:attrNameLst>
                                      </p:cBhvr>
                                      <p:to>
                                        <p:strVal val="visible"/>
                                      </p:to>
                                    </p:set>
                                    <p:animEffect transition="in" filter="fade">
                                      <p:cBhvr>
                                        <p:cTn id="35" dur="1000"/>
                                        <p:tgtEl>
                                          <p:spTgt spid="5">
                                            <p:txEl>
                                              <p:pRg st="2" end="2"/>
                                            </p:txEl>
                                          </p:spTgt>
                                        </p:tgtEl>
                                      </p:cBhvr>
                                    </p:animEffect>
                                    <p:anim calcmode="lin" valueType="num">
                                      <p:cBhvr>
                                        <p:cTn id="36"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2" end="2"/>
                                            </p:txEl>
                                          </p:spTgt>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5">
                                            <p:txEl>
                                              <p:pRg st="3" end="3"/>
                                            </p:txEl>
                                          </p:spTgt>
                                        </p:tgtEl>
                                        <p:attrNameLst>
                                          <p:attrName>style.visibility</p:attrName>
                                        </p:attrNameLst>
                                      </p:cBhvr>
                                      <p:to>
                                        <p:strVal val="visible"/>
                                      </p:to>
                                    </p:set>
                                    <p:animEffect transition="in" filter="fade">
                                      <p:cBhvr>
                                        <p:cTn id="40" dur="1000"/>
                                        <p:tgtEl>
                                          <p:spTgt spid="5">
                                            <p:txEl>
                                              <p:pRg st="3" end="3"/>
                                            </p:txEl>
                                          </p:spTgt>
                                        </p:tgtEl>
                                      </p:cBhvr>
                                    </p:animEffect>
                                    <p:anim calcmode="lin" valueType="num">
                                      <p:cBhvr>
                                        <p:cTn id="41"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42" dur="1000" fill="hold"/>
                                        <p:tgtEl>
                                          <p:spTgt spid="5">
                                            <p:txEl>
                                              <p:pRg st="3" end="3"/>
                                            </p:txEl>
                                          </p:spTgt>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0"/>
                                  </p:stCondLst>
                                  <p:childTnLst>
                                    <p:set>
                                      <p:cBhvr>
                                        <p:cTn id="44" dur="1" fill="hold">
                                          <p:stCondLst>
                                            <p:cond delay="0"/>
                                          </p:stCondLst>
                                        </p:cTn>
                                        <p:tgtEl>
                                          <p:spTgt spid="5">
                                            <p:txEl>
                                              <p:pRg st="4" end="4"/>
                                            </p:txEl>
                                          </p:spTgt>
                                        </p:tgtEl>
                                        <p:attrNameLst>
                                          <p:attrName>style.visibility</p:attrName>
                                        </p:attrNameLst>
                                      </p:cBhvr>
                                      <p:to>
                                        <p:strVal val="visible"/>
                                      </p:to>
                                    </p:set>
                                    <p:animEffect transition="in" filter="fade">
                                      <p:cBhvr>
                                        <p:cTn id="45" dur="1000"/>
                                        <p:tgtEl>
                                          <p:spTgt spid="5">
                                            <p:txEl>
                                              <p:pRg st="4" end="4"/>
                                            </p:txEl>
                                          </p:spTgt>
                                        </p:tgtEl>
                                      </p:cBhvr>
                                    </p:animEffect>
                                    <p:anim calcmode="lin" valueType="num">
                                      <p:cBhvr>
                                        <p:cTn id="46"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47"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5">
            <a:extLst>
              <a:ext uri="{FF2B5EF4-FFF2-40B4-BE49-F238E27FC236}">
                <a16:creationId xmlns:a16="http://schemas.microsoft.com/office/drawing/2014/main" id="{BA273CDA-4855-7006-C1AF-C4C558A70A7D}"/>
              </a:ext>
            </a:extLst>
          </p:cNvPr>
          <p:cNvSpPr txBox="1"/>
          <p:nvPr/>
        </p:nvSpPr>
        <p:spPr>
          <a:xfrm>
            <a:off x="2057144" y="2632335"/>
            <a:ext cx="8763124" cy="1384995"/>
          </a:xfrm>
          <a:prstGeom prst="rect">
            <a:avLst/>
          </a:prstGeom>
          <a:noFill/>
        </p:spPr>
        <p:txBody>
          <a:bodyPr wrap="square" rtlCol="0">
            <a:spAutoFit/>
          </a:bodyPr>
          <a:lstStyle/>
          <a:p>
            <a:pPr algn="just"/>
            <a:r>
              <a:rPr lang="vi-VN" sz="2800" dirty="0"/>
              <a:t>Chia sẻ được với bạn những điều em cảm thấy hài lòng hoặc chưa hài lòng về mình, về bạn khi tham gia hoạt động chung, làm việc nhóm cùng nhau.</a:t>
            </a:r>
            <a:endParaRPr lang="en-US" sz="2800" dirty="0"/>
          </a:p>
        </p:txBody>
      </p:sp>
      <p:sp>
        <p:nvSpPr>
          <p:cNvPr id="5" name="Hộp Văn bản 10">
            <a:extLst>
              <a:ext uri="{FF2B5EF4-FFF2-40B4-BE49-F238E27FC236}">
                <a16:creationId xmlns:a16="http://schemas.microsoft.com/office/drawing/2014/main" id="{2943C746-2778-E393-EDD5-F4775BE4116E}"/>
              </a:ext>
            </a:extLst>
          </p:cNvPr>
          <p:cNvSpPr txBox="1"/>
          <p:nvPr/>
        </p:nvSpPr>
        <p:spPr>
          <a:xfrm>
            <a:off x="2046870" y="4348168"/>
            <a:ext cx="8875665" cy="954107"/>
          </a:xfrm>
          <a:prstGeom prst="rect">
            <a:avLst/>
          </a:prstGeom>
          <a:noFill/>
        </p:spPr>
        <p:txBody>
          <a:bodyPr wrap="square" rtlCol="0">
            <a:spAutoFit/>
          </a:bodyPr>
          <a:lstStyle/>
          <a:p>
            <a:pPr algn="just"/>
            <a:r>
              <a:rPr lang="en-US" sz="2800"/>
              <a:t>Biết cách xử lí các tình huống mâu thuẫn, bất hoà với nhau và cùng xây dựng “Cam kết tình bạn”.</a:t>
            </a:r>
            <a:endParaRPr lang="en-US" sz="2800" b="1" i="1" dirty="0"/>
          </a:p>
        </p:txBody>
      </p:sp>
      <p:pic>
        <p:nvPicPr>
          <p:cNvPr id="7" name="Hình ảnh 19" descr="Ảnh có chứa mẫu họa&#10;&#10;Mô tả được tạo tự động">
            <a:extLst>
              <a:ext uri="{FF2B5EF4-FFF2-40B4-BE49-F238E27FC236}">
                <a16:creationId xmlns:a16="http://schemas.microsoft.com/office/drawing/2014/main" id="{FA2A99FC-D4ED-3CE0-1C58-575BB2FE4C4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254" b="98370" l="10000" r="90000">
                        <a14:foregroundMark x1="51600" y1="91304" x2="51600" y2="91304"/>
                        <a14:foregroundMark x1="59733" y1="96377" x2="59733" y2="96377"/>
                        <a14:foregroundMark x1="55067" y1="98370" x2="55067" y2="98370"/>
                        <a14:foregroundMark x1="61067" y1="54167" x2="61067" y2="54167"/>
                        <a14:foregroundMark x1="73467" y1="49094" x2="80800" y2="65580"/>
                        <a14:foregroundMark x1="62800" y1="45652" x2="66267" y2="66486"/>
                        <a14:foregroundMark x1="72533" y1="49094" x2="54267" y2="59239"/>
                        <a14:foregroundMark x1="54267" y1="59239" x2="54000" y2="59239"/>
                        <a14:foregroundMark x1="78000" y1="48551" x2="83716" y2="58983"/>
                        <a14:foregroundMark x1="51867" y1="5254" x2="51867" y2="5254"/>
                        <a14:foregroundMark x1="66933" y1="52899" x2="69467" y2="68297"/>
                        <a14:foregroundMark x1="78267" y1="54167" x2="72267" y2="65580"/>
                        <a14:foregroundMark x1="81333" y1="51087" x2="81333" y2="51087"/>
                        <a14:foregroundMark x1="81733" y1="50000" x2="81733" y2="50000"/>
                        <a14:foregroundMark x1="65067" y1="46920" x2="65067" y2="46920"/>
                        <a14:backgroundMark x1="85467" y1="58877" x2="85733" y2="67029"/>
                      </a14:backgroundRemoval>
                    </a14:imgEffect>
                  </a14:imgLayer>
                </a14:imgProps>
              </a:ext>
              <a:ext uri="{28A0092B-C50C-407E-A947-70E740481C1C}">
                <a14:useLocalDpi xmlns:a14="http://schemas.microsoft.com/office/drawing/2010/main" val="0"/>
              </a:ext>
            </a:extLst>
          </a:blip>
          <a:stretch>
            <a:fillRect/>
          </a:stretch>
        </p:blipFill>
        <p:spPr>
          <a:xfrm>
            <a:off x="1041433" y="2755384"/>
            <a:ext cx="1119875" cy="824228"/>
          </a:xfrm>
          <a:prstGeom prst="rect">
            <a:avLst/>
          </a:prstGeom>
        </p:spPr>
      </p:pic>
      <p:pic>
        <p:nvPicPr>
          <p:cNvPr id="8" name="Hình ảnh 21" descr="Ảnh có chứa mẫu họa&#10;&#10;Mô tả được tạo tự động">
            <a:extLst>
              <a:ext uri="{FF2B5EF4-FFF2-40B4-BE49-F238E27FC236}">
                <a16:creationId xmlns:a16="http://schemas.microsoft.com/office/drawing/2014/main" id="{CD3FD674-B73D-03FC-6D49-0BA8829F28D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254" b="98370" l="10000" r="90000">
                        <a14:foregroundMark x1="51600" y1="91304" x2="51600" y2="91304"/>
                        <a14:foregroundMark x1="59733" y1="96377" x2="59733" y2="96377"/>
                        <a14:foregroundMark x1="55067" y1="98370" x2="55067" y2="98370"/>
                        <a14:foregroundMark x1="61067" y1="54167" x2="61067" y2="54167"/>
                        <a14:foregroundMark x1="73467" y1="49094" x2="80800" y2="65580"/>
                        <a14:foregroundMark x1="62800" y1="45652" x2="66267" y2="66486"/>
                        <a14:foregroundMark x1="72533" y1="49094" x2="54267" y2="59239"/>
                        <a14:foregroundMark x1="54267" y1="59239" x2="54000" y2="59239"/>
                        <a14:foregroundMark x1="78000" y1="48551" x2="83716" y2="58983"/>
                        <a14:foregroundMark x1="51867" y1="5254" x2="51867" y2="5254"/>
                        <a14:foregroundMark x1="66933" y1="52899" x2="69467" y2="68297"/>
                        <a14:foregroundMark x1="78267" y1="54167" x2="72267" y2="65580"/>
                        <a14:foregroundMark x1="81333" y1="51087" x2="81333" y2="51087"/>
                        <a14:foregroundMark x1="81733" y1="50000" x2="81733" y2="50000"/>
                        <a14:foregroundMark x1="65067" y1="46920" x2="65067" y2="46920"/>
                        <a14:backgroundMark x1="85467" y1="58877" x2="85733" y2="67029"/>
                      </a14:backgroundRemoval>
                    </a14:imgEffect>
                  </a14:imgLayer>
                </a14:imgProps>
              </a:ext>
              <a:ext uri="{28A0092B-C50C-407E-A947-70E740481C1C}">
                <a14:useLocalDpi xmlns:a14="http://schemas.microsoft.com/office/drawing/2010/main" val="0"/>
              </a:ext>
            </a:extLst>
          </a:blip>
          <a:stretch>
            <a:fillRect/>
          </a:stretch>
        </p:blipFill>
        <p:spPr>
          <a:xfrm>
            <a:off x="1031161" y="4395570"/>
            <a:ext cx="1119875" cy="824228"/>
          </a:xfrm>
          <a:prstGeom prst="rect">
            <a:avLst/>
          </a:prstGeom>
        </p:spPr>
      </p:pic>
      <p:pic>
        <p:nvPicPr>
          <p:cNvPr id="12" name="Picture 11">
            <a:extLst>
              <a:ext uri="{FF2B5EF4-FFF2-40B4-BE49-F238E27FC236}">
                <a16:creationId xmlns:a16="http://schemas.microsoft.com/office/drawing/2014/main" id="{BE7345EC-9E2E-5CF5-A7E4-406F0AA53F1E}"/>
              </a:ext>
            </a:extLst>
          </p:cNvPr>
          <p:cNvPicPr>
            <a:picLocks noChangeAspect="1"/>
          </p:cNvPicPr>
          <p:nvPr/>
        </p:nvPicPr>
        <p:blipFill>
          <a:blip r:embed="rId5"/>
          <a:stretch>
            <a:fillRect/>
          </a:stretch>
        </p:blipFill>
        <p:spPr>
          <a:xfrm>
            <a:off x="1069863" y="410468"/>
            <a:ext cx="9949534" cy="2030144"/>
          </a:xfrm>
          <a:prstGeom prst="rect">
            <a:avLst/>
          </a:prstGeom>
        </p:spPr>
      </p:pic>
    </p:spTree>
    <p:extLst>
      <p:ext uri="{BB962C8B-B14F-4D97-AF65-F5344CB8AC3E}">
        <p14:creationId xmlns:p14="http://schemas.microsoft.com/office/powerpoint/2010/main" val="41338001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ppt_x"/>
                                          </p:val>
                                        </p:tav>
                                        <p:tav tm="100000">
                                          <p:val>
                                            <p:strVal val="#ppt_x"/>
                                          </p:val>
                                        </p:tav>
                                      </p:tavLst>
                                    </p:anim>
                                    <p:anim calcmode="lin" valueType="num">
                                      <p:cBhvr additive="base">
                                        <p:cTn id="1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500" fill="hold"/>
                                        <p:tgtEl>
                                          <p:spTgt spid="5"/>
                                        </p:tgtEl>
                                        <p:attrNameLst>
                                          <p:attrName>ppt_x</p:attrName>
                                        </p:attrNameLst>
                                      </p:cBhvr>
                                      <p:tavLst>
                                        <p:tav tm="0">
                                          <p:val>
                                            <p:strVal val="#ppt_x"/>
                                          </p:val>
                                        </p:tav>
                                        <p:tav tm="100000">
                                          <p:val>
                                            <p:strVal val="#ppt_x"/>
                                          </p:val>
                                        </p:tav>
                                      </p:tavLst>
                                    </p:anim>
                                    <p:anim calcmode="lin" valueType="num">
                                      <p:cBhvr additive="base">
                                        <p:cTn id="23" dur="500" fill="hold"/>
                                        <p:tgtEl>
                                          <p:spTgt spid="5"/>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additive="base">
                                        <p:cTn id="26" dur="500" fill="hold"/>
                                        <p:tgtEl>
                                          <p:spTgt spid="8"/>
                                        </p:tgtEl>
                                        <p:attrNameLst>
                                          <p:attrName>ppt_x</p:attrName>
                                        </p:attrNameLst>
                                      </p:cBhvr>
                                      <p:tavLst>
                                        <p:tav tm="0">
                                          <p:val>
                                            <p:strVal val="#ppt_x"/>
                                          </p:val>
                                        </p:tav>
                                        <p:tav tm="100000">
                                          <p:val>
                                            <p:strVal val="#ppt_x"/>
                                          </p:val>
                                        </p:tav>
                                      </p:tavLst>
                                    </p:anim>
                                    <p:anim calcmode="lin" valueType="num">
                                      <p:cBhvr additive="base">
                                        <p:cTn id="2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ACFDD0F5-8B76-4283-8879-85B69E8A176D}"/>
              </a:ext>
            </a:extLst>
          </p:cNvPr>
          <p:cNvPicPr>
            <a:picLocks noChangeAspect="1"/>
          </p:cNvPicPr>
          <p:nvPr/>
        </p:nvPicPr>
        <p:blipFill rotWithShape="1">
          <a:blip r:embed="rId3">
            <a:extLst>
              <a:ext uri="{28A0092B-C50C-407E-A947-70E740481C1C}">
                <a14:useLocalDpi xmlns:a14="http://schemas.microsoft.com/office/drawing/2010/main" val="0"/>
              </a:ext>
            </a:extLst>
          </a:blip>
          <a:srcRect t="21459"/>
          <a:stretch/>
        </p:blipFill>
        <p:spPr>
          <a:xfrm>
            <a:off x="-2658" y="0"/>
            <a:ext cx="12325349" cy="6858000"/>
          </a:xfrm>
          <a:prstGeom prst="rect">
            <a:avLst/>
          </a:prstGeom>
        </p:spPr>
      </p:pic>
      <p:pic>
        <p:nvPicPr>
          <p:cNvPr id="9" name="图片 8">
            <a:extLst>
              <a:ext uri="{FF2B5EF4-FFF2-40B4-BE49-F238E27FC236}">
                <a16:creationId xmlns:a16="http://schemas.microsoft.com/office/drawing/2014/main" id="{524F81AB-9AD0-4E2B-9F75-D15FE8172DD5}"/>
              </a:ext>
            </a:extLst>
          </p:cNvPr>
          <p:cNvPicPr>
            <a:picLocks noChangeAspect="1"/>
          </p:cNvPicPr>
          <p:nvPr/>
        </p:nvPicPr>
        <p:blipFill rotWithShape="1">
          <a:blip r:embed="rId4">
            <a:extLst>
              <a:ext uri="{28A0092B-C50C-407E-A947-70E740481C1C}">
                <a14:useLocalDpi xmlns:a14="http://schemas.microsoft.com/office/drawing/2010/main" val="0"/>
              </a:ext>
            </a:extLst>
          </a:blip>
          <a:srcRect t="60667"/>
          <a:stretch/>
        </p:blipFill>
        <p:spPr>
          <a:xfrm>
            <a:off x="1196648" y="-327075"/>
            <a:ext cx="10101989" cy="5964701"/>
          </a:xfrm>
          <a:prstGeom prst="rect">
            <a:avLst/>
          </a:prstGeom>
        </p:spPr>
      </p:pic>
      <p:sp>
        <p:nvSpPr>
          <p:cNvPr id="2" name="TextBox 1">
            <a:extLst>
              <a:ext uri="{FF2B5EF4-FFF2-40B4-BE49-F238E27FC236}">
                <a16:creationId xmlns:a16="http://schemas.microsoft.com/office/drawing/2014/main" id="{DDEB166B-09D4-AB0C-C397-34AE94CBEA78}"/>
              </a:ext>
            </a:extLst>
          </p:cNvPr>
          <p:cNvSpPr txBox="1"/>
          <p:nvPr/>
        </p:nvSpPr>
        <p:spPr>
          <a:xfrm>
            <a:off x="2373331" y="1633591"/>
            <a:ext cx="8147406" cy="2554545"/>
          </a:xfrm>
          <a:prstGeom prst="rect">
            <a:avLst/>
          </a:prstGeom>
          <a:noFill/>
        </p:spPr>
        <p:txBody>
          <a:bodyPr wrap="square" rtlCol="0">
            <a:spAutoFit/>
          </a:bodyPr>
          <a:lstStyle/>
          <a:p>
            <a:pPr lvl="0" algn="just"/>
            <a:r>
              <a:rPr lang="vi-VN" sz="4000" b="1" i="1" dirty="0">
                <a:solidFill>
                  <a:srgbClr val="002060"/>
                </a:solidFill>
                <a:latin typeface="Cambria" panose="02040503050406030204" pitchFamily="18" charset="0"/>
                <a:ea typeface="Cambria" panose="02040503050406030204" pitchFamily="18" charset="0"/>
              </a:rPr>
              <a:t>Việc nhận ra những khúc mắc, những hiểu lầm trong tình bạn sẽ giúp ta tìm ra cách giải quyết và tình bạn sẽ trở nên gắn bó hơn.</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1064334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7">
            <a:extLst>
              <a:ext uri="{FF2B5EF4-FFF2-40B4-BE49-F238E27FC236}">
                <a16:creationId xmlns:a16="http://schemas.microsoft.com/office/drawing/2014/main" id="{8AF1858A-3F8F-3970-F929-468A754C45D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770597" y="930458"/>
            <a:ext cx="8260514" cy="4698167"/>
          </a:xfrm>
          <a:prstGeom prst="rect">
            <a:avLst/>
          </a:prstGeom>
        </p:spPr>
      </p:pic>
      <p:pic>
        <p:nvPicPr>
          <p:cNvPr id="3" name="Picture 2">
            <a:extLst>
              <a:ext uri="{FF2B5EF4-FFF2-40B4-BE49-F238E27FC236}">
                <a16:creationId xmlns:a16="http://schemas.microsoft.com/office/drawing/2014/main" id="{0380E933-CD03-5DD6-4527-33FC776D6C9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914348" y="1796852"/>
            <a:ext cx="5657799" cy="5657799"/>
          </a:xfrm>
          <a:prstGeom prst="rect">
            <a:avLst/>
          </a:prstGeom>
        </p:spPr>
      </p:pic>
      <p:pic>
        <p:nvPicPr>
          <p:cNvPr id="5" name="Picture 4">
            <a:extLst>
              <a:ext uri="{FF2B5EF4-FFF2-40B4-BE49-F238E27FC236}">
                <a16:creationId xmlns:a16="http://schemas.microsoft.com/office/drawing/2014/main" id="{81A9BF4F-6324-FBBC-6F30-68AE67159788}"/>
              </a:ext>
            </a:extLst>
          </p:cNvPr>
          <p:cNvPicPr>
            <a:picLocks noChangeAspect="1"/>
          </p:cNvPicPr>
          <p:nvPr/>
        </p:nvPicPr>
        <p:blipFill>
          <a:blip r:embed="rId7"/>
          <a:stretch>
            <a:fillRect/>
          </a:stretch>
        </p:blipFill>
        <p:spPr>
          <a:xfrm>
            <a:off x="4006951" y="2511133"/>
            <a:ext cx="5657578" cy="1774090"/>
          </a:xfrm>
          <a:prstGeom prst="rect">
            <a:avLst/>
          </a:prstGeom>
        </p:spPr>
      </p:pic>
    </p:spTree>
    <p:extLst>
      <p:ext uri="{BB962C8B-B14F-4D97-AF65-F5344CB8AC3E}">
        <p14:creationId xmlns:p14="http://schemas.microsoft.com/office/powerpoint/2010/main" val="17050717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6" descr="Ảnh có chứa mẫu họa&#10;&#10;Mô tả được tạo tự động">
            <a:extLst>
              <a:ext uri="{FF2B5EF4-FFF2-40B4-BE49-F238E27FC236}">
                <a16:creationId xmlns:a16="http://schemas.microsoft.com/office/drawing/2014/main" id="{9CD6612E-EE4A-849E-891C-A7DCC7227DD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7857" b="91531" l="9878" r="89878">
                        <a14:foregroundMark x1="57224" y1="9184" x2="52163" y2="7959"/>
                        <a14:foregroundMark x1="46204" y1="88367" x2="48000" y2="91531"/>
                      </a14:backgroundRemoval>
                    </a14:imgEffect>
                  </a14:imgLayer>
                </a14:imgProps>
              </a:ext>
              <a:ext uri="{28A0092B-C50C-407E-A947-70E740481C1C}">
                <a14:useLocalDpi xmlns:a14="http://schemas.microsoft.com/office/drawing/2010/main" val="0"/>
              </a:ext>
            </a:extLst>
          </a:blip>
          <a:srcRect l="18530" t="4179" r="21610" b="4477"/>
          <a:stretch/>
        </p:blipFill>
        <p:spPr>
          <a:xfrm flipH="1">
            <a:off x="-112320" y="3109801"/>
            <a:ext cx="2955539" cy="3607959"/>
          </a:xfrm>
          <a:prstGeom prst="rect">
            <a:avLst/>
          </a:prstGeom>
        </p:spPr>
      </p:pic>
      <p:sp>
        <p:nvSpPr>
          <p:cNvPr id="30" name="Rectangle: Rounded Corners 29">
            <a:extLst>
              <a:ext uri="{FF2B5EF4-FFF2-40B4-BE49-F238E27FC236}">
                <a16:creationId xmlns:a16="http://schemas.microsoft.com/office/drawing/2014/main" id="{A51F451E-D6AB-461C-248C-D974F84B33D0}"/>
              </a:ext>
            </a:extLst>
          </p:cNvPr>
          <p:cNvSpPr/>
          <p:nvPr/>
        </p:nvSpPr>
        <p:spPr>
          <a:xfrm>
            <a:off x="2178120" y="1458930"/>
            <a:ext cx="9505693" cy="1993187"/>
          </a:xfrm>
          <a:prstGeom prst="roundRect">
            <a:avLst/>
          </a:prstGeom>
          <a:solidFill>
            <a:srgbClr val="CCECFF"/>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4000" b="1" dirty="0">
                <a:solidFill>
                  <a:srgbClr val="002060"/>
                </a:solidFill>
                <a:latin typeface="Cambria" panose="02040503050406030204" pitchFamily="18" charset="0"/>
                <a:ea typeface="Cambria" panose="02040503050406030204" pitchFamily="18" charset="0"/>
              </a:rPr>
              <a:t>Tự làm một món quà hoặc một thông điệp yêu thương để gửi tới người bạn thân của em.</a:t>
            </a:r>
            <a:endParaRPr lang="en-US" sz="4000" b="1" dirty="0">
              <a:solidFill>
                <a:srgbClr val="002060"/>
              </a:solidFill>
              <a:latin typeface="Cambria" panose="02040503050406030204" pitchFamily="18" charset="0"/>
              <a:ea typeface="Cambria" panose="02040503050406030204" pitchFamily="18" charset="0"/>
            </a:endParaRPr>
          </a:p>
        </p:txBody>
      </p:sp>
      <p:pic>
        <p:nvPicPr>
          <p:cNvPr id="31" name="Picture 30">
            <a:hlinkClick r:id="rId5" action="ppaction://hlinksldjump"/>
            <a:extLst>
              <a:ext uri="{FF2B5EF4-FFF2-40B4-BE49-F238E27FC236}">
                <a16:creationId xmlns:a16="http://schemas.microsoft.com/office/drawing/2014/main" id="{4DDFC9DE-B9F3-85D7-285B-7F3B5D9E2832}"/>
              </a:ext>
            </a:extLst>
          </p:cNvPr>
          <p:cNvPicPr>
            <a:picLocks noChangeAspect="1"/>
          </p:cNvPicPr>
          <p:nvPr/>
        </p:nvPicPr>
        <p:blipFill>
          <a:blip r:embed="rId6"/>
          <a:stretch>
            <a:fillRect/>
          </a:stretch>
        </p:blipFill>
        <p:spPr>
          <a:xfrm>
            <a:off x="6830509" y="3940948"/>
            <a:ext cx="2937730" cy="2588308"/>
          </a:xfrm>
          <a:prstGeom prst="rect">
            <a:avLst/>
          </a:prstGeom>
        </p:spPr>
      </p:pic>
      <p:pic>
        <p:nvPicPr>
          <p:cNvPr id="32" name="Picture 31">
            <a:hlinkClick r:id="rId7" action="ppaction://hlinksldjump"/>
            <a:extLst>
              <a:ext uri="{FF2B5EF4-FFF2-40B4-BE49-F238E27FC236}">
                <a16:creationId xmlns:a16="http://schemas.microsoft.com/office/drawing/2014/main" id="{6D3F78C8-CA60-AF89-8CBB-528E56415574}"/>
              </a:ext>
            </a:extLst>
          </p:cNvPr>
          <p:cNvPicPr>
            <a:picLocks noChangeAspect="1"/>
          </p:cNvPicPr>
          <p:nvPr/>
        </p:nvPicPr>
        <p:blipFill rotWithShape="1">
          <a:blip r:embed="rId8"/>
          <a:srcRect l="23324" t="3061"/>
          <a:stretch/>
        </p:blipFill>
        <p:spPr>
          <a:xfrm>
            <a:off x="4201552" y="3960162"/>
            <a:ext cx="2289157" cy="2549881"/>
          </a:xfrm>
          <a:prstGeom prst="rect">
            <a:avLst/>
          </a:prstGeom>
        </p:spPr>
      </p:pic>
    </p:spTree>
    <p:extLst>
      <p:ext uri="{BB962C8B-B14F-4D97-AF65-F5344CB8AC3E}">
        <p14:creationId xmlns:p14="http://schemas.microsoft.com/office/powerpoint/2010/main" val="34242492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1000"/>
                                        <p:tgtEl>
                                          <p:spTgt spid="30"/>
                                        </p:tgtEl>
                                      </p:cBhvr>
                                    </p:animEffect>
                                    <p:anim calcmode="lin" valueType="num">
                                      <p:cBhvr>
                                        <p:cTn id="16" dur="1000" fill="hold"/>
                                        <p:tgtEl>
                                          <p:spTgt spid="30"/>
                                        </p:tgtEl>
                                        <p:attrNameLst>
                                          <p:attrName>ppt_x</p:attrName>
                                        </p:attrNameLst>
                                      </p:cBhvr>
                                      <p:tavLst>
                                        <p:tav tm="0">
                                          <p:val>
                                            <p:strVal val="#ppt_x"/>
                                          </p:val>
                                        </p:tav>
                                        <p:tav tm="100000">
                                          <p:val>
                                            <p:strVal val="#ppt_x"/>
                                          </p:val>
                                        </p:tav>
                                      </p:tavLst>
                                    </p:anim>
                                    <p:anim calcmode="lin" valueType="num">
                                      <p:cBhvr>
                                        <p:cTn id="17" dur="1000" fill="hold"/>
                                        <p:tgtEl>
                                          <p:spTgt spid="30"/>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fade">
                                      <p:cBhvr>
                                        <p:cTn id="20" dur="1000"/>
                                        <p:tgtEl>
                                          <p:spTgt spid="31"/>
                                        </p:tgtEl>
                                      </p:cBhvr>
                                    </p:animEffect>
                                    <p:anim calcmode="lin" valueType="num">
                                      <p:cBhvr>
                                        <p:cTn id="21" dur="1000" fill="hold"/>
                                        <p:tgtEl>
                                          <p:spTgt spid="31"/>
                                        </p:tgtEl>
                                        <p:attrNameLst>
                                          <p:attrName>ppt_x</p:attrName>
                                        </p:attrNameLst>
                                      </p:cBhvr>
                                      <p:tavLst>
                                        <p:tav tm="0">
                                          <p:val>
                                            <p:strVal val="#ppt_x"/>
                                          </p:val>
                                        </p:tav>
                                        <p:tav tm="100000">
                                          <p:val>
                                            <p:strVal val="#ppt_x"/>
                                          </p:val>
                                        </p:tav>
                                      </p:tavLst>
                                    </p:anim>
                                    <p:anim calcmode="lin" valueType="num">
                                      <p:cBhvr>
                                        <p:cTn id="22" dur="1000" fill="hold"/>
                                        <p:tgtEl>
                                          <p:spTgt spid="31"/>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fade">
                                      <p:cBhvr>
                                        <p:cTn id="25" dur="1000"/>
                                        <p:tgtEl>
                                          <p:spTgt spid="32"/>
                                        </p:tgtEl>
                                      </p:cBhvr>
                                    </p:animEffect>
                                    <p:anim calcmode="lin" valueType="num">
                                      <p:cBhvr>
                                        <p:cTn id="26" dur="1000" fill="hold"/>
                                        <p:tgtEl>
                                          <p:spTgt spid="32"/>
                                        </p:tgtEl>
                                        <p:attrNameLst>
                                          <p:attrName>ppt_x</p:attrName>
                                        </p:attrNameLst>
                                      </p:cBhvr>
                                      <p:tavLst>
                                        <p:tav tm="0">
                                          <p:val>
                                            <p:strVal val="#ppt_x"/>
                                          </p:val>
                                        </p:tav>
                                        <p:tav tm="100000">
                                          <p:val>
                                            <p:strVal val="#ppt_x"/>
                                          </p:val>
                                        </p:tav>
                                      </p:tavLst>
                                    </p:anim>
                                    <p:anim calcmode="lin" valueType="num">
                                      <p:cBhvr>
                                        <p:cTn id="27"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a:extLst>
              <a:ext uri="{FF2B5EF4-FFF2-40B4-BE49-F238E27FC236}">
                <a16:creationId xmlns:a16="http://schemas.microsoft.com/office/drawing/2014/main" id="{D9AEFEE2-D743-8F05-2EB6-EF8DDC248EE6}"/>
              </a:ext>
            </a:extLst>
          </p:cNvPr>
          <p:cNvPicPr>
            <a:picLocks noChangeAspect="1"/>
          </p:cNvPicPr>
          <p:nvPr/>
        </p:nvPicPr>
        <p:blipFill rotWithShape="1">
          <a:blip r:embed="rId2">
            <a:extLst>
              <a:ext uri="{28A0092B-C50C-407E-A947-70E740481C1C}">
                <a14:useLocalDpi xmlns:a14="http://schemas.microsoft.com/office/drawing/2010/main" val="0"/>
              </a:ext>
            </a:extLst>
          </a:blip>
          <a:srcRect t="4285" b="23843"/>
          <a:stretch/>
        </p:blipFill>
        <p:spPr>
          <a:xfrm>
            <a:off x="20" y="1282"/>
            <a:ext cx="12191980" cy="6856718"/>
          </a:xfrm>
          <a:prstGeom prst="rect">
            <a:avLst/>
          </a:prstGeom>
        </p:spPr>
      </p:pic>
      <p:pic>
        <p:nvPicPr>
          <p:cNvPr id="26" name="Hình ảnh 25" descr="Ảnh có chứa đồ chơi, búp bê&#10;&#10;Mô tả được tạo tự động">
            <a:extLst>
              <a:ext uri="{FF2B5EF4-FFF2-40B4-BE49-F238E27FC236}">
                <a16:creationId xmlns:a16="http://schemas.microsoft.com/office/drawing/2014/main" id="{56BB74E1-0796-907F-5864-7FDFDF251B7B}"/>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4796" b="83980" l="25816" r="77653">
                        <a14:foregroundMark x1="53673" y1="38061" x2="47041" y2="30612"/>
                        <a14:foregroundMark x1="60204" y1="35204" x2="60000" y2="28469"/>
                        <a14:foregroundMark x1="45714" y1="31224" x2="53265" y2="37245"/>
                        <a14:foregroundMark x1="72551" y1="20918" x2="74694" y2="22245"/>
                        <a14:foregroundMark x1="59388" y1="36224" x2="55204" y2="39388"/>
                        <a14:foregroundMark x1="47653" y1="81837" x2="43673" y2="83980"/>
                        <a14:foregroundMark x1="56837" y1="82143" x2="59796" y2="83980"/>
                        <a14:foregroundMark x1="43469" y1="18061" x2="43061" y2="18061"/>
                        <a14:foregroundMark x1="50306" y1="33265" x2="52653" y2="36429"/>
                        <a14:foregroundMark x1="73571" y1="23061" x2="72347" y2="26429"/>
                        <a14:foregroundMark x1="71327" y1="26837" x2="71327" y2="26837"/>
                        <a14:foregroundMark x1="72347" y1="27449" x2="72347" y2="27449"/>
                        <a14:backgroundMark x1="69388" y1="20510" x2="67959" y2="20510"/>
                      </a14:backgroundRemoval>
                    </a14:imgEffect>
                  </a14:imgLayer>
                </a14:imgProps>
              </a:ext>
              <a:ext uri="{28A0092B-C50C-407E-A947-70E740481C1C}">
                <a14:useLocalDpi xmlns:a14="http://schemas.microsoft.com/office/drawing/2010/main" val="0"/>
              </a:ext>
            </a:extLst>
          </a:blip>
          <a:srcRect l="19368" t="6564" r="15812" b="10564"/>
          <a:stretch/>
        </p:blipFill>
        <p:spPr>
          <a:xfrm flipH="1">
            <a:off x="9017369" y="2406875"/>
            <a:ext cx="3572177" cy="4566960"/>
          </a:xfrm>
          <a:prstGeom prst="rect">
            <a:avLst/>
          </a:prstGeom>
        </p:spPr>
      </p:pic>
      <p:pic>
        <p:nvPicPr>
          <p:cNvPr id="28" name="Hình ảnh 27" descr="Ảnh có chứa đồ chơi, búp bê&#10;&#10;Mô tả được tạo tự động">
            <a:extLst>
              <a:ext uri="{FF2B5EF4-FFF2-40B4-BE49-F238E27FC236}">
                <a16:creationId xmlns:a16="http://schemas.microsoft.com/office/drawing/2014/main" id="{0D6238F9-1D53-1D9E-83DA-749AE20EBC1A}"/>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9388" b="82347" l="31531" r="75408">
                        <a14:foregroundMark x1="55204" y1="33980" x2="53980" y2="33980"/>
                        <a14:foregroundMark x1="40510" y1="34592" x2="48673" y2="35204"/>
                        <a14:foregroundMark x1="48673" y1="35204" x2="48776" y2="35408"/>
                        <a14:foregroundMark x1="56531" y1="29898" x2="53163" y2="34388"/>
                        <a14:foregroundMark x1="52449" y1="82347" x2="54592" y2="82347"/>
                        <a14:foregroundMark x1="43878" y1="80612" x2="41224" y2="82143"/>
                      </a14:backgroundRemoval>
                    </a14:imgEffect>
                  </a14:imgLayer>
                </a14:imgProps>
              </a:ext>
              <a:ext uri="{28A0092B-C50C-407E-A947-70E740481C1C}">
                <a14:useLocalDpi xmlns:a14="http://schemas.microsoft.com/office/drawing/2010/main" val="0"/>
              </a:ext>
            </a:extLst>
          </a:blip>
          <a:srcRect l="26137" t="11693" r="19094" b="10564"/>
          <a:stretch/>
        </p:blipFill>
        <p:spPr>
          <a:xfrm>
            <a:off x="-190791" y="2454899"/>
            <a:ext cx="3232443" cy="4588374"/>
          </a:xfrm>
          <a:prstGeom prst="rect">
            <a:avLst/>
          </a:prstGeom>
        </p:spPr>
      </p:pic>
      <p:pic>
        <p:nvPicPr>
          <p:cNvPr id="30" name="Hình ảnh 29" descr="Ảnh có chứa đồ chơi, búp bê, đồ họa véc-tơ&#10;&#10;Mô tả được tạo tự động">
            <a:extLst>
              <a:ext uri="{FF2B5EF4-FFF2-40B4-BE49-F238E27FC236}">
                <a16:creationId xmlns:a16="http://schemas.microsoft.com/office/drawing/2014/main" id="{5647F9C8-BF3C-E337-96F5-0D4060A31AD4}"/>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9184" b="82653" l="19796" r="80714">
                        <a14:foregroundMark x1="20816" y1="45204" x2="20816" y2="45204"/>
                        <a14:foregroundMark x1="20204" y1="47551" x2="20204" y2="47551"/>
                        <a14:foregroundMark x1="20408" y1="49796" x2="20408" y2="49796"/>
                        <a14:foregroundMark x1="19796" y1="50102" x2="19796" y2="50102"/>
                        <a14:foregroundMark x1="37143" y1="40000" x2="37551" y2="37245"/>
                        <a14:foregroundMark x1="44490" y1="81224" x2="42347" y2="81429"/>
                        <a14:foregroundMark x1="72551" y1="71429" x2="70918" y2="71429"/>
                      </a14:backgroundRemoval>
                    </a14:imgEffect>
                  </a14:imgLayer>
                </a14:imgProps>
              </a:ext>
              <a:ext uri="{28A0092B-C50C-407E-A947-70E740481C1C}">
                <a14:useLocalDpi xmlns:a14="http://schemas.microsoft.com/office/drawing/2010/main" val="0"/>
              </a:ext>
            </a:extLst>
          </a:blip>
          <a:srcRect l="14650" t="11282" r="11709" b="9129"/>
          <a:stretch/>
        </p:blipFill>
        <p:spPr>
          <a:xfrm>
            <a:off x="5789354" y="2586007"/>
            <a:ext cx="4124118" cy="4457266"/>
          </a:xfrm>
          <a:prstGeom prst="rect">
            <a:avLst/>
          </a:prstGeom>
        </p:spPr>
      </p:pic>
      <p:pic>
        <p:nvPicPr>
          <p:cNvPr id="32" name="Hình ảnh 31" descr="Ảnh có chứa đồ chơi, búp bê, đồ họa véc-tơ&#10;&#10;Mô tả được tạo tự động">
            <a:extLst>
              <a:ext uri="{FF2B5EF4-FFF2-40B4-BE49-F238E27FC236}">
                <a16:creationId xmlns:a16="http://schemas.microsoft.com/office/drawing/2014/main" id="{7415F3D1-5D35-1E5E-670B-9B6F33AE213A}"/>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7673" b="76259" l="23880" r="81407">
                        <a14:foregroundMark x1="53856" y1="34184" x2="50065" y2="35000"/>
                      </a14:backgroundRemoval>
                    </a14:imgEffect>
                  </a14:imgLayer>
                </a14:imgProps>
              </a:ext>
              <a:ext uri="{28A0092B-C50C-407E-A947-70E740481C1C}">
                <a14:useLocalDpi xmlns:a14="http://schemas.microsoft.com/office/drawing/2010/main" val="0"/>
              </a:ext>
            </a:extLst>
          </a:blip>
          <a:srcRect l="16689" t="10350" r="11402" b="16418"/>
          <a:stretch/>
        </p:blipFill>
        <p:spPr>
          <a:xfrm>
            <a:off x="2346804" y="2705455"/>
            <a:ext cx="3538131" cy="4615884"/>
          </a:xfrm>
          <a:prstGeom prst="rect">
            <a:avLst/>
          </a:prstGeom>
        </p:spPr>
      </p:pic>
      <p:pic>
        <p:nvPicPr>
          <p:cNvPr id="2" name="Picture 1">
            <a:extLst>
              <a:ext uri="{FF2B5EF4-FFF2-40B4-BE49-F238E27FC236}">
                <a16:creationId xmlns:a16="http://schemas.microsoft.com/office/drawing/2014/main" id="{D1530DBE-C30F-D294-9625-3531777A0919}"/>
              </a:ext>
            </a:extLst>
          </p:cNvPr>
          <p:cNvPicPr>
            <a:picLocks noChangeAspect="1"/>
          </p:cNvPicPr>
          <p:nvPr/>
        </p:nvPicPr>
        <p:blipFill>
          <a:blip r:embed="rId11"/>
          <a:stretch>
            <a:fillRect/>
          </a:stretch>
        </p:blipFill>
        <p:spPr>
          <a:xfrm>
            <a:off x="-325132" y="442653"/>
            <a:ext cx="12004064" cy="1591194"/>
          </a:xfrm>
          <a:prstGeom prst="rect">
            <a:avLst/>
          </a:prstGeom>
        </p:spPr>
      </p:pic>
    </p:spTree>
    <p:extLst>
      <p:ext uri="{BB962C8B-B14F-4D97-AF65-F5344CB8AC3E}">
        <p14:creationId xmlns:p14="http://schemas.microsoft.com/office/powerpoint/2010/main" val="26221207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500" fill="hold"/>
                                        <p:tgtEl>
                                          <p:spTgt spid="28"/>
                                        </p:tgtEl>
                                        <p:attrNameLst>
                                          <p:attrName>ppt_x</p:attrName>
                                        </p:attrNameLst>
                                      </p:cBhvr>
                                      <p:tavLst>
                                        <p:tav tm="0">
                                          <p:val>
                                            <p:strVal val="#ppt_x"/>
                                          </p:val>
                                        </p:tav>
                                        <p:tav tm="100000">
                                          <p:val>
                                            <p:strVal val="#ppt_x"/>
                                          </p:val>
                                        </p:tav>
                                      </p:tavLst>
                                    </p:anim>
                                    <p:anim calcmode="lin" valueType="num">
                                      <p:cBhvr additive="base">
                                        <p:cTn id="12" dur="500" fill="hold"/>
                                        <p:tgtEl>
                                          <p:spTgt spid="2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additive="base">
                                        <p:cTn id="15" dur="500" fill="hold"/>
                                        <p:tgtEl>
                                          <p:spTgt spid="32"/>
                                        </p:tgtEl>
                                        <p:attrNameLst>
                                          <p:attrName>ppt_x</p:attrName>
                                        </p:attrNameLst>
                                      </p:cBhvr>
                                      <p:tavLst>
                                        <p:tav tm="0">
                                          <p:val>
                                            <p:strVal val="#ppt_x"/>
                                          </p:val>
                                        </p:tav>
                                        <p:tav tm="100000">
                                          <p:val>
                                            <p:strVal val="#ppt_x"/>
                                          </p:val>
                                        </p:tav>
                                      </p:tavLst>
                                    </p:anim>
                                    <p:anim calcmode="lin" valueType="num">
                                      <p:cBhvr additive="base">
                                        <p:cTn id="16" dur="500" fill="hold"/>
                                        <p:tgtEl>
                                          <p:spTgt spid="3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0"/>
                                        </p:tgtEl>
                                        <p:attrNameLst>
                                          <p:attrName>style.visibility</p:attrName>
                                        </p:attrNameLst>
                                      </p:cBhvr>
                                      <p:to>
                                        <p:strVal val="visible"/>
                                      </p:to>
                                    </p:set>
                                    <p:anim calcmode="lin" valueType="num">
                                      <p:cBhvr additive="base">
                                        <p:cTn id="19" dur="500" fill="hold"/>
                                        <p:tgtEl>
                                          <p:spTgt spid="30"/>
                                        </p:tgtEl>
                                        <p:attrNameLst>
                                          <p:attrName>ppt_x</p:attrName>
                                        </p:attrNameLst>
                                      </p:cBhvr>
                                      <p:tavLst>
                                        <p:tav tm="0">
                                          <p:val>
                                            <p:strVal val="#ppt_x"/>
                                          </p:val>
                                        </p:tav>
                                        <p:tav tm="100000">
                                          <p:val>
                                            <p:strVal val="#ppt_x"/>
                                          </p:val>
                                        </p:tav>
                                      </p:tavLst>
                                    </p:anim>
                                    <p:anim calcmode="lin" valueType="num">
                                      <p:cBhvr additive="base">
                                        <p:cTn id="20" dur="500" fill="hold"/>
                                        <p:tgtEl>
                                          <p:spTgt spid="30"/>
                                        </p:tgtEl>
                                        <p:attrNameLst>
                                          <p:attrName>ppt_y</p:attrName>
                                        </p:attrNameLst>
                                      </p:cBhvr>
                                      <p:tavLst>
                                        <p:tav tm="0">
                                          <p:val>
                                            <p:strVal val="1+#ppt_h/2"/>
                                          </p:val>
                                        </p:tav>
                                        <p:tav tm="100000">
                                          <p:val>
                                            <p:strVal val="#ppt_y"/>
                                          </p:val>
                                        </p:tav>
                                      </p:tavLst>
                                    </p:anim>
                                  </p:childTnLst>
                                </p:cTn>
                              </p:par>
                              <p:par>
                                <p:cTn id="21" presetID="32" presetClass="emph" presetSubtype="0" repeatCount="indefinite" fill="hold" nodeType="withEffect">
                                  <p:stCondLst>
                                    <p:cond delay="0"/>
                                  </p:stCondLst>
                                  <p:endCondLst>
                                    <p:cond evt="onNext" delay="0">
                                      <p:tgtEl>
                                        <p:sldTgt/>
                                      </p:tgtEl>
                                    </p:cond>
                                  </p:endCondLst>
                                  <p:childTnLst>
                                    <p:animRot by="120000">
                                      <p:cBhvr>
                                        <p:cTn id="22" dur="100" fill="hold">
                                          <p:stCondLst>
                                            <p:cond delay="0"/>
                                          </p:stCondLst>
                                        </p:cTn>
                                        <p:tgtEl>
                                          <p:spTgt spid="26"/>
                                        </p:tgtEl>
                                        <p:attrNameLst>
                                          <p:attrName>r</p:attrName>
                                        </p:attrNameLst>
                                      </p:cBhvr>
                                    </p:animRot>
                                    <p:animRot by="-240000">
                                      <p:cBhvr>
                                        <p:cTn id="23" dur="200" fill="hold">
                                          <p:stCondLst>
                                            <p:cond delay="200"/>
                                          </p:stCondLst>
                                        </p:cTn>
                                        <p:tgtEl>
                                          <p:spTgt spid="26"/>
                                        </p:tgtEl>
                                        <p:attrNameLst>
                                          <p:attrName>r</p:attrName>
                                        </p:attrNameLst>
                                      </p:cBhvr>
                                    </p:animRot>
                                    <p:animRot by="240000">
                                      <p:cBhvr>
                                        <p:cTn id="24" dur="200" fill="hold">
                                          <p:stCondLst>
                                            <p:cond delay="400"/>
                                          </p:stCondLst>
                                        </p:cTn>
                                        <p:tgtEl>
                                          <p:spTgt spid="26"/>
                                        </p:tgtEl>
                                        <p:attrNameLst>
                                          <p:attrName>r</p:attrName>
                                        </p:attrNameLst>
                                      </p:cBhvr>
                                    </p:animRot>
                                    <p:animRot by="-240000">
                                      <p:cBhvr>
                                        <p:cTn id="25" dur="200" fill="hold">
                                          <p:stCondLst>
                                            <p:cond delay="600"/>
                                          </p:stCondLst>
                                        </p:cTn>
                                        <p:tgtEl>
                                          <p:spTgt spid="26"/>
                                        </p:tgtEl>
                                        <p:attrNameLst>
                                          <p:attrName>r</p:attrName>
                                        </p:attrNameLst>
                                      </p:cBhvr>
                                    </p:animRot>
                                    <p:animRot by="120000">
                                      <p:cBhvr>
                                        <p:cTn id="26" dur="200" fill="hold">
                                          <p:stCondLst>
                                            <p:cond delay="800"/>
                                          </p:stCondLst>
                                        </p:cTn>
                                        <p:tgtEl>
                                          <p:spTgt spid="26"/>
                                        </p:tgtEl>
                                        <p:attrNameLst>
                                          <p:attrName>r</p:attrName>
                                        </p:attrNameLst>
                                      </p:cBhvr>
                                    </p:animRot>
                                  </p:childTnLst>
                                </p:cTn>
                              </p:par>
                              <p:par>
                                <p:cTn id="27" presetID="32" presetClass="emph" presetSubtype="0" repeatCount="indefinite" fill="hold" nodeType="withEffect">
                                  <p:stCondLst>
                                    <p:cond delay="0"/>
                                  </p:stCondLst>
                                  <p:endCondLst>
                                    <p:cond evt="onNext" delay="0">
                                      <p:tgtEl>
                                        <p:sldTgt/>
                                      </p:tgtEl>
                                    </p:cond>
                                  </p:endCondLst>
                                  <p:childTnLst>
                                    <p:animRot by="120000">
                                      <p:cBhvr>
                                        <p:cTn id="28" dur="100" fill="hold">
                                          <p:stCondLst>
                                            <p:cond delay="0"/>
                                          </p:stCondLst>
                                        </p:cTn>
                                        <p:tgtEl>
                                          <p:spTgt spid="28"/>
                                        </p:tgtEl>
                                        <p:attrNameLst>
                                          <p:attrName>r</p:attrName>
                                        </p:attrNameLst>
                                      </p:cBhvr>
                                    </p:animRot>
                                    <p:animRot by="-240000">
                                      <p:cBhvr>
                                        <p:cTn id="29" dur="200" fill="hold">
                                          <p:stCondLst>
                                            <p:cond delay="200"/>
                                          </p:stCondLst>
                                        </p:cTn>
                                        <p:tgtEl>
                                          <p:spTgt spid="28"/>
                                        </p:tgtEl>
                                        <p:attrNameLst>
                                          <p:attrName>r</p:attrName>
                                        </p:attrNameLst>
                                      </p:cBhvr>
                                    </p:animRot>
                                    <p:animRot by="240000">
                                      <p:cBhvr>
                                        <p:cTn id="30" dur="200" fill="hold">
                                          <p:stCondLst>
                                            <p:cond delay="400"/>
                                          </p:stCondLst>
                                        </p:cTn>
                                        <p:tgtEl>
                                          <p:spTgt spid="28"/>
                                        </p:tgtEl>
                                        <p:attrNameLst>
                                          <p:attrName>r</p:attrName>
                                        </p:attrNameLst>
                                      </p:cBhvr>
                                    </p:animRot>
                                    <p:animRot by="-240000">
                                      <p:cBhvr>
                                        <p:cTn id="31" dur="200" fill="hold">
                                          <p:stCondLst>
                                            <p:cond delay="600"/>
                                          </p:stCondLst>
                                        </p:cTn>
                                        <p:tgtEl>
                                          <p:spTgt spid="28"/>
                                        </p:tgtEl>
                                        <p:attrNameLst>
                                          <p:attrName>r</p:attrName>
                                        </p:attrNameLst>
                                      </p:cBhvr>
                                    </p:animRot>
                                    <p:animRot by="120000">
                                      <p:cBhvr>
                                        <p:cTn id="32" dur="200" fill="hold">
                                          <p:stCondLst>
                                            <p:cond delay="800"/>
                                          </p:stCondLst>
                                        </p:cTn>
                                        <p:tgtEl>
                                          <p:spTgt spid="28"/>
                                        </p:tgtEl>
                                        <p:attrNameLst>
                                          <p:attrName>r</p:attrName>
                                        </p:attrNameLst>
                                      </p:cBhvr>
                                    </p:animRot>
                                  </p:childTnLst>
                                </p:cTn>
                              </p:par>
                              <p:par>
                                <p:cTn id="33" presetID="32" presetClass="emph" presetSubtype="0" repeatCount="indefinite" fill="hold" nodeType="withEffect">
                                  <p:stCondLst>
                                    <p:cond delay="0"/>
                                  </p:stCondLst>
                                  <p:endCondLst>
                                    <p:cond evt="onNext" delay="0">
                                      <p:tgtEl>
                                        <p:sldTgt/>
                                      </p:tgtEl>
                                    </p:cond>
                                  </p:endCondLst>
                                  <p:childTnLst>
                                    <p:animRot by="120000">
                                      <p:cBhvr>
                                        <p:cTn id="34" dur="100" fill="hold">
                                          <p:stCondLst>
                                            <p:cond delay="0"/>
                                          </p:stCondLst>
                                        </p:cTn>
                                        <p:tgtEl>
                                          <p:spTgt spid="32"/>
                                        </p:tgtEl>
                                        <p:attrNameLst>
                                          <p:attrName>r</p:attrName>
                                        </p:attrNameLst>
                                      </p:cBhvr>
                                    </p:animRot>
                                    <p:animRot by="-240000">
                                      <p:cBhvr>
                                        <p:cTn id="35" dur="200" fill="hold">
                                          <p:stCondLst>
                                            <p:cond delay="200"/>
                                          </p:stCondLst>
                                        </p:cTn>
                                        <p:tgtEl>
                                          <p:spTgt spid="32"/>
                                        </p:tgtEl>
                                        <p:attrNameLst>
                                          <p:attrName>r</p:attrName>
                                        </p:attrNameLst>
                                      </p:cBhvr>
                                    </p:animRot>
                                    <p:animRot by="240000">
                                      <p:cBhvr>
                                        <p:cTn id="36" dur="200" fill="hold">
                                          <p:stCondLst>
                                            <p:cond delay="400"/>
                                          </p:stCondLst>
                                        </p:cTn>
                                        <p:tgtEl>
                                          <p:spTgt spid="32"/>
                                        </p:tgtEl>
                                        <p:attrNameLst>
                                          <p:attrName>r</p:attrName>
                                        </p:attrNameLst>
                                      </p:cBhvr>
                                    </p:animRot>
                                    <p:animRot by="-240000">
                                      <p:cBhvr>
                                        <p:cTn id="37" dur="200" fill="hold">
                                          <p:stCondLst>
                                            <p:cond delay="600"/>
                                          </p:stCondLst>
                                        </p:cTn>
                                        <p:tgtEl>
                                          <p:spTgt spid="32"/>
                                        </p:tgtEl>
                                        <p:attrNameLst>
                                          <p:attrName>r</p:attrName>
                                        </p:attrNameLst>
                                      </p:cBhvr>
                                    </p:animRot>
                                    <p:animRot by="120000">
                                      <p:cBhvr>
                                        <p:cTn id="38" dur="200" fill="hold">
                                          <p:stCondLst>
                                            <p:cond delay="800"/>
                                          </p:stCondLst>
                                        </p:cTn>
                                        <p:tgtEl>
                                          <p:spTgt spid="32"/>
                                        </p:tgtEl>
                                        <p:attrNameLst>
                                          <p:attrName>r</p:attrName>
                                        </p:attrNameLst>
                                      </p:cBhvr>
                                    </p:animRot>
                                  </p:childTnLst>
                                </p:cTn>
                              </p:par>
                              <p:par>
                                <p:cTn id="39" presetID="32" presetClass="emph" presetSubtype="0" repeatCount="indefinite" fill="hold" nodeType="withEffect">
                                  <p:stCondLst>
                                    <p:cond delay="0"/>
                                  </p:stCondLst>
                                  <p:endCondLst>
                                    <p:cond evt="onNext" delay="0">
                                      <p:tgtEl>
                                        <p:sldTgt/>
                                      </p:tgtEl>
                                    </p:cond>
                                  </p:endCondLst>
                                  <p:childTnLst>
                                    <p:animRot by="120000">
                                      <p:cBhvr>
                                        <p:cTn id="40" dur="100" fill="hold">
                                          <p:stCondLst>
                                            <p:cond delay="0"/>
                                          </p:stCondLst>
                                        </p:cTn>
                                        <p:tgtEl>
                                          <p:spTgt spid="30"/>
                                        </p:tgtEl>
                                        <p:attrNameLst>
                                          <p:attrName>r</p:attrName>
                                        </p:attrNameLst>
                                      </p:cBhvr>
                                    </p:animRot>
                                    <p:animRot by="-240000">
                                      <p:cBhvr>
                                        <p:cTn id="41" dur="200" fill="hold">
                                          <p:stCondLst>
                                            <p:cond delay="200"/>
                                          </p:stCondLst>
                                        </p:cTn>
                                        <p:tgtEl>
                                          <p:spTgt spid="30"/>
                                        </p:tgtEl>
                                        <p:attrNameLst>
                                          <p:attrName>r</p:attrName>
                                        </p:attrNameLst>
                                      </p:cBhvr>
                                    </p:animRot>
                                    <p:animRot by="240000">
                                      <p:cBhvr>
                                        <p:cTn id="42" dur="200" fill="hold">
                                          <p:stCondLst>
                                            <p:cond delay="400"/>
                                          </p:stCondLst>
                                        </p:cTn>
                                        <p:tgtEl>
                                          <p:spTgt spid="30"/>
                                        </p:tgtEl>
                                        <p:attrNameLst>
                                          <p:attrName>r</p:attrName>
                                        </p:attrNameLst>
                                      </p:cBhvr>
                                    </p:animRot>
                                    <p:animRot by="-240000">
                                      <p:cBhvr>
                                        <p:cTn id="43" dur="200" fill="hold">
                                          <p:stCondLst>
                                            <p:cond delay="600"/>
                                          </p:stCondLst>
                                        </p:cTn>
                                        <p:tgtEl>
                                          <p:spTgt spid="30"/>
                                        </p:tgtEl>
                                        <p:attrNameLst>
                                          <p:attrName>r</p:attrName>
                                        </p:attrNameLst>
                                      </p:cBhvr>
                                    </p:animRot>
                                    <p:animRot by="120000">
                                      <p:cBhvr>
                                        <p:cTn id="44" dur="200" fill="hold">
                                          <p:stCondLst>
                                            <p:cond delay="800"/>
                                          </p:stCondLst>
                                        </p:cTn>
                                        <p:tgtEl>
                                          <p:spTgt spid="30"/>
                                        </p:tgtEl>
                                        <p:attrNameLst>
                                          <p:attrName>r</p:attrName>
                                        </p:attrNameLst>
                                      </p:cBhvr>
                                    </p:animRo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2"/>
                                        </p:tgtEl>
                                        <p:attrNameLst>
                                          <p:attrName>style.visibility</p:attrName>
                                        </p:attrNameLst>
                                      </p:cBhvr>
                                      <p:to>
                                        <p:strVal val="visible"/>
                                      </p:to>
                                    </p:set>
                                    <p:animEffect transition="in" filter="barn(inVertical)">
                                      <p:cBhvr>
                                        <p:cTn id="4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A6FC47C5-A023-A062-9890-8A8F75DC8A75}"/>
              </a:ext>
            </a:extLst>
          </p:cNvPr>
          <p:cNvSpPr/>
          <p:nvPr/>
        </p:nvSpPr>
        <p:spPr>
          <a:xfrm>
            <a:off x="3377240" y="67000"/>
            <a:ext cx="5133373" cy="197278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Phần</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làm</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việc</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ban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cán</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sự</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lớp</a:t>
            </a:r>
            <a:endPar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FAB1F2EE-F8FD-75F5-5DC5-711C7703A776}"/>
              </a:ext>
            </a:extLst>
          </p:cNvPr>
          <p:cNvSpPr txBox="1"/>
          <p:nvPr/>
        </p:nvSpPr>
        <p:spPr>
          <a:xfrm>
            <a:off x="273876" y="1851284"/>
            <a:ext cx="3643699" cy="1532334"/>
          </a:xfrm>
          <a:prstGeom prst="flowChartAlternateProcess">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Các</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tổ</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trưởng</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báo</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cáo</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kết</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quả</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hoạt</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động</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trong</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tuần</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của</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tổ</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 name="TextBox 4">
            <a:extLst>
              <a:ext uri="{FF2B5EF4-FFF2-40B4-BE49-F238E27FC236}">
                <a16:creationId xmlns:a16="http://schemas.microsoft.com/office/drawing/2014/main" id="{1BF6BC6C-93C9-D982-15BD-9D511EE50B93}"/>
              </a:ext>
            </a:extLst>
          </p:cNvPr>
          <p:cNvSpPr txBox="1"/>
          <p:nvPr/>
        </p:nvSpPr>
        <p:spPr>
          <a:xfrm>
            <a:off x="7830389" y="2039786"/>
            <a:ext cx="3958199" cy="1532334"/>
          </a:xfrm>
          <a:prstGeom prst="flowChartAlternateProcess">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Lớp trưởng báo cáo kết quả học tập của lớp trong tuần</a:t>
            </a:r>
            <a:endPar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1" name="Hình ảnh 20" descr="Ảnh có chứa đồ chơi, búp bê, đồ họa véc-tơ&#10;&#10;Mô tả được tạo tự động">
            <a:extLst>
              <a:ext uri="{FF2B5EF4-FFF2-40B4-BE49-F238E27FC236}">
                <a16:creationId xmlns:a16="http://schemas.microsoft.com/office/drawing/2014/main" id="{85D0EABF-2F2C-4343-9982-41B988171A09}"/>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3980" b="74184" l="23791" r="80784">
                        <a14:foregroundMark x1="53725" y1="36327" x2="51242" y2="32857"/>
                        <a14:foregroundMark x1="52157" y1="73367" x2="50458" y2="74184"/>
                      </a14:backgroundRemoval>
                    </a14:imgEffect>
                  </a14:imgLayer>
                </a14:imgProps>
              </a:ext>
              <a:ext uri="{28A0092B-C50C-407E-A947-70E740481C1C}">
                <a14:useLocalDpi xmlns:a14="http://schemas.microsoft.com/office/drawing/2010/main" val="0"/>
              </a:ext>
            </a:extLst>
          </a:blip>
          <a:srcRect l="16146" t="12631" r="21640" b="19326"/>
          <a:stretch/>
        </p:blipFill>
        <p:spPr>
          <a:xfrm>
            <a:off x="2578825" y="2533150"/>
            <a:ext cx="3225212" cy="4505381"/>
          </a:xfrm>
          <a:prstGeom prst="rect">
            <a:avLst/>
          </a:prstGeom>
        </p:spPr>
      </p:pic>
      <p:pic>
        <p:nvPicPr>
          <p:cNvPr id="22" name="Hình ảnh 21" descr="Ảnh có chứa đồ chơi, búp bê&#10;&#10;Mô tả được tạo tự động">
            <a:extLst>
              <a:ext uri="{FF2B5EF4-FFF2-40B4-BE49-F238E27FC236}">
                <a16:creationId xmlns:a16="http://schemas.microsoft.com/office/drawing/2014/main" id="{9F8E7196-D75B-9680-77BF-FD45A8574F2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20000" b="85408" l="34898" r="69490">
                        <a14:foregroundMark x1="49694" y1="20102" x2="49694" y2="20102"/>
                        <a14:foregroundMark x1="44898" y1="30816" x2="49286" y2="33673"/>
                        <a14:foregroundMark x1="58673" y1="32857" x2="51633" y2="34388"/>
                        <a14:foregroundMark x1="51020" y1="37245" x2="51020" y2="39796"/>
                        <a14:foregroundMark x1="47041" y1="81837" x2="43061" y2="83571"/>
                        <a14:foregroundMark x1="60612" y1="81429" x2="64035" y2="83770"/>
                        <a14:foregroundMark x1="45918" y1="29694" x2="46327" y2="25918"/>
                        <a14:foregroundMark x1="60000" y1="28265" x2="57041" y2="30612"/>
                        <a14:backgroundMark x1="67551" y1="85408" x2="64184" y2="85204"/>
                      </a14:backgroundRemoval>
                    </a14:imgEffect>
                  </a14:imgLayer>
                </a14:imgProps>
              </a:ext>
              <a:ext uri="{28A0092B-C50C-407E-A947-70E740481C1C}">
                <a14:useLocalDpi xmlns:a14="http://schemas.microsoft.com/office/drawing/2010/main" val="0"/>
              </a:ext>
            </a:extLst>
          </a:blip>
          <a:srcRect l="30639" t="12537" r="26115" b="10647"/>
          <a:stretch/>
        </p:blipFill>
        <p:spPr>
          <a:xfrm>
            <a:off x="6263468" y="2681533"/>
            <a:ext cx="2424651" cy="4200582"/>
          </a:xfrm>
          <a:prstGeom prst="rect">
            <a:avLst/>
          </a:prstGeom>
        </p:spPr>
      </p:pic>
    </p:spTree>
    <p:extLst>
      <p:ext uri="{BB962C8B-B14F-4D97-AF65-F5344CB8AC3E}">
        <p14:creationId xmlns:p14="http://schemas.microsoft.com/office/powerpoint/2010/main" val="226112161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endCondLst>
                                    <p:cond evt="onNext" delay="0">
                                      <p:tgtEl>
                                        <p:sldTgt/>
                                      </p:tgtEl>
                                    </p:cond>
                                  </p:endCondLst>
                                  <p:childTnLst>
                                    <p:animRot by="120000">
                                      <p:cBhvr>
                                        <p:cTn id="6" dur="100" fill="hold">
                                          <p:stCondLst>
                                            <p:cond delay="0"/>
                                          </p:stCondLst>
                                        </p:cTn>
                                        <p:tgtEl>
                                          <p:spTgt spid="21"/>
                                        </p:tgtEl>
                                        <p:attrNameLst>
                                          <p:attrName>r</p:attrName>
                                        </p:attrNameLst>
                                      </p:cBhvr>
                                    </p:animRot>
                                    <p:animRot by="-240000">
                                      <p:cBhvr>
                                        <p:cTn id="7" dur="200" fill="hold">
                                          <p:stCondLst>
                                            <p:cond delay="200"/>
                                          </p:stCondLst>
                                        </p:cTn>
                                        <p:tgtEl>
                                          <p:spTgt spid="21"/>
                                        </p:tgtEl>
                                        <p:attrNameLst>
                                          <p:attrName>r</p:attrName>
                                        </p:attrNameLst>
                                      </p:cBhvr>
                                    </p:animRot>
                                    <p:animRot by="240000">
                                      <p:cBhvr>
                                        <p:cTn id="8" dur="200" fill="hold">
                                          <p:stCondLst>
                                            <p:cond delay="400"/>
                                          </p:stCondLst>
                                        </p:cTn>
                                        <p:tgtEl>
                                          <p:spTgt spid="21"/>
                                        </p:tgtEl>
                                        <p:attrNameLst>
                                          <p:attrName>r</p:attrName>
                                        </p:attrNameLst>
                                      </p:cBhvr>
                                    </p:animRot>
                                    <p:animRot by="-240000">
                                      <p:cBhvr>
                                        <p:cTn id="9" dur="200" fill="hold">
                                          <p:stCondLst>
                                            <p:cond delay="600"/>
                                          </p:stCondLst>
                                        </p:cTn>
                                        <p:tgtEl>
                                          <p:spTgt spid="21"/>
                                        </p:tgtEl>
                                        <p:attrNameLst>
                                          <p:attrName>r</p:attrName>
                                        </p:attrNameLst>
                                      </p:cBhvr>
                                    </p:animRot>
                                    <p:animRot by="120000">
                                      <p:cBhvr>
                                        <p:cTn id="10" dur="200" fill="hold">
                                          <p:stCondLst>
                                            <p:cond delay="800"/>
                                          </p:stCondLst>
                                        </p:cTn>
                                        <p:tgtEl>
                                          <p:spTgt spid="21"/>
                                        </p:tgtEl>
                                        <p:attrNameLst>
                                          <p:attrName>r</p:attrName>
                                        </p:attrNameLst>
                                      </p:cBhvr>
                                    </p:animRot>
                                  </p:childTnLst>
                                </p:cTn>
                              </p:par>
                              <p:par>
                                <p:cTn id="11" presetID="32" presetClass="emph" presetSubtype="0" repeatCount="indefinite" fill="hold" nodeType="withEffect">
                                  <p:stCondLst>
                                    <p:cond delay="0"/>
                                  </p:stCondLst>
                                  <p:endCondLst>
                                    <p:cond evt="onNext" delay="0">
                                      <p:tgtEl>
                                        <p:sldTgt/>
                                      </p:tgtEl>
                                    </p:cond>
                                  </p:endCondLst>
                                  <p:childTnLst>
                                    <p:animRot by="120000">
                                      <p:cBhvr>
                                        <p:cTn id="12" dur="100" fill="hold">
                                          <p:stCondLst>
                                            <p:cond delay="0"/>
                                          </p:stCondLst>
                                        </p:cTn>
                                        <p:tgtEl>
                                          <p:spTgt spid="22"/>
                                        </p:tgtEl>
                                        <p:attrNameLst>
                                          <p:attrName>r</p:attrName>
                                        </p:attrNameLst>
                                      </p:cBhvr>
                                    </p:animRot>
                                    <p:animRot by="-240000">
                                      <p:cBhvr>
                                        <p:cTn id="13" dur="200" fill="hold">
                                          <p:stCondLst>
                                            <p:cond delay="200"/>
                                          </p:stCondLst>
                                        </p:cTn>
                                        <p:tgtEl>
                                          <p:spTgt spid="22"/>
                                        </p:tgtEl>
                                        <p:attrNameLst>
                                          <p:attrName>r</p:attrName>
                                        </p:attrNameLst>
                                      </p:cBhvr>
                                    </p:animRot>
                                    <p:animRot by="240000">
                                      <p:cBhvr>
                                        <p:cTn id="14" dur="200" fill="hold">
                                          <p:stCondLst>
                                            <p:cond delay="400"/>
                                          </p:stCondLst>
                                        </p:cTn>
                                        <p:tgtEl>
                                          <p:spTgt spid="22"/>
                                        </p:tgtEl>
                                        <p:attrNameLst>
                                          <p:attrName>r</p:attrName>
                                        </p:attrNameLst>
                                      </p:cBhvr>
                                    </p:animRot>
                                    <p:animRot by="-240000">
                                      <p:cBhvr>
                                        <p:cTn id="15" dur="200" fill="hold">
                                          <p:stCondLst>
                                            <p:cond delay="600"/>
                                          </p:stCondLst>
                                        </p:cTn>
                                        <p:tgtEl>
                                          <p:spTgt spid="22"/>
                                        </p:tgtEl>
                                        <p:attrNameLst>
                                          <p:attrName>r</p:attrName>
                                        </p:attrNameLst>
                                      </p:cBhvr>
                                    </p:animRot>
                                    <p:animRot by="120000">
                                      <p:cBhvr>
                                        <p:cTn id="16" dur="200" fill="hold">
                                          <p:stCondLst>
                                            <p:cond delay="800"/>
                                          </p:stCondLst>
                                        </p:cTn>
                                        <p:tgtEl>
                                          <p:spTgt spid="22"/>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additive="base">
                                        <p:cTn id="26" dur="500" fill="hold"/>
                                        <p:tgtEl>
                                          <p:spTgt spid="3"/>
                                        </p:tgtEl>
                                        <p:attrNameLst>
                                          <p:attrName>ppt_x</p:attrName>
                                        </p:attrNameLst>
                                      </p:cBhvr>
                                      <p:tavLst>
                                        <p:tav tm="0">
                                          <p:val>
                                            <p:strVal val="#ppt_x"/>
                                          </p:val>
                                        </p:tav>
                                        <p:tav tm="100000">
                                          <p:val>
                                            <p:strVal val="#ppt_x"/>
                                          </p:val>
                                        </p:tav>
                                      </p:tavLst>
                                    </p:anim>
                                    <p:anim calcmode="lin" valueType="num">
                                      <p:cBhvr additive="base">
                                        <p:cTn id="27" dur="500" fill="hold"/>
                                        <p:tgtEl>
                                          <p:spTgt spid="3"/>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5"/>
                                        </p:tgtEl>
                                        <p:attrNameLst>
                                          <p:attrName>style.visibility</p:attrName>
                                        </p:attrNameLst>
                                      </p:cBhvr>
                                      <p:to>
                                        <p:strVal val="visible"/>
                                      </p:to>
                                    </p:set>
                                    <p:anim calcmode="lin" valueType="num">
                                      <p:cBhvr additive="base">
                                        <p:cTn id="30" dur="500" fill="hold"/>
                                        <p:tgtEl>
                                          <p:spTgt spid="5"/>
                                        </p:tgtEl>
                                        <p:attrNameLst>
                                          <p:attrName>ppt_x</p:attrName>
                                        </p:attrNameLst>
                                      </p:cBhvr>
                                      <p:tavLst>
                                        <p:tav tm="0">
                                          <p:val>
                                            <p:strVal val="#ppt_x"/>
                                          </p:val>
                                        </p:tav>
                                        <p:tav tm="100000">
                                          <p:val>
                                            <p:strVal val="#ppt_x"/>
                                          </p:val>
                                        </p:tav>
                                      </p:tavLst>
                                    </p:anim>
                                    <p:anim calcmode="lin" valueType="num">
                                      <p:cBhvr additive="base">
                                        <p:cTn id="3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15">
            <a:extLst>
              <a:ext uri="{FF2B5EF4-FFF2-40B4-BE49-F238E27FC236}">
                <a16:creationId xmlns:a16="http://schemas.microsoft.com/office/drawing/2014/main" id="{6CA1C907-3C3E-EFDD-CBB6-06A7C23174B8}"/>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6327" b="87347" l="16837" r="82857">
                        <a14:foregroundMark x1="42041" y1="83673" x2="42857" y2="86429"/>
                        <a14:foregroundMark x1="52755" y1="86429" x2="53776" y2="87347"/>
                        <a14:foregroundMark x1="41633" y1="16327" x2="39694" y2="16735"/>
                      </a14:backgroundRemoval>
                    </a14:imgEffect>
                  </a14:imgLayer>
                </a14:imgProps>
              </a:ext>
              <a:ext uri="{28A0092B-C50C-407E-A947-70E740481C1C}">
                <a14:useLocalDpi xmlns:a14="http://schemas.microsoft.com/office/drawing/2010/main" val="0"/>
              </a:ext>
            </a:extLst>
          </a:blip>
          <a:srcRect l="8645" t="8173" r="8611" b="8386"/>
          <a:stretch/>
        </p:blipFill>
        <p:spPr>
          <a:xfrm flipH="1">
            <a:off x="7219559" y="1454643"/>
            <a:ext cx="5376372" cy="5294499"/>
          </a:xfrm>
          <a:prstGeom prst="rect">
            <a:avLst/>
          </a:prstGeom>
        </p:spPr>
      </p:pic>
      <p:sp>
        <p:nvSpPr>
          <p:cNvPr id="6" name="Flowchart: Alternate Process 5">
            <a:extLst>
              <a:ext uri="{FF2B5EF4-FFF2-40B4-BE49-F238E27FC236}">
                <a16:creationId xmlns:a16="http://schemas.microsoft.com/office/drawing/2014/main" id="{BC33F8BD-3F1A-9443-93D1-A0E322A5E476}"/>
              </a:ext>
            </a:extLst>
          </p:cNvPr>
          <p:cNvSpPr/>
          <p:nvPr/>
        </p:nvSpPr>
        <p:spPr>
          <a:xfrm>
            <a:off x="289334" y="2093372"/>
            <a:ext cx="7573642" cy="4017042"/>
          </a:xfrm>
          <a:prstGeom prst="flowChartAlternateProcess">
            <a:avLst/>
          </a:prstGeom>
          <a:solidFill>
            <a:srgbClr val="FFFFCC"/>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44546A"/>
                </a:solidFill>
                <a:effectLst/>
                <a:uLnTx/>
                <a:uFillTx/>
                <a:latin typeface="Calibri" panose="020F0502020204030204"/>
                <a:ea typeface="+mn-ea"/>
                <a:cs typeface="+mn-cs"/>
              </a:rPr>
              <a:t>Một số bạn rất chăm chỉ hoàn thành bài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44546A"/>
                </a:solidFill>
                <a:effectLst/>
                <a:uLnTx/>
                <a:uFillTx/>
                <a:latin typeface="Calibri" panose="020F0502020204030204"/>
                <a:ea typeface="+mn-ea"/>
                <a:cs typeface="+mn-cs"/>
              </a:rPr>
              <a:t>Một số bạn hăng hái giơ tay phát biểu xây dựng bài</a:t>
            </a:r>
            <a:endParaRPr kumimoji="0" lang="en-US" sz="2800" b="0" i="0" u="none" strike="noStrike" kern="1200" cap="none" spc="0" normalizeH="0" baseline="0" noProof="0" dirty="0">
              <a:ln>
                <a:noFill/>
              </a:ln>
              <a:solidFill>
                <a:srgbClr val="44546A"/>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7DB84613-7171-7AA2-9CD0-B33E30AA6354}"/>
              </a:ext>
            </a:extLst>
          </p:cNvPr>
          <p:cNvSpPr txBox="1"/>
          <p:nvPr/>
        </p:nvSpPr>
        <p:spPr>
          <a:xfrm>
            <a:off x="643976" y="2248220"/>
            <a:ext cx="233486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Calibri" panose="020F0502020204030204"/>
                <a:ea typeface="+mn-ea"/>
                <a:cs typeface="+mn-cs"/>
              </a:rPr>
              <a:t>Ưu điểm:</a:t>
            </a:r>
          </a:p>
        </p:txBody>
      </p:sp>
      <p:pic>
        <p:nvPicPr>
          <p:cNvPr id="2" name="Picture 1">
            <a:extLst>
              <a:ext uri="{FF2B5EF4-FFF2-40B4-BE49-F238E27FC236}">
                <a16:creationId xmlns:a16="http://schemas.microsoft.com/office/drawing/2014/main" id="{1A562129-247E-5E3D-9477-54D698624891}"/>
              </a:ext>
            </a:extLst>
          </p:cNvPr>
          <p:cNvPicPr>
            <a:picLocks noChangeAspect="1"/>
          </p:cNvPicPr>
          <p:nvPr/>
        </p:nvPicPr>
        <p:blipFill>
          <a:blip r:embed="rId4"/>
          <a:stretch>
            <a:fillRect/>
          </a:stretch>
        </p:blipFill>
        <p:spPr>
          <a:xfrm>
            <a:off x="0" y="340546"/>
            <a:ext cx="12046740" cy="1566808"/>
          </a:xfrm>
          <a:prstGeom prst="rect">
            <a:avLst/>
          </a:prstGeom>
        </p:spPr>
      </p:pic>
    </p:spTree>
    <p:extLst>
      <p:ext uri="{BB962C8B-B14F-4D97-AF65-F5344CB8AC3E}">
        <p14:creationId xmlns:p14="http://schemas.microsoft.com/office/powerpoint/2010/main" val="33296324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3000"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par>
                                <p:cTn id="11" presetID="32" presetClass="emph" presetSubtype="0" repeatCount="2000" fill="hold" nodeType="withEffect">
                                  <p:stCondLst>
                                    <p:cond delay="0"/>
                                  </p:stCondLst>
                                  <p:childTnLst>
                                    <p:animRot by="120000">
                                      <p:cBhvr>
                                        <p:cTn id="12" dur="100" fill="hold">
                                          <p:stCondLst>
                                            <p:cond delay="0"/>
                                          </p:stCondLst>
                                        </p:cTn>
                                        <p:tgtEl>
                                          <p:spTgt spid="4"/>
                                        </p:tgtEl>
                                        <p:attrNameLst>
                                          <p:attrName>r</p:attrName>
                                        </p:attrNameLst>
                                      </p:cBhvr>
                                    </p:animRot>
                                    <p:animRot by="-240000">
                                      <p:cBhvr>
                                        <p:cTn id="13" dur="200" fill="hold">
                                          <p:stCondLst>
                                            <p:cond delay="200"/>
                                          </p:stCondLst>
                                        </p:cTn>
                                        <p:tgtEl>
                                          <p:spTgt spid="4"/>
                                        </p:tgtEl>
                                        <p:attrNameLst>
                                          <p:attrName>r</p:attrName>
                                        </p:attrNameLst>
                                      </p:cBhvr>
                                    </p:animRot>
                                    <p:animRot by="240000">
                                      <p:cBhvr>
                                        <p:cTn id="14" dur="200" fill="hold">
                                          <p:stCondLst>
                                            <p:cond delay="400"/>
                                          </p:stCondLst>
                                        </p:cTn>
                                        <p:tgtEl>
                                          <p:spTgt spid="4"/>
                                        </p:tgtEl>
                                        <p:attrNameLst>
                                          <p:attrName>r</p:attrName>
                                        </p:attrNameLst>
                                      </p:cBhvr>
                                    </p:animRot>
                                    <p:animRot by="-240000">
                                      <p:cBhvr>
                                        <p:cTn id="15" dur="200" fill="hold">
                                          <p:stCondLst>
                                            <p:cond delay="600"/>
                                          </p:stCondLst>
                                        </p:cTn>
                                        <p:tgtEl>
                                          <p:spTgt spid="4"/>
                                        </p:tgtEl>
                                        <p:attrNameLst>
                                          <p:attrName>r</p:attrName>
                                        </p:attrNameLst>
                                      </p:cBhvr>
                                    </p:animRot>
                                    <p:animRot by="120000">
                                      <p:cBhvr>
                                        <p:cTn id="16" dur="200" fill="hold">
                                          <p:stCondLst>
                                            <p:cond delay="800"/>
                                          </p:stCondLst>
                                        </p:cTn>
                                        <p:tgtEl>
                                          <p:spTgt spid="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15">
            <a:extLst>
              <a:ext uri="{FF2B5EF4-FFF2-40B4-BE49-F238E27FC236}">
                <a16:creationId xmlns:a16="http://schemas.microsoft.com/office/drawing/2014/main" id="{B375D944-3212-73DE-AC06-141F8CDF8C8A}"/>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6327" b="87347" l="16837" r="82857">
                        <a14:foregroundMark x1="42041" y1="83673" x2="42857" y2="86429"/>
                        <a14:foregroundMark x1="52755" y1="86429" x2="53776" y2="87347"/>
                        <a14:foregroundMark x1="41633" y1="16327" x2="39694" y2="16735"/>
                      </a14:backgroundRemoval>
                    </a14:imgEffect>
                  </a14:imgLayer>
                </a14:imgProps>
              </a:ext>
              <a:ext uri="{28A0092B-C50C-407E-A947-70E740481C1C}">
                <a14:useLocalDpi xmlns:a14="http://schemas.microsoft.com/office/drawing/2010/main" val="0"/>
              </a:ext>
            </a:extLst>
          </a:blip>
          <a:srcRect l="8645" t="8173" r="8611" b="8386"/>
          <a:stretch/>
        </p:blipFill>
        <p:spPr>
          <a:xfrm flipH="1">
            <a:off x="7219559" y="1454643"/>
            <a:ext cx="5376372" cy="5294499"/>
          </a:xfrm>
          <a:prstGeom prst="rect">
            <a:avLst/>
          </a:prstGeom>
        </p:spPr>
      </p:pic>
      <p:sp>
        <p:nvSpPr>
          <p:cNvPr id="7" name="Flowchart: Alternate Process 6">
            <a:extLst>
              <a:ext uri="{FF2B5EF4-FFF2-40B4-BE49-F238E27FC236}">
                <a16:creationId xmlns:a16="http://schemas.microsoft.com/office/drawing/2014/main" id="{97ACA998-ED6B-D2E6-E6A5-64BA8F01816C}"/>
              </a:ext>
            </a:extLst>
          </p:cNvPr>
          <p:cNvSpPr/>
          <p:nvPr/>
        </p:nvSpPr>
        <p:spPr>
          <a:xfrm>
            <a:off x="289334" y="2093372"/>
            <a:ext cx="7573642" cy="4017042"/>
          </a:xfrm>
          <a:prstGeom prst="flowChartAlternateProcess">
            <a:avLst/>
          </a:prstGeom>
          <a:solidFill>
            <a:srgbClr val="FFFFCC"/>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800" dirty="0">
                <a:solidFill>
                  <a:srgbClr val="44546A"/>
                </a:solidFill>
                <a:latin typeface="Calibri" panose="020F0502020204030204"/>
              </a:rPr>
              <a:t>Vẫn còn bạn chưa hoàn thành bài, nói chuyện riêng trong giờ học và chưa tích cực trong học tập</a:t>
            </a:r>
            <a:endParaRPr kumimoji="0" lang="en-US" sz="2800" b="0" i="0" u="none" strike="noStrike" kern="1200" cap="none" spc="0" normalizeH="0" baseline="0" noProof="0" dirty="0">
              <a:ln>
                <a:noFill/>
              </a:ln>
              <a:solidFill>
                <a:srgbClr val="44546A"/>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BC8EE888-7E1F-3C3C-D0C2-8E104B526E76}"/>
              </a:ext>
            </a:extLst>
          </p:cNvPr>
          <p:cNvSpPr txBox="1"/>
          <p:nvPr/>
        </p:nvSpPr>
        <p:spPr>
          <a:xfrm>
            <a:off x="643976" y="2248220"/>
            <a:ext cx="233486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Calibri" panose="020F0502020204030204"/>
                <a:ea typeface="+mn-ea"/>
                <a:cs typeface="+mn-cs"/>
              </a:rPr>
              <a:t>Hạn chế:</a:t>
            </a:r>
          </a:p>
        </p:txBody>
      </p:sp>
      <p:pic>
        <p:nvPicPr>
          <p:cNvPr id="2" name="Picture 1">
            <a:extLst>
              <a:ext uri="{FF2B5EF4-FFF2-40B4-BE49-F238E27FC236}">
                <a16:creationId xmlns:a16="http://schemas.microsoft.com/office/drawing/2014/main" id="{E9248B66-24DD-E4E5-66CE-356A38CB3EFC}"/>
              </a:ext>
            </a:extLst>
          </p:cNvPr>
          <p:cNvPicPr>
            <a:picLocks noChangeAspect="1"/>
          </p:cNvPicPr>
          <p:nvPr/>
        </p:nvPicPr>
        <p:blipFill>
          <a:blip r:embed="rId4"/>
          <a:stretch>
            <a:fillRect/>
          </a:stretch>
        </p:blipFill>
        <p:spPr>
          <a:xfrm>
            <a:off x="0" y="359596"/>
            <a:ext cx="12046740" cy="1566808"/>
          </a:xfrm>
          <a:prstGeom prst="rect">
            <a:avLst/>
          </a:prstGeom>
        </p:spPr>
      </p:pic>
    </p:spTree>
    <p:extLst>
      <p:ext uri="{BB962C8B-B14F-4D97-AF65-F5344CB8AC3E}">
        <p14:creationId xmlns:p14="http://schemas.microsoft.com/office/powerpoint/2010/main" val="364150345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3000"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par>
                                <p:cTn id="11" presetID="32" presetClass="emph" presetSubtype="0" repeatCount="2000" fill="hold" nodeType="withEffect">
                                  <p:stCondLst>
                                    <p:cond delay="0"/>
                                  </p:stCondLst>
                                  <p:childTnLst>
                                    <p:animRot by="120000">
                                      <p:cBhvr>
                                        <p:cTn id="12" dur="100" fill="hold">
                                          <p:stCondLst>
                                            <p:cond delay="0"/>
                                          </p:stCondLst>
                                        </p:cTn>
                                        <p:tgtEl>
                                          <p:spTgt spid="5"/>
                                        </p:tgtEl>
                                        <p:attrNameLst>
                                          <p:attrName>r</p:attrName>
                                        </p:attrNameLst>
                                      </p:cBhvr>
                                    </p:animRot>
                                    <p:animRot by="-240000">
                                      <p:cBhvr>
                                        <p:cTn id="13" dur="200" fill="hold">
                                          <p:stCondLst>
                                            <p:cond delay="200"/>
                                          </p:stCondLst>
                                        </p:cTn>
                                        <p:tgtEl>
                                          <p:spTgt spid="5"/>
                                        </p:tgtEl>
                                        <p:attrNameLst>
                                          <p:attrName>r</p:attrName>
                                        </p:attrNameLst>
                                      </p:cBhvr>
                                    </p:animRot>
                                    <p:animRot by="240000">
                                      <p:cBhvr>
                                        <p:cTn id="14" dur="200" fill="hold">
                                          <p:stCondLst>
                                            <p:cond delay="400"/>
                                          </p:stCondLst>
                                        </p:cTn>
                                        <p:tgtEl>
                                          <p:spTgt spid="5"/>
                                        </p:tgtEl>
                                        <p:attrNameLst>
                                          <p:attrName>r</p:attrName>
                                        </p:attrNameLst>
                                      </p:cBhvr>
                                    </p:animRot>
                                    <p:animRot by="-240000">
                                      <p:cBhvr>
                                        <p:cTn id="15" dur="200" fill="hold">
                                          <p:stCondLst>
                                            <p:cond delay="600"/>
                                          </p:stCondLst>
                                        </p:cTn>
                                        <p:tgtEl>
                                          <p:spTgt spid="5"/>
                                        </p:tgtEl>
                                        <p:attrNameLst>
                                          <p:attrName>r</p:attrName>
                                        </p:attrNameLst>
                                      </p:cBhvr>
                                    </p:animRot>
                                    <p:animRot by="120000">
                                      <p:cBhvr>
                                        <p:cTn id="16" dur="200" fill="hold">
                                          <p:stCondLst>
                                            <p:cond delay="800"/>
                                          </p:stCondLst>
                                        </p:cTn>
                                        <p:tgtEl>
                                          <p:spTgt spid="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111A82AB-3A81-58AB-7B22-B0C70769955B}"/>
              </a:ext>
            </a:extLst>
          </p:cNvPr>
          <p:cNvSpPr/>
          <p:nvPr/>
        </p:nvSpPr>
        <p:spPr>
          <a:xfrm>
            <a:off x="3377710" y="251011"/>
            <a:ext cx="4948518" cy="1434914"/>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Góc</a:t>
            </a:r>
            <a:r>
              <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tuyên</a:t>
            </a:r>
            <a:r>
              <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dương</a:t>
            </a:r>
            <a:endPar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 name="TextBox 7">
            <a:extLst>
              <a:ext uri="{FF2B5EF4-FFF2-40B4-BE49-F238E27FC236}">
                <a16:creationId xmlns:a16="http://schemas.microsoft.com/office/drawing/2014/main" id="{4885464C-058D-171C-FC2B-482E6B44BA01}"/>
              </a:ext>
            </a:extLst>
          </p:cNvPr>
          <p:cNvSpPr txBox="1"/>
          <p:nvPr/>
        </p:nvSpPr>
        <p:spPr>
          <a:xfrm>
            <a:off x="407771" y="2008951"/>
            <a:ext cx="3278243" cy="1555178"/>
          </a:xfrm>
          <a:prstGeom prst="round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267" b="0"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mn-cs"/>
              </a:rPr>
              <a:t>Ngôi sao chăm chỉ</a:t>
            </a:r>
            <a:endParaRPr kumimoji="0" lang="en-US" sz="4267"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9" name="TextBox 8">
            <a:extLst>
              <a:ext uri="{FF2B5EF4-FFF2-40B4-BE49-F238E27FC236}">
                <a16:creationId xmlns:a16="http://schemas.microsoft.com/office/drawing/2014/main" id="{5F968A2D-3E18-166D-44AB-EB3733827683}"/>
              </a:ext>
            </a:extLst>
          </p:cNvPr>
          <p:cNvSpPr txBox="1"/>
          <p:nvPr/>
        </p:nvSpPr>
        <p:spPr>
          <a:xfrm>
            <a:off x="7910639" y="2105883"/>
            <a:ext cx="3278243" cy="1555178"/>
          </a:xfrm>
          <a:prstGeom prst="round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267" b="0"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mn-cs"/>
              </a:rPr>
              <a:t>Hoa ngoan ngoãn</a:t>
            </a:r>
            <a:endParaRPr kumimoji="0" lang="en-US" sz="4267"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5" name="Hình ảnh 20" descr="Ảnh có chứa đồ chơi, búp bê, đồ họa véc-tơ&#10;&#10;Mô tả được tạo tự động">
            <a:extLst>
              <a:ext uri="{FF2B5EF4-FFF2-40B4-BE49-F238E27FC236}">
                <a16:creationId xmlns:a16="http://schemas.microsoft.com/office/drawing/2014/main" id="{E4DC6B6F-D16A-4ADE-ACF0-312E190B3C09}"/>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3980" b="74184" l="23791" r="80784">
                        <a14:foregroundMark x1="53725" y1="36327" x2="51242" y2="32857"/>
                        <a14:foregroundMark x1="52157" y1="73367" x2="50458" y2="74184"/>
                      </a14:backgroundRemoval>
                    </a14:imgEffect>
                  </a14:imgLayer>
                </a14:imgProps>
              </a:ext>
              <a:ext uri="{28A0092B-C50C-407E-A947-70E740481C1C}">
                <a14:useLocalDpi xmlns:a14="http://schemas.microsoft.com/office/drawing/2010/main" val="0"/>
              </a:ext>
            </a:extLst>
          </a:blip>
          <a:srcRect l="16146" t="12631" r="21640" b="19326"/>
          <a:stretch/>
        </p:blipFill>
        <p:spPr>
          <a:xfrm>
            <a:off x="2578825" y="2533150"/>
            <a:ext cx="3225212" cy="4505381"/>
          </a:xfrm>
          <a:prstGeom prst="rect">
            <a:avLst/>
          </a:prstGeom>
        </p:spPr>
      </p:pic>
      <p:pic>
        <p:nvPicPr>
          <p:cNvPr id="6" name="Hình ảnh 21" descr="Ảnh có chứa đồ chơi, búp bê&#10;&#10;Mô tả được tạo tự động">
            <a:extLst>
              <a:ext uri="{FF2B5EF4-FFF2-40B4-BE49-F238E27FC236}">
                <a16:creationId xmlns:a16="http://schemas.microsoft.com/office/drawing/2014/main" id="{1DE74C73-FA3B-EC08-D14F-2113A837D052}"/>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20000" b="85408" l="34898" r="69490">
                        <a14:foregroundMark x1="49694" y1="20102" x2="49694" y2="20102"/>
                        <a14:foregroundMark x1="44898" y1="30816" x2="49286" y2="33673"/>
                        <a14:foregroundMark x1="58673" y1="32857" x2="51633" y2="34388"/>
                        <a14:foregroundMark x1="51020" y1="37245" x2="51020" y2="39796"/>
                        <a14:foregroundMark x1="47041" y1="81837" x2="43061" y2="83571"/>
                        <a14:foregroundMark x1="60612" y1="81429" x2="64035" y2="83770"/>
                        <a14:foregroundMark x1="45918" y1="29694" x2="46327" y2="25918"/>
                        <a14:foregroundMark x1="60000" y1="28265" x2="57041" y2="30612"/>
                        <a14:backgroundMark x1="67551" y1="85408" x2="64184" y2="85204"/>
                      </a14:backgroundRemoval>
                    </a14:imgEffect>
                  </a14:imgLayer>
                </a14:imgProps>
              </a:ext>
              <a:ext uri="{28A0092B-C50C-407E-A947-70E740481C1C}">
                <a14:useLocalDpi xmlns:a14="http://schemas.microsoft.com/office/drawing/2010/main" val="0"/>
              </a:ext>
            </a:extLst>
          </a:blip>
          <a:srcRect l="30639" t="12537" r="26115" b="10647"/>
          <a:stretch/>
        </p:blipFill>
        <p:spPr>
          <a:xfrm>
            <a:off x="6263468" y="2681533"/>
            <a:ext cx="2424651" cy="4200582"/>
          </a:xfrm>
          <a:prstGeom prst="rect">
            <a:avLst/>
          </a:prstGeom>
        </p:spPr>
      </p:pic>
    </p:spTree>
    <p:extLst>
      <p:ext uri="{BB962C8B-B14F-4D97-AF65-F5344CB8AC3E}">
        <p14:creationId xmlns:p14="http://schemas.microsoft.com/office/powerpoint/2010/main" val="349331974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endCondLst>
                                    <p:cond evt="onNext" delay="0">
                                      <p:tgtEl>
                                        <p:sldTgt/>
                                      </p:tgtEl>
                                    </p:cond>
                                  </p:end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par>
                                <p:cTn id="11" presetID="32" presetClass="emph" presetSubtype="0" repeatCount="indefinite" fill="hold" nodeType="withEffect">
                                  <p:stCondLst>
                                    <p:cond delay="0"/>
                                  </p:stCondLst>
                                  <p:endCondLst>
                                    <p:cond evt="onNext" delay="0">
                                      <p:tgtEl>
                                        <p:sldTgt/>
                                      </p:tgtEl>
                                    </p:cond>
                                  </p:endCondLst>
                                  <p:childTnLst>
                                    <p:animRot by="120000">
                                      <p:cBhvr>
                                        <p:cTn id="12" dur="100" fill="hold">
                                          <p:stCondLst>
                                            <p:cond delay="0"/>
                                          </p:stCondLst>
                                        </p:cTn>
                                        <p:tgtEl>
                                          <p:spTgt spid="6"/>
                                        </p:tgtEl>
                                        <p:attrNameLst>
                                          <p:attrName>r</p:attrName>
                                        </p:attrNameLst>
                                      </p:cBhvr>
                                    </p:animRot>
                                    <p:animRot by="-240000">
                                      <p:cBhvr>
                                        <p:cTn id="13" dur="200" fill="hold">
                                          <p:stCondLst>
                                            <p:cond delay="200"/>
                                          </p:stCondLst>
                                        </p:cTn>
                                        <p:tgtEl>
                                          <p:spTgt spid="6"/>
                                        </p:tgtEl>
                                        <p:attrNameLst>
                                          <p:attrName>r</p:attrName>
                                        </p:attrNameLst>
                                      </p:cBhvr>
                                    </p:animRot>
                                    <p:animRot by="240000">
                                      <p:cBhvr>
                                        <p:cTn id="14" dur="200" fill="hold">
                                          <p:stCondLst>
                                            <p:cond delay="400"/>
                                          </p:stCondLst>
                                        </p:cTn>
                                        <p:tgtEl>
                                          <p:spTgt spid="6"/>
                                        </p:tgtEl>
                                        <p:attrNameLst>
                                          <p:attrName>r</p:attrName>
                                        </p:attrNameLst>
                                      </p:cBhvr>
                                    </p:animRot>
                                    <p:animRot by="-240000">
                                      <p:cBhvr>
                                        <p:cTn id="15" dur="200" fill="hold">
                                          <p:stCondLst>
                                            <p:cond delay="600"/>
                                          </p:stCondLst>
                                        </p:cTn>
                                        <p:tgtEl>
                                          <p:spTgt spid="6"/>
                                        </p:tgtEl>
                                        <p:attrNameLst>
                                          <p:attrName>r</p:attrName>
                                        </p:attrNameLst>
                                      </p:cBhvr>
                                    </p:animRot>
                                    <p:animRot by="120000">
                                      <p:cBhvr>
                                        <p:cTn id="16" dur="200" fill="hold">
                                          <p:stCondLst>
                                            <p:cond delay="800"/>
                                          </p:stCondLst>
                                        </p:cTn>
                                        <p:tgtEl>
                                          <p:spTgt spid="6"/>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par>
                                <p:cTn id="24" presetID="16" presetClass="entr" presetSubtype="21"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inVertical)">
                                      <p:cBhvr>
                                        <p:cTn id="26" dur="500"/>
                                        <p:tgtEl>
                                          <p:spTgt spid="8"/>
                                        </p:tgtEl>
                                      </p:cBhvr>
                                    </p:animEffect>
                                  </p:childTnLst>
                                </p:cTn>
                              </p:par>
                              <p:par>
                                <p:cTn id="27" presetID="26" presetClass="emph" presetSubtype="0" fill="hold" grpId="1" nodeType="withEffect">
                                  <p:stCondLst>
                                    <p:cond delay="0"/>
                                  </p:stCondLst>
                                  <p:childTnLst>
                                    <p:animEffect transition="out" filter="fade">
                                      <p:cBhvr>
                                        <p:cTn id="28" dur="500" tmFilter="0, 0; .2, .5; .8, .5; 1, 0"/>
                                        <p:tgtEl>
                                          <p:spTgt spid="8"/>
                                        </p:tgtEl>
                                      </p:cBhvr>
                                    </p:animEffect>
                                    <p:animScale>
                                      <p:cBhvr>
                                        <p:cTn id="29" dur="250" autoRev="1" fill="hold"/>
                                        <p:tgtEl>
                                          <p:spTgt spid="8"/>
                                        </p:tgtEl>
                                      </p:cBhvr>
                                      <p:by x="105000" y="105000"/>
                                    </p:animScale>
                                  </p:childTnLst>
                                </p:cTn>
                              </p:par>
                              <p:par>
                                <p:cTn id="30" presetID="16" presetClass="entr" presetSubtype="21"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Vertical)">
                                      <p:cBhvr>
                                        <p:cTn id="32" dur="500"/>
                                        <p:tgtEl>
                                          <p:spTgt spid="9"/>
                                        </p:tgtEl>
                                      </p:cBhvr>
                                    </p:animEffect>
                                  </p:childTnLst>
                                </p:cTn>
                              </p:par>
                              <p:par>
                                <p:cTn id="33" presetID="26" presetClass="emph" presetSubtype="0" fill="hold" grpId="1" nodeType="withEffect">
                                  <p:stCondLst>
                                    <p:cond delay="0"/>
                                  </p:stCondLst>
                                  <p:childTnLst>
                                    <p:animEffect transition="out" filter="fade">
                                      <p:cBhvr>
                                        <p:cTn id="34" dur="500" tmFilter="0, 0; .2, .5; .8, .5; 1, 0"/>
                                        <p:tgtEl>
                                          <p:spTgt spid="9"/>
                                        </p:tgtEl>
                                      </p:cBhvr>
                                    </p:animEffect>
                                    <p:animScale>
                                      <p:cBhvr>
                                        <p:cTn id="35" dur="250"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8" grpId="1" animBg="1"/>
      <p:bldP spid="9" grpId="0" animBg="1"/>
      <p:bldP spid="9"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 name="Picture 10" descr="Hand Painted Children S Cartoon Creative Birthday Background | Happy  birthday greetings friends, Happy birthday wishes cards, Birthday background">
            <a:extLst>
              <a:ext uri="{FF2B5EF4-FFF2-40B4-BE49-F238E27FC236}">
                <a16:creationId xmlns:a16="http://schemas.microsoft.com/office/drawing/2014/main" id="{3AB8730D-EDD1-E561-5FC7-A6BB18C79E81}"/>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931" b="94688" l="10000" r="95231">
                        <a14:foregroundMark x1="10154" y1="48499" x2="10154" y2="48499"/>
                        <a14:foregroundMark x1="10308" y1="70670" x2="10308" y2="70670"/>
                        <a14:foregroundMark x1="13077" y1="91224" x2="13077" y2="91224"/>
                        <a14:foregroundMark x1="23231" y1="90300" x2="23231" y2="90300"/>
                        <a14:foregroundMark x1="36462" y1="93764" x2="36462" y2="93764"/>
                        <a14:foregroundMark x1="58462" y1="45958" x2="58462" y2="45958"/>
                        <a14:foregroundMark x1="55231" y1="59815" x2="55231" y2="59815"/>
                        <a14:foregroundMark x1="92000" y1="37644" x2="92000" y2="37644"/>
                        <a14:foregroundMark x1="95231" y1="34180" x2="95231" y2="34180"/>
                        <a14:foregroundMark x1="81077" y1="59122" x2="81077" y2="59122"/>
                        <a14:foregroundMark x1="79846" y1="59122" x2="80615" y2="60970"/>
                        <a14:foregroundMark x1="68923" y1="92610" x2="68923" y2="92610"/>
                        <a14:foregroundMark x1="50154" y1="69977" x2="50154" y2="69977"/>
                        <a14:foregroundMark x1="54615" y1="73672" x2="54615" y2="73672"/>
                        <a14:foregroundMark x1="46154" y1="93533" x2="46154" y2="93533"/>
                        <a14:foregroundMark x1="46462" y1="94688" x2="57231" y2="92379"/>
                        <a14:foregroundMark x1="57231" y1="92379" x2="58462" y2="91224"/>
                        <a14:foregroundMark x1="64769" y1="90531" x2="68000" y2="92379"/>
                        <a14:foregroundMark x1="59907" y1="69284" x2="59885" y2="70934"/>
                        <a14:backgroundMark x1="61692" y1="64203" x2="61692" y2="64203"/>
                        <a14:backgroundMark x1="56000" y1="72286" x2="58462" y2="75520"/>
                        <a14:backgroundMark x1="61231" y1="63048" x2="60923" y2="64203"/>
                        <a14:backgroundMark x1="60923" y1="66282" x2="60308" y2="67436"/>
                        <a14:backgroundMark x1="58308" y1="64896" x2="58308" y2="64896"/>
                        <a14:backgroundMark x1="58308" y1="64896" x2="58308" y2="64896"/>
                        <a14:backgroundMark x1="59385" y1="60277" x2="59385" y2="60277"/>
                        <a14:backgroundMark x1="59846" y1="63510" x2="59846" y2="63510"/>
                        <a14:backgroundMark x1="60769" y1="64665" x2="60769" y2="64665"/>
                        <a14:backgroundMark x1="60769" y1="64665" x2="60000" y2="68591"/>
                        <a14:backgroundMark x1="59692" y1="64896" x2="59692" y2="69284"/>
                        <a14:backgroundMark x1="62000" y1="60739" x2="63692" y2="61432"/>
                        <a14:backgroundMark x1="60923" y1="63279" x2="59231" y2="62818"/>
                      </a14:backgroundRemoval>
                    </a14:imgEffect>
                  </a14:imgLayer>
                </a14:imgProps>
              </a:ext>
              <a:ext uri="{28A0092B-C50C-407E-A947-70E740481C1C}">
                <a14:useLocalDpi xmlns:a14="http://schemas.microsoft.com/office/drawing/2010/main" val="0"/>
              </a:ext>
            </a:extLst>
          </a:blip>
          <a:srcRect/>
          <a:stretch>
            <a:fillRect/>
          </a:stretch>
        </p:blipFill>
        <p:spPr bwMode="auto">
          <a:xfrm>
            <a:off x="2381250" y="1550391"/>
            <a:ext cx="8124825" cy="541238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2DA80AC-287F-7DD1-0E6F-99C00F6B5224}"/>
              </a:ext>
            </a:extLst>
          </p:cNvPr>
          <p:cNvSpPr txBox="1"/>
          <p:nvPr/>
        </p:nvSpPr>
        <p:spPr>
          <a:xfrm>
            <a:off x="812274" y="203261"/>
            <a:ext cx="10277220" cy="923330"/>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w="9525">
                  <a:solidFill>
                    <a:prstClr val="white"/>
                  </a:solidFill>
                  <a:prstDash val="solid"/>
                </a:ln>
                <a:solidFill>
                  <a:srgbClr val="FF0066"/>
                </a:solidFill>
                <a:effectLst>
                  <a:outerShdw blurRad="12700" dist="38100" dir="2700000" algn="tl" rotWithShape="0">
                    <a:srgbClr val="5B9BD5">
                      <a:lumMod val="60000"/>
                      <a:lumOff val="40000"/>
                    </a:srgbClr>
                  </a:outerShdw>
                </a:effectLst>
                <a:uLnTx/>
                <a:uFillTx/>
                <a:latin typeface="Tahoma" panose="020B0604030504040204" pitchFamily="34" charset="0"/>
                <a:ea typeface="Tahoma" panose="020B0604030504040204" pitchFamily="34" charset="0"/>
                <a:cs typeface="Tahoma" panose="020B0604030504040204" pitchFamily="34" charset="0"/>
              </a:rPr>
              <a:t>Chúc</a:t>
            </a:r>
            <a:r>
              <a:rPr kumimoji="0" lang="en-US" sz="5400" b="0" i="0" u="none" strike="noStrike" kern="1200" cap="none" spc="0" normalizeH="0" baseline="0" noProof="0" dirty="0">
                <a:ln w="9525">
                  <a:solidFill>
                    <a:prstClr val="white"/>
                  </a:solidFill>
                  <a:prstDash val="solid"/>
                </a:ln>
                <a:solidFill>
                  <a:srgbClr val="FF0066"/>
                </a:solidFill>
                <a:effectLst>
                  <a:outerShdw blurRad="12700" dist="38100" dir="2700000" algn="tl" rotWithShape="0">
                    <a:srgbClr val="5B9BD5">
                      <a:lumMod val="60000"/>
                      <a:lumOff val="40000"/>
                    </a:srgbClr>
                  </a:outerShd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5400" b="0" i="0" u="none" strike="noStrike" kern="1200" cap="none" spc="0" normalizeH="0" baseline="0" noProof="0" dirty="0" err="1">
                <a:ln w="9525">
                  <a:solidFill>
                    <a:prstClr val="white"/>
                  </a:solidFill>
                  <a:prstDash val="solid"/>
                </a:ln>
                <a:solidFill>
                  <a:srgbClr val="FF0066"/>
                </a:solidFill>
                <a:effectLst>
                  <a:outerShdw blurRad="12700" dist="38100" dir="2700000" algn="tl" rotWithShape="0">
                    <a:srgbClr val="5B9BD5">
                      <a:lumMod val="60000"/>
                      <a:lumOff val="40000"/>
                    </a:srgbClr>
                  </a:outerShdw>
                </a:effectLst>
                <a:uLnTx/>
                <a:uFillTx/>
                <a:latin typeface="Tahoma" panose="020B0604030504040204" pitchFamily="34" charset="0"/>
                <a:ea typeface="Tahoma" panose="020B0604030504040204" pitchFamily="34" charset="0"/>
                <a:cs typeface="Tahoma" panose="020B0604030504040204" pitchFamily="34" charset="0"/>
              </a:rPr>
              <a:t>mừng</a:t>
            </a:r>
            <a:r>
              <a:rPr kumimoji="0" lang="en-US" sz="5400" b="0" i="0" u="none" strike="noStrike" kern="1200" cap="none" spc="0" normalizeH="0" baseline="0" noProof="0" dirty="0">
                <a:ln w="9525">
                  <a:solidFill>
                    <a:prstClr val="white"/>
                  </a:solidFill>
                  <a:prstDash val="solid"/>
                </a:ln>
                <a:solidFill>
                  <a:srgbClr val="FF0066"/>
                </a:solidFill>
                <a:effectLst>
                  <a:outerShdw blurRad="12700" dist="38100" dir="2700000" algn="tl" rotWithShape="0">
                    <a:srgbClr val="5B9BD5">
                      <a:lumMod val="60000"/>
                      <a:lumOff val="40000"/>
                    </a:srgbClr>
                  </a:outerShd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5400" b="0" i="0" u="none" strike="noStrike" kern="1200" cap="none" spc="0" normalizeH="0" baseline="0" noProof="0" dirty="0" err="1">
                <a:ln w="9525">
                  <a:solidFill>
                    <a:prstClr val="white"/>
                  </a:solidFill>
                  <a:prstDash val="solid"/>
                </a:ln>
                <a:solidFill>
                  <a:srgbClr val="FF0066"/>
                </a:solidFill>
                <a:effectLst>
                  <a:outerShdw blurRad="12700" dist="38100" dir="2700000" algn="tl" rotWithShape="0">
                    <a:srgbClr val="5B9BD5">
                      <a:lumMod val="60000"/>
                      <a:lumOff val="40000"/>
                    </a:srgbClr>
                  </a:outerShdw>
                </a:effectLst>
                <a:uLnTx/>
                <a:uFillTx/>
                <a:latin typeface="Tahoma" panose="020B0604030504040204" pitchFamily="34" charset="0"/>
                <a:ea typeface="Tahoma" panose="020B0604030504040204" pitchFamily="34" charset="0"/>
                <a:cs typeface="Tahoma" panose="020B0604030504040204" pitchFamily="34" charset="0"/>
              </a:rPr>
              <a:t>sinh</a:t>
            </a:r>
            <a:r>
              <a:rPr kumimoji="0" lang="en-US" sz="5400" b="0" i="0" u="none" strike="noStrike" kern="1200" cap="none" spc="0" normalizeH="0" baseline="0" noProof="0" dirty="0">
                <a:ln w="9525">
                  <a:solidFill>
                    <a:prstClr val="white"/>
                  </a:solidFill>
                  <a:prstDash val="solid"/>
                </a:ln>
                <a:solidFill>
                  <a:srgbClr val="FF0066"/>
                </a:solidFill>
                <a:effectLst>
                  <a:outerShdw blurRad="12700" dist="38100" dir="2700000" algn="tl" rotWithShape="0">
                    <a:srgbClr val="5B9BD5">
                      <a:lumMod val="60000"/>
                      <a:lumOff val="40000"/>
                    </a:srgbClr>
                  </a:outerShd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5400" b="0" i="0" u="none" strike="noStrike" kern="1200" cap="none" spc="0" normalizeH="0" baseline="0" noProof="0" dirty="0" err="1">
                <a:ln w="9525">
                  <a:solidFill>
                    <a:prstClr val="white"/>
                  </a:solidFill>
                  <a:prstDash val="solid"/>
                </a:ln>
                <a:solidFill>
                  <a:srgbClr val="FF0066"/>
                </a:solidFill>
                <a:effectLst>
                  <a:outerShdw blurRad="12700" dist="38100" dir="2700000" algn="tl" rotWithShape="0">
                    <a:srgbClr val="5B9BD5">
                      <a:lumMod val="60000"/>
                      <a:lumOff val="40000"/>
                    </a:srgbClr>
                  </a:outerShdw>
                </a:effectLst>
                <a:uLnTx/>
                <a:uFillTx/>
                <a:latin typeface="Tahoma" panose="020B0604030504040204" pitchFamily="34" charset="0"/>
                <a:ea typeface="Tahoma" panose="020B0604030504040204" pitchFamily="34" charset="0"/>
                <a:cs typeface="Tahoma" panose="020B0604030504040204" pitchFamily="34" charset="0"/>
              </a:rPr>
              <a:t>nhật</a:t>
            </a:r>
            <a:r>
              <a:rPr kumimoji="0" lang="en-US" sz="5400" b="0" i="0" u="none" strike="noStrike" kern="1200" cap="none" spc="0" normalizeH="0" baseline="0" noProof="0" dirty="0">
                <a:ln w="9525">
                  <a:solidFill>
                    <a:prstClr val="white"/>
                  </a:solidFill>
                  <a:prstDash val="solid"/>
                </a:ln>
                <a:solidFill>
                  <a:srgbClr val="FF0066"/>
                </a:solidFill>
                <a:effectLst>
                  <a:outerShdw blurRad="12700" dist="38100" dir="2700000" algn="tl" rotWithShape="0">
                    <a:srgbClr val="5B9BD5">
                      <a:lumMod val="60000"/>
                      <a:lumOff val="40000"/>
                    </a:srgbClr>
                  </a:outerShd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5400" b="0" i="0" u="none" strike="noStrike" kern="1200" cap="none" spc="0" normalizeH="0" baseline="0" noProof="0" dirty="0" err="1">
                <a:ln w="9525">
                  <a:solidFill>
                    <a:prstClr val="white"/>
                  </a:solidFill>
                  <a:prstDash val="solid"/>
                </a:ln>
                <a:solidFill>
                  <a:srgbClr val="FF0066"/>
                </a:solidFill>
                <a:effectLst>
                  <a:outerShdw blurRad="12700" dist="38100" dir="2700000" algn="tl" rotWithShape="0">
                    <a:srgbClr val="5B9BD5">
                      <a:lumMod val="60000"/>
                      <a:lumOff val="40000"/>
                    </a:srgbClr>
                  </a:outerShdw>
                </a:effectLst>
                <a:uLnTx/>
                <a:uFillTx/>
                <a:latin typeface="Tahoma" panose="020B0604030504040204" pitchFamily="34" charset="0"/>
                <a:ea typeface="Tahoma" panose="020B0604030504040204" pitchFamily="34" charset="0"/>
                <a:cs typeface="Tahoma" panose="020B0604030504040204" pitchFamily="34" charset="0"/>
              </a:rPr>
              <a:t>Tháng</a:t>
            </a:r>
            <a:endParaRPr kumimoji="0" lang="en-US" sz="5400" b="0" i="0" u="none" strike="noStrike" kern="1200" cap="none" spc="0" normalizeH="0" baseline="0" noProof="0" dirty="0">
              <a:ln w="9525">
                <a:solidFill>
                  <a:prstClr val="white"/>
                </a:solidFill>
                <a:prstDash val="solid"/>
              </a:ln>
              <a:solidFill>
                <a:srgbClr val="FF0066"/>
              </a:solidFill>
              <a:effectLst>
                <a:outerShdw blurRad="12700" dist="38100" dir="2700000" algn="tl" rotWithShape="0">
                  <a:srgbClr val="5B9BD5">
                    <a:lumMod val="60000"/>
                    <a:lumOff val="40000"/>
                  </a:srgbClr>
                </a:outerShdw>
              </a:effectLst>
              <a:uLnTx/>
              <a:uFillTx/>
              <a:latin typeface="Tahoma" panose="020B0604030504040204" pitchFamily="34" charset="0"/>
              <a:ea typeface="Tahoma" panose="020B0604030504040204" pitchFamily="34" charset="0"/>
              <a:cs typeface="Tahoma" panose="020B0604030504040204" pitchFamily="34" charset="0"/>
            </a:endParaRPr>
          </a:p>
        </p:txBody>
      </p:sp>
      <p:cxnSp>
        <p:nvCxnSpPr>
          <p:cNvPr id="6" name="Straight Connector 5">
            <a:extLst>
              <a:ext uri="{FF2B5EF4-FFF2-40B4-BE49-F238E27FC236}">
                <a16:creationId xmlns:a16="http://schemas.microsoft.com/office/drawing/2014/main" id="{E9C69474-A76E-4B6F-7CBB-F06E7D04C349}"/>
              </a:ext>
            </a:extLst>
          </p:cNvPr>
          <p:cNvCxnSpPr/>
          <p:nvPr/>
        </p:nvCxnSpPr>
        <p:spPr>
          <a:xfrm>
            <a:off x="7038975" y="5000625"/>
            <a:ext cx="171450" cy="381000"/>
          </a:xfrm>
          <a:prstGeom prst="line">
            <a:avLst/>
          </a:prstGeom>
        </p:spPr>
        <p:style>
          <a:lnRef idx="1">
            <a:schemeClr val="accent2"/>
          </a:lnRef>
          <a:fillRef idx="0">
            <a:schemeClr val="accent2"/>
          </a:fillRef>
          <a:effectRef idx="0">
            <a:schemeClr val="accent2"/>
          </a:effectRef>
          <a:fontRef idx="minor">
            <a:schemeClr val="tx1"/>
          </a:fontRef>
        </p:style>
      </p:cxnSp>
      <p:cxnSp>
        <p:nvCxnSpPr>
          <p:cNvPr id="8" name="Straight Connector 7">
            <a:extLst>
              <a:ext uri="{FF2B5EF4-FFF2-40B4-BE49-F238E27FC236}">
                <a16:creationId xmlns:a16="http://schemas.microsoft.com/office/drawing/2014/main" id="{0D3249AF-AADA-1DC8-897F-10335D457863}"/>
              </a:ext>
            </a:extLst>
          </p:cNvPr>
          <p:cNvCxnSpPr>
            <a:cxnSpLocks/>
          </p:cNvCxnSpPr>
          <p:nvPr/>
        </p:nvCxnSpPr>
        <p:spPr>
          <a:xfrm>
            <a:off x="7191375" y="4600575"/>
            <a:ext cx="19050" cy="857250"/>
          </a:xfrm>
          <a:prstGeom prst="line">
            <a:avLst/>
          </a:prstGeom>
          <a:ln>
            <a:solidFill>
              <a:srgbClr val="F99D9D"/>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2C1F67CE-8DAF-D374-1DD0-4DFEF5C2D7F1}"/>
              </a:ext>
            </a:extLst>
          </p:cNvPr>
          <p:cNvCxnSpPr>
            <a:cxnSpLocks/>
          </p:cNvCxnSpPr>
          <p:nvPr/>
        </p:nvCxnSpPr>
        <p:spPr>
          <a:xfrm flipH="1">
            <a:off x="7200900" y="4810125"/>
            <a:ext cx="76200" cy="6477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922325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0000"/>
                                  </p:iterate>
                                  <p:childTnLst>
                                    <p:animMotion origin="layout" path="M -1.04167E-6 -7.40741E-7 L -1.04167E-6 -0.07222 " pathEditMode="relative" rAng="0" ptsTypes="AA">
                                      <p:cBhvr>
                                        <p:cTn id="6" dur="250" accel="50000" decel="50000" autoRev="1" fill="hold">
                                          <p:stCondLst>
                                            <p:cond delay="0"/>
                                          </p:stCondLst>
                                        </p:cTn>
                                        <p:tgtEl>
                                          <p:spTgt spid="4"/>
                                        </p:tgtEl>
                                        <p:attrNameLst>
                                          <p:attrName>ppt_x</p:attrName>
                                          <p:attrName>ppt_y</p:attrName>
                                        </p:attrNameLst>
                                      </p:cBhvr>
                                      <p:rCtr x="0" y="-3611"/>
                                    </p:animMotion>
                                    <p:animRot by="1500000">
                                      <p:cBhvr>
                                        <p:cTn id="7" dur="125" fill="hold">
                                          <p:stCondLst>
                                            <p:cond delay="0"/>
                                          </p:stCondLst>
                                        </p:cTn>
                                        <p:tgtEl>
                                          <p:spTgt spid="4"/>
                                        </p:tgtEl>
                                        <p:attrNameLst>
                                          <p:attrName>r</p:attrName>
                                        </p:attrNameLst>
                                      </p:cBhvr>
                                    </p:animRot>
                                    <p:animRot by="-1500000">
                                      <p:cBhvr>
                                        <p:cTn id="8" dur="125" fill="hold">
                                          <p:stCondLst>
                                            <p:cond delay="125"/>
                                          </p:stCondLst>
                                        </p:cTn>
                                        <p:tgtEl>
                                          <p:spTgt spid="4"/>
                                        </p:tgtEl>
                                        <p:attrNameLst>
                                          <p:attrName>r</p:attrName>
                                        </p:attrNameLst>
                                      </p:cBhvr>
                                    </p:animRot>
                                    <p:animRot by="-1500000">
                                      <p:cBhvr>
                                        <p:cTn id="9" dur="125" fill="hold">
                                          <p:stCondLst>
                                            <p:cond delay="250"/>
                                          </p:stCondLst>
                                        </p:cTn>
                                        <p:tgtEl>
                                          <p:spTgt spid="4"/>
                                        </p:tgtEl>
                                        <p:attrNameLst>
                                          <p:attrName>r</p:attrName>
                                        </p:attrNameLst>
                                      </p:cBhvr>
                                    </p:animRot>
                                    <p:animRot by="1500000">
                                      <p:cBhvr>
                                        <p:cTn id="10" dur="125" fill="hold">
                                          <p:stCondLst>
                                            <p:cond delay="375"/>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0">
            <a:extLst>
              <a:ext uri="{FF2B5EF4-FFF2-40B4-BE49-F238E27FC236}">
                <a16:creationId xmlns:a16="http://schemas.microsoft.com/office/drawing/2014/main" id="{1FBFE562-8046-02B3-680E-F24ECE65C79A}"/>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12192000" cy="6860569"/>
          </a:xfrm>
          <a:prstGeom prst="rect">
            <a:avLst/>
          </a:prstGeom>
        </p:spPr>
      </p:pic>
      <p:pic>
        <p:nvPicPr>
          <p:cNvPr id="13" name="Picture 5">
            <a:extLst>
              <a:ext uri="{FF2B5EF4-FFF2-40B4-BE49-F238E27FC236}">
                <a16:creationId xmlns:a16="http://schemas.microsoft.com/office/drawing/2014/main" id="{022DFC63-86CF-8C62-531B-7ADE7AEB536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105400" y="357187"/>
            <a:ext cx="10317138" cy="6600825"/>
          </a:xfrm>
          <a:prstGeom prst="rect">
            <a:avLst/>
          </a:prstGeom>
        </p:spPr>
      </p:pic>
      <p:pic>
        <p:nvPicPr>
          <p:cNvPr id="12" name="Picture 10">
            <a:extLst>
              <a:ext uri="{FF2B5EF4-FFF2-40B4-BE49-F238E27FC236}">
                <a16:creationId xmlns:a16="http://schemas.microsoft.com/office/drawing/2014/main" id="{4269C46D-6B13-72B3-CF35-3AD205AEE418}"/>
              </a:ext>
            </a:extLst>
          </p:cNvPr>
          <p:cNvPicPr>
            <a:picLocks noChangeAspect="1"/>
          </p:cNvPicPr>
          <p:nvPr/>
        </p:nvPicPr>
        <p:blipFill>
          <a:blip r:embed="rId6"/>
          <a:srcRect/>
          <a:stretch>
            <a:fillRect/>
          </a:stretch>
        </p:blipFill>
        <p:spPr>
          <a:xfrm>
            <a:off x="228600" y="3657600"/>
            <a:ext cx="6933180" cy="3076598"/>
          </a:xfrm>
          <a:prstGeom prst="rect">
            <a:avLst/>
          </a:prstGeom>
        </p:spPr>
      </p:pic>
      <p:pic>
        <p:nvPicPr>
          <p:cNvPr id="2" name="Picture 1">
            <a:extLst>
              <a:ext uri="{FF2B5EF4-FFF2-40B4-BE49-F238E27FC236}">
                <a16:creationId xmlns:a16="http://schemas.microsoft.com/office/drawing/2014/main" id="{EC1AD31B-0ED9-EEE6-C2FA-803324E7F27B}"/>
              </a:ext>
            </a:extLst>
          </p:cNvPr>
          <p:cNvPicPr>
            <a:picLocks noChangeAspect="1"/>
          </p:cNvPicPr>
          <p:nvPr/>
        </p:nvPicPr>
        <p:blipFill>
          <a:blip r:embed="rId7"/>
          <a:stretch>
            <a:fillRect/>
          </a:stretch>
        </p:blipFill>
        <p:spPr>
          <a:xfrm>
            <a:off x="800478" y="1476557"/>
            <a:ext cx="10101948" cy="2139881"/>
          </a:xfrm>
          <a:prstGeom prst="rect">
            <a:avLst/>
          </a:prstGeom>
        </p:spPr>
      </p:pic>
    </p:spTree>
    <p:extLst>
      <p:ext uri="{BB962C8B-B14F-4D97-AF65-F5344CB8AC3E}">
        <p14:creationId xmlns:p14="http://schemas.microsoft.com/office/powerpoint/2010/main" val="6328643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7">
            <a:extLst>
              <a:ext uri="{FF2B5EF4-FFF2-40B4-BE49-F238E27FC236}">
                <a16:creationId xmlns:a16="http://schemas.microsoft.com/office/drawing/2014/main" id="{8AF1858A-3F8F-3970-F929-468A754C45D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770597" y="930458"/>
            <a:ext cx="8260514" cy="4698167"/>
          </a:xfrm>
          <a:prstGeom prst="rect">
            <a:avLst/>
          </a:prstGeom>
        </p:spPr>
      </p:pic>
      <p:pic>
        <p:nvPicPr>
          <p:cNvPr id="3" name="Picture 2">
            <a:extLst>
              <a:ext uri="{FF2B5EF4-FFF2-40B4-BE49-F238E27FC236}">
                <a16:creationId xmlns:a16="http://schemas.microsoft.com/office/drawing/2014/main" id="{0380E933-CD03-5DD6-4527-33FC776D6C9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914348" y="1796852"/>
            <a:ext cx="5657799" cy="5657799"/>
          </a:xfrm>
          <a:prstGeom prst="rect">
            <a:avLst/>
          </a:prstGeom>
        </p:spPr>
      </p:pic>
      <p:pic>
        <p:nvPicPr>
          <p:cNvPr id="5" name="Picture 4">
            <a:extLst>
              <a:ext uri="{FF2B5EF4-FFF2-40B4-BE49-F238E27FC236}">
                <a16:creationId xmlns:a16="http://schemas.microsoft.com/office/drawing/2014/main" id="{2B950EDD-FDCF-9278-2781-DDD3795BC5AF}"/>
              </a:ext>
            </a:extLst>
          </p:cNvPr>
          <p:cNvPicPr>
            <a:picLocks noChangeAspect="1"/>
          </p:cNvPicPr>
          <p:nvPr/>
        </p:nvPicPr>
        <p:blipFill>
          <a:blip r:embed="rId7"/>
          <a:stretch>
            <a:fillRect/>
          </a:stretch>
        </p:blipFill>
        <p:spPr>
          <a:xfrm>
            <a:off x="3237659" y="1580842"/>
            <a:ext cx="7175614" cy="3346994"/>
          </a:xfrm>
          <a:prstGeom prst="rect">
            <a:avLst/>
          </a:prstGeom>
        </p:spPr>
      </p:pic>
    </p:spTree>
    <p:extLst>
      <p:ext uri="{BB962C8B-B14F-4D97-AF65-F5344CB8AC3E}">
        <p14:creationId xmlns:p14="http://schemas.microsoft.com/office/powerpoint/2010/main" val="5177321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Flowchart: Terminator 2"/>
          <p:cNvSpPr/>
          <p:nvPr/>
        </p:nvSpPr>
        <p:spPr>
          <a:xfrm>
            <a:off x="1462087" y="619126"/>
            <a:ext cx="9267825" cy="2110006"/>
          </a:xfrm>
          <a:prstGeom prst="flowChartTerminator">
            <a:avLst/>
          </a:prstGeom>
          <a:ln w="76200">
            <a:solidFill>
              <a:srgbClr val="FFC000"/>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50" normalizeH="0" baseline="0" noProof="0" dirty="0">
                <a:ln w="9525" cmpd="sng">
                  <a:solidFill>
                    <a:srgbClr val="002060"/>
                  </a:solidFill>
                  <a:prstDash val="solid"/>
                </a:ln>
                <a:solidFill>
                  <a:srgbClr val="002060"/>
                </a:solidFill>
                <a:effectLst>
                  <a:glow rad="38100">
                    <a:srgbClr val="5B9BD5">
                      <a:alpha val="40000"/>
                    </a:srgbClr>
                  </a:glow>
                </a:effectLst>
                <a:uLnTx/>
                <a:uFillTx/>
                <a:latin typeface="Calibri" panose="020F0502020204030204" pitchFamily="34" charset="0"/>
                <a:ea typeface="+mn-ea"/>
                <a:cs typeface="Calibri" panose="020F0502020204030204" pitchFamily="34" charset="0"/>
              </a:rPr>
              <a:t>3. </a:t>
            </a:r>
            <a:r>
              <a:rPr kumimoji="0" lang="en-US" sz="5400" b="1" i="0" u="none" strike="noStrike" kern="1200" cap="none" spc="50" normalizeH="0" baseline="0" noProof="0" dirty="0" err="1">
                <a:ln w="9525" cmpd="sng">
                  <a:solidFill>
                    <a:srgbClr val="002060"/>
                  </a:solidFill>
                  <a:prstDash val="solid"/>
                </a:ln>
                <a:solidFill>
                  <a:srgbClr val="002060"/>
                </a:solidFill>
                <a:effectLst>
                  <a:glow rad="38100">
                    <a:srgbClr val="5B9BD5">
                      <a:alpha val="40000"/>
                    </a:srgbClr>
                  </a:glow>
                </a:effectLst>
                <a:uLnTx/>
                <a:uFillTx/>
                <a:latin typeface="Calibri" panose="020F0502020204030204" pitchFamily="34" charset="0"/>
                <a:ea typeface="+mn-ea"/>
                <a:cs typeface="Calibri" panose="020F0502020204030204" pitchFamily="34" charset="0"/>
              </a:rPr>
              <a:t>Sắm</a:t>
            </a:r>
            <a:r>
              <a:rPr kumimoji="0" lang="en-US" sz="5400" b="1" i="0" u="none" strike="noStrike" kern="1200" cap="none" spc="50" normalizeH="0" baseline="0" noProof="0" dirty="0">
                <a:ln w="9525" cmpd="sng">
                  <a:solidFill>
                    <a:srgbClr val="002060"/>
                  </a:solidFill>
                  <a:prstDash val="solid"/>
                </a:ln>
                <a:solidFill>
                  <a:srgbClr val="002060"/>
                </a:solidFill>
                <a:effectLst>
                  <a:glow rad="38100">
                    <a:srgbClr val="5B9BD5">
                      <a:alpha val="40000"/>
                    </a:srgbClr>
                  </a:glow>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50" normalizeH="0" baseline="0" noProof="0" dirty="0" err="1">
                <a:ln w="9525" cmpd="sng">
                  <a:solidFill>
                    <a:srgbClr val="002060"/>
                  </a:solidFill>
                  <a:prstDash val="solid"/>
                </a:ln>
                <a:solidFill>
                  <a:srgbClr val="002060"/>
                </a:solidFill>
                <a:effectLst>
                  <a:glow rad="38100">
                    <a:srgbClr val="5B9BD5">
                      <a:alpha val="40000"/>
                    </a:srgbClr>
                  </a:glow>
                </a:effectLst>
                <a:uLnTx/>
                <a:uFillTx/>
                <a:latin typeface="Calibri" panose="020F0502020204030204" pitchFamily="34" charset="0"/>
                <a:ea typeface="+mn-ea"/>
                <a:cs typeface="Calibri" panose="020F0502020204030204" pitchFamily="34" charset="0"/>
              </a:rPr>
              <a:t>vai</a:t>
            </a:r>
            <a:r>
              <a:rPr kumimoji="0" lang="en-US" sz="5400" b="1" i="0" u="none" strike="noStrike" kern="1200" cap="none" spc="50" normalizeH="0" baseline="0" noProof="0" dirty="0">
                <a:ln w="9525" cmpd="sng">
                  <a:solidFill>
                    <a:srgbClr val="002060"/>
                  </a:solidFill>
                  <a:prstDash val="solid"/>
                </a:ln>
                <a:solidFill>
                  <a:srgbClr val="002060"/>
                </a:solidFill>
                <a:effectLst>
                  <a:glow rad="38100">
                    <a:srgbClr val="5B9BD5">
                      <a:alpha val="40000"/>
                    </a:srgbClr>
                  </a:glow>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50" normalizeH="0" baseline="0" noProof="0" dirty="0" err="1">
                <a:ln w="9525" cmpd="sng">
                  <a:solidFill>
                    <a:srgbClr val="002060"/>
                  </a:solidFill>
                  <a:prstDash val="solid"/>
                </a:ln>
                <a:solidFill>
                  <a:srgbClr val="002060"/>
                </a:solidFill>
                <a:effectLst>
                  <a:glow rad="38100">
                    <a:srgbClr val="5B9BD5">
                      <a:alpha val="40000"/>
                    </a:srgbClr>
                  </a:glow>
                </a:effectLst>
                <a:uLnTx/>
                <a:uFillTx/>
                <a:latin typeface="Calibri" panose="020F0502020204030204" pitchFamily="34" charset="0"/>
                <a:ea typeface="+mn-ea"/>
                <a:cs typeface="Calibri" panose="020F0502020204030204" pitchFamily="34" charset="0"/>
              </a:rPr>
              <a:t>xử</a:t>
            </a:r>
            <a:r>
              <a:rPr kumimoji="0" lang="en-US" sz="5400" b="1" i="0" u="none" strike="noStrike" kern="1200" cap="none" spc="50" normalizeH="0" baseline="0" noProof="0" dirty="0">
                <a:ln w="9525" cmpd="sng">
                  <a:solidFill>
                    <a:srgbClr val="002060"/>
                  </a:solidFill>
                  <a:prstDash val="solid"/>
                </a:ln>
                <a:solidFill>
                  <a:srgbClr val="002060"/>
                </a:solidFill>
                <a:effectLst>
                  <a:glow rad="38100">
                    <a:srgbClr val="5B9BD5">
                      <a:alpha val="40000"/>
                    </a:srgbClr>
                  </a:glow>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50" normalizeH="0" baseline="0" noProof="0" dirty="0" err="1">
                <a:ln w="9525" cmpd="sng">
                  <a:solidFill>
                    <a:srgbClr val="002060"/>
                  </a:solidFill>
                  <a:prstDash val="solid"/>
                </a:ln>
                <a:solidFill>
                  <a:srgbClr val="002060"/>
                </a:solidFill>
                <a:effectLst>
                  <a:glow rad="38100">
                    <a:srgbClr val="5B9BD5">
                      <a:alpha val="40000"/>
                    </a:srgbClr>
                  </a:glow>
                </a:effectLst>
                <a:uLnTx/>
                <a:uFillTx/>
                <a:latin typeface="Calibri" panose="020F0502020204030204" pitchFamily="34" charset="0"/>
                <a:ea typeface="+mn-ea"/>
                <a:cs typeface="Calibri" panose="020F0502020204030204" pitchFamily="34" charset="0"/>
              </a:rPr>
              <a:t>lý</a:t>
            </a:r>
            <a:r>
              <a:rPr kumimoji="0" lang="en-US" sz="5400" b="1" i="0" u="none" strike="noStrike" kern="1200" cap="none" spc="50" normalizeH="0" baseline="0" noProof="0" dirty="0">
                <a:ln w="9525" cmpd="sng">
                  <a:solidFill>
                    <a:srgbClr val="002060"/>
                  </a:solidFill>
                  <a:prstDash val="solid"/>
                </a:ln>
                <a:solidFill>
                  <a:srgbClr val="002060"/>
                </a:solidFill>
                <a:effectLst>
                  <a:glow rad="38100">
                    <a:srgbClr val="5B9BD5">
                      <a:alpha val="40000"/>
                    </a:srgbClr>
                  </a:glow>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50" normalizeH="0" baseline="0" noProof="0" dirty="0" err="1">
                <a:ln w="9525" cmpd="sng">
                  <a:solidFill>
                    <a:srgbClr val="002060"/>
                  </a:solidFill>
                  <a:prstDash val="solid"/>
                </a:ln>
                <a:solidFill>
                  <a:srgbClr val="002060"/>
                </a:solidFill>
                <a:effectLst>
                  <a:glow rad="38100">
                    <a:srgbClr val="5B9BD5">
                      <a:alpha val="40000"/>
                    </a:srgbClr>
                  </a:glow>
                </a:effectLst>
                <a:uLnTx/>
                <a:uFillTx/>
                <a:latin typeface="Calibri" panose="020F0502020204030204" pitchFamily="34" charset="0"/>
                <a:ea typeface="+mn-ea"/>
                <a:cs typeface="Calibri" panose="020F0502020204030204" pitchFamily="34" charset="0"/>
              </a:rPr>
              <a:t>tình</a:t>
            </a:r>
            <a:r>
              <a:rPr kumimoji="0" lang="en-US" sz="5400" b="1" i="0" u="none" strike="noStrike" kern="1200" cap="none" spc="50" normalizeH="0" baseline="0" noProof="0" dirty="0">
                <a:ln w="9525" cmpd="sng">
                  <a:solidFill>
                    <a:srgbClr val="002060"/>
                  </a:solidFill>
                  <a:prstDash val="solid"/>
                </a:ln>
                <a:solidFill>
                  <a:srgbClr val="002060"/>
                </a:solidFill>
                <a:effectLst>
                  <a:glow rad="38100">
                    <a:srgbClr val="5B9BD5">
                      <a:alpha val="40000"/>
                    </a:srgbClr>
                  </a:glow>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50" normalizeH="0" baseline="0" noProof="0" dirty="0" err="1">
                <a:ln w="9525" cmpd="sng">
                  <a:solidFill>
                    <a:srgbClr val="002060"/>
                  </a:solidFill>
                  <a:prstDash val="solid"/>
                </a:ln>
                <a:solidFill>
                  <a:srgbClr val="002060"/>
                </a:solidFill>
                <a:effectLst>
                  <a:glow rad="38100">
                    <a:srgbClr val="5B9BD5">
                      <a:alpha val="40000"/>
                    </a:srgbClr>
                  </a:glow>
                </a:effectLst>
                <a:uLnTx/>
                <a:uFillTx/>
                <a:latin typeface="Calibri" panose="020F0502020204030204" pitchFamily="34" charset="0"/>
                <a:ea typeface="+mn-ea"/>
                <a:cs typeface="Calibri" panose="020F0502020204030204" pitchFamily="34" charset="0"/>
              </a:rPr>
              <a:t>huống</a:t>
            </a:r>
            <a:endParaRPr kumimoji="0" lang="vi-VN" sz="5400" b="1" i="0" u="none" strike="noStrike" kern="1200" cap="none" spc="50" normalizeH="0" baseline="0" noProof="0" dirty="0">
              <a:ln w="9525" cmpd="sng">
                <a:solidFill>
                  <a:srgbClr val="002060"/>
                </a:solidFill>
                <a:prstDash val="solid"/>
              </a:ln>
              <a:solidFill>
                <a:srgbClr val="002060"/>
              </a:solidFill>
              <a:effectLst>
                <a:glow rad="38100">
                  <a:srgbClr val="5B9BD5">
                    <a:alpha val="40000"/>
                  </a:srgbClr>
                </a:glow>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7591349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4">
            <a:extLst>
              <a:ext uri="{FF2B5EF4-FFF2-40B4-BE49-F238E27FC236}">
                <a16:creationId xmlns:a16="http://schemas.microsoft.com/office/drawing/2014/main" id="{3D5B0EEB-ED8B-15F8-2055-9661AAF9B23C}"/>
              </a:ext>
            </a:extLst>
          </p:cNvPr>
          <p:cNvPicPr>
            <a:picLocks noChangeAspect="1"/>
          </p:cNvPicPr>
          <p:nvPr/>
        </p:nvPicPr>
        <p:blipFill rotWithShape="1">
          <a:blip r:embed="rId2">
            <a:extLst>
              <a:ext uri="{28A0092B-C50C-407E-A947-70E740481C1C}">
                <a14:useLocalDpi xmlns:a14="http://schemas.microsoft.com/office/drawing/2010/main" val="0"/>
              </a:ext>
            </a:extLst>
          </a:blip>
          <a:srcRect t="14433" b="1313"/>
          <a:stretch/>
        </p:blipFill>
        <p:spPr>
          <a:xfrm>
            <a:off x="20" y="1282"/>
            <a:ext cx="12191980" cy="6856718"/>
          </a:xfrm>
          <a:prstGeom prst="rect">
            <a:avLst/>
          </a:prstGeom>
        </p:spPr>
      </p:pic>
      <p:sp>
        <p:nvSpPr>
          <p:cNvPr id="9" name="Rectangle: Rounded Corners 8">
            <a:extLst>
              <a:ext uri="{FF2B5EF4-FFF2-40B4-BE49-F238E27FC236}">
                <a16:creationId xmlns:a16="http://schemas.microsoft.com/office/drawing/2014/main" id="{827964B4-A109-66F1-D100-D4A4BD96DD92}"/>
              </a:ext>
            </a:extLst>
          </p:cNvPr>
          <p:cNvSpPr/>
          <p:nvPr/>
        </p:nvSpPr>
        <p:spPr>
          <a:xfrm>
            <a:off x="368247" y="304800"/>
            <a:ext cx="11455505" cy="6076084"/>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68A0EB07-8B9D-011E-C5F5-B0C4BE03C684}"/>
              </a:ext>
            </a:extLst>
          </p:cNvPr>
          <p:cNvSpPr txBox="1"/>
          <p:nvPr/>
        </p:nvSpPr>
        <p:spPr>
          <a:xfrm>
            <a:off x="1017651" y="323850"/>
            <a:ext cx="1030605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libri" panose="020F0502020204030204"/>
                <a:ea typeface="+mn-ea"/>
                <a:cs typeface="+mn-cs"/>
              </a:rPr>
              <a:t>Mỗi</a:t>
            </a:r>
            <a:r>
              <a:rPr kumimoji="0" lang="en-US" sz="36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FF0000"/>
                </a:solidFill>
                <a:effectLst/>
                <a:uLnTx/>
                <a:uFillTx/>
                <a:latin typeface="Calibri" panose="020F0502020204030204"/>
                <a:ea typeface="+mn-ea"/>
                <a:cs typeface="+mn-cs"/>
              </a:rPr>
              <a:t>nhóm</a:t>
            </a:r>
            <a:r>
              <a:rPr kumimoji="0" lang="en-US" sz="36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FF0000"/>
                </a:solidFill>
                <a:effectLst/>
                <a:uLnTx/>
                <a:uFillTx/>
                <a:latin typeface="Calibri" panose="020F0502020204030204"/>
                <a:ea typeface="+mn-ea"/>
                <a:cs typeface="+mn-cs"/>
              </a:rPr>
              <a:t>sắm</a:t>
            </a:r>
            <a:r>
              <a:rPr kumimoji="0" lang="en-US" sz="36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FF0000"/>
                </a:solidFill>
                <a:effectLst/>
                <a:uLnTx/>
                <a:uFillTx/>
                <a:latin typeface="Calibri" panose="020F0502020204030204"/>
                <a:ea typeface="+mn-ea"/>
                <a:cs typeface="+mn-cs"/>
              </a:rPr>
              <a:t>vai</a:t>
            </a:r>
            <a:r>
              <a:rPr kumimoji="0" lang="en-US" sz="36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FF0000"/>
                </a:solidFill>
                <a:effectLst/>
                <a:uLnTx/>
                <a:uFillTx/>
                <a:latin typeface="Calibri" panose="020F0502020204030204"/>
                <a:ea typeface="+mn-ea"/>
                <a:cs typeface="+mn-cs"/>
              </a:rPr>
              <a:t>xử</a:t>
            </a:r>
            <a:r>
              <a:rPr kumimoji="0" lang="en-US" sz="36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FF0000"/>
                </a:solidFill>
                <a:effectLst/>
                <a:uLnTx/>
                <a:uFillTx/>
                <a:latin typeface="Calibri" panose="020F0502020204030204"/>
                <a:ea typeface="+mn-ea"/>
                <a:cs typeface="+mn-cs"/>
              </a:rPr>
              <a:t>lý</a:t>
            </a:r>
            <a:r>
              <a:rPr kumimoji="0" lang="en-US" sz="36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FF0000"/>
                </a:solidFill>
                <a:effectLst/>
                <a:uLnTx/>
                <a:uFillTx/>
                <a:latin typeface="Calibri" panose="020F0502020204030204"/>
                <a:ea typeface="+mn-ea"/>
                <a:cs typeface="+mn-cs"/>
              </a:rPr>
              <a:t>tình</a:t>
            </a:r>
            <a:r>
              <a:rPr kumimoji="0" lang="en-US" sz="36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FF0000"/>
                </a:solidFill>
                <a:effectLst/>
                <a:uLnTx/>
                <a:uFillTx/>
                <a:latin typeface="Calibri" panose="020F0502020204030204"/>
                <a:ea typeface="+mn-ea"/>
                <a:cs typeface="+mn-cs"/>
              </a:rPr>
              <a:t>huống</a:t>
            </a:r>
            <a:r>
              <a:rPr kumimoji="0" lang="en-US" sz="36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FF0000"/>
                </a:solidFill>
                <a:effectLst/>
                <a:uLnTx/>
                <a:uFillTx/>
                <a:latin typeface="Calibri" panose="020F0502020204030204"/>
                <a:ea typeface="+mn-ea"/>
                <a:cs typeface="+mn-cs"/>
              </a:rPr>
              <a:t>thường</a:t>
            </a:r>
            <a:r>
              <a:rPr kumimoji="0" lang="en-US" sz="36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FF0000"/>
                </a:solidFill>
                <a:effectLst/>
                <a:uLnTx/>
                <a:uFillTx/>
                <a:latin typeface="Calibri" panose="020F0502020204030204"/>
                <a:ea typeface="+mn-ea"/>
                <a:cs typeface="+mn-cs"/>
              </a:rPr>
              <a:t>xảy</a:t>
            </a:r>
            <a:r>
              <a:rPr kumimoji="0" lang="en-US" sz="36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FF0000"/>
                </a:solidFill>
                <a:effectLst/>
                <a:uLnTx/>
                <a:uFillTx/>
                <a:latin typeface="Calibri" panose="020F0502020204030204"/>
                <a:ea typeface="+mn-ea"/>
                <a:cs typeface="+mn-cs"/>
              </a:rPr>
              <a:t>ra</a:t>
            </a:r>
            <a:r>
              <a:rPr kumimoji="0" lang="en-US" sz="36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FF0000"/>
                </a:solidFill>
                <a:effectLst/>
                <a:uLnTx/>
                <a:uFillTx/>
                <a:latin typeface="Calibri" panose="020F0502020204030204"/>
                <a:ea typeface="+mn-ea"/>
                <a:cs typeface="+mn-cs"/>
              </a:rPr>
              <a:t>trong</a:t>
            </a:r>
            <a:r>
              <a:rPr kumimoji="0" lang="en-US" sz="36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FF0000"/>
                </a:solidFill>
                <a:effectLst/>
                <a:uLnTx/>
                <a:uFillTx/>
                <a:latin typeface="Calibri" panose="020F0502020204030204"/>
                <a:ea typeface="+mn-ea"/>
                <a:cs typeface="+mn-cs"/>
              </a:rPr>
              <a:t>quan</a:t>
            </a:r>
            <a:r>
              <a:rPr kumimoji="0" lang="en-US" sz="36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FF0000"/>
                </a:solidFill>
                <a:effectLst/>
                <a:uLnTx/>
                <a:uFillTx/>
                <a:latin typeface="Calibri" panose="020F0502020204030204"/>
                <a:ea typeface="+mn-ea"/>
                <a:cs typeface="+mn-cs"/>
              </a:rPr>
              <a:t>hệ</a:t>
            </a:r>
            <a:r>
              <a:rPr kumimoji="0" lang="en-US" sz="36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FF0000"/>
                </a:solidFill>
                <a:effectLst/>
                <a:uLnTx/>
                <a:uFillTx/>
                <a:latin typeface="Calibri" panose="020F0502020204030204"/>
                <a:ea typeface="+mn-ea"/>
                <a:cs typeface="+mn-cs"/>
              </a:rPr>
              <a:t>bạn</a:t>
            </a:r>
            <a:r>
              <a:rPr kumimoji="0" lang="en-US" sz="36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FF0000"/>
                </a:solidFill>
                <a:effectLst/>
                <a:uLnTx/>
                <a:uFillTx/>
                <a:latin typeface="Calibri" panose="020F0502020204030204"/>
                <a:ea typeface="+mn-ea"/>
                <a:cs typeface="+mn-cs"/>
              </a:rPr>
              <a:t>bè</a:t>
            </a:r>
            <a:endPar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22D4E66D-39AC-7D74-8F24-95334804B4DC}"/>
              </a:ext>
            </a:extLst>
          </p:cNvPr>
          <p:cNvSpPr/>
          <p:nvPr/>
        </p:nvSpPr>
        <p:spPr>
          <a:xfrm>
            <a:off x="1212351" y="1839074"/>
            <a:ext cx="9647433" cy="1315092"/>
          </a:xfrm>
          <a:prstGeom prst="roundRect">
            <a:avLst/>
          </a:prstGeom>
          <a:solidFill>
            <a:srgbClr val="F0F0F0"/>
          </a:solidFill>
          <a:ln w="76200">
            <a:solidFill>
              <a:srgbClr val="F5B8F6"/>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algn="just">
              <a:spcBef>
                <a:spcPts val="0"/>
              </a:spcBef>
              <a:spcAft>
                <a:spcPts val="0"/>
              </a:spcAft>
            </a:pPr>
            <a:r>
              <a:rPr lang="vi-VN" sz="3200" b="1" i="1" dirty="0">
                <a:effectLst/>
                <a:latin typeface="Calibri" panose="020F0502020204030204" pitchFamily="34" charset="0"/>
                <a:ea typeface="Calibri" panose="020F0502020204030204" pitchFamily="34" charset="0"/>
                <a:cs typeface="Times New Roman" panose="02020603050405020304" pitchFamily="18" charset="0"/>
              </a:rPr>
              <a:t>Tình huống 1: An hứa cho Nam mượn truyện nhưng lại đổi ý không cho mượn nữa.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Nếu</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là</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Nam,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em</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sẽ</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nói</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gì</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a:t>
            </a:r>
            <a:endParaRPr lang="en-US" sz="32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id="{6C83CF19-8D60-B4F5-5AB5-B037223530A7}"/>
              </a:ext>
            </a:extLst>
          </p:cNvPr>
          <p:cNvSpPr/>
          <p:nvPr/>
        </p:nvSpPr>
        <p:spPr>
          <a:xfrm>
            <a:off x="1160980" y="3667873"/>
            <a:ext cx="9647433" cy="2260315"/>
          </a:xfrm>
          <a:prstGeom prst="roundRect">
            <a:avLst/>
          </a:prstGeom>
          <a:solidFill>
            <a:srgbClr val="F0F0F0"/>
          </a:solidFill>
          <a:ln w="76200">
            <a:solidFill>
              <a:srgbClr val="F5B8F6"/>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3200" b="1" i="1" dirty="0">
                <a:latin typeface="Calibri" panose="020F0502020204030204" pitchFamily="34" charset="0"/>
                <a:ea typeface="Calibri" panose="020F0502020204030204" pitchFamily="34" charset="0"/>
                <a:cs typeface="Times New Roman" panose="02020603050405020304" pitchFamily="18" charset="0"/>
              </a:rPr>
              <a:t>Tình huống 2: Do có sự hiểu lầm, Minh đã có những lời lẽ không hay nói về Hoa. Nghe các bạn kể lại, Hoa cảm thấy rất buồn. Nếu là Hoa em phải làm thế nào để bạn không hiểu lầm mình.</a:t>
            </a:r>
            <a:endParaRPr lang="en-US" sz="32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7656502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 grpId="0" animBg="1"/>
      <p:bldP spid="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stage with red curtains&#10;&#10;Description automatically generated with low confidence">
            <a:extLst>
              <a:ext uri="{FF2B5EF4-FFF2-40B4-BE49-F238E27FC236}">
                <a16:creationId xmlns:a16="http://schemas.microsoft.com/office/drawing/2014/main" id="{6931579B-302C-74D7-B842-328F8C5E6BF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994576"/>
          </a:xfrm>
          <a:prstGeom prst="rect">
            <a:avLst/>
          </a:prstGeom>
        </p:spPr>
      </p:pic>
      <p:pic>
        <p:nvPicPr>
          <p:cNvPr id="3" name="图片 2" descr="43"/>
          <p:cNvPicPr>
            <a:picLocks noChangeAspect="1"/>
          </p:cNvPicPr>
          <p:nvPr/>
        </p:nvPicPr>
        <p:blipFill>
          <a:blip r:embed="rId3"/>
          <a:stretch>
            <a:fillRect/>
          </a:stretch>
        </p:blipFill>
        <p:spPr>
          <a:xfrm>
            <a:off x="-635" y="0"/>
            <a:ext cx="1435100" cy="1924685"/>
          </a:xfrm>
          <a:prstGeom prst="rect">
            <a:avLst/>
          </a:prstGeom>
        </p:spPr>
      </p:pic>
      <p:pic>
        <p:nvPicPr>
          <p:cNvPr id="6" name="Picture 5">
            <a:extLst>
              <a:ext uri="{FF2B5EF4-FFF2-40B4-BE49-F238E27FC236}">
                <a16:creationId xmlns:a16="http://schemas.microsoft.com/office/drawing/2014/main" id="{BBF8D977-8D70-6F21-9345-D96A54238E05}"/>
              </a:ext>
            </a:extLst>
          </p:cNvPr>
          <p:cNvPicPr>
            <a:picLocks noChangeAspect="1"/>
          </p:cNvPicPr>
          <p:nvPr/>
        </p:nvPicPr>
        <p:blipFill>
          <a:blip r:embed="rId4"/>
          <a:stretch>
            <a:fillRect/>
          </a:stretch>
        </p:blipFill>
        <p:spPr>
          <a:xfrm>
            <a:off x="2570047" y="2106202"/>
            <a:ext cx="7813598" cy="2248681"/>
          </a:xfrm>
          <a:prstGeom prst="rect">
            <a:avLst/>
          </a:prstGeom>
        </p:spPr>
      </p:pic>
    </p:spTree>
    <p:extLst>
      <p:ext uri="{BB962C8B-B14F-4D97-AF65-F5344CB8AC3E}">
        <p14:creationId xmlns:p14="http://schemas.microsoft.com/office/powerpoint/2010/main" val="175178745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6" name="Rectangle: Rounded Corners 6">
            <a:extLst>
              <a:ext uri="{FF2B5EF4-FFF2-40B4-BE49-F238E27FC236}">
                <a16:creationId xmlns:a16="http://schemas.microsoft.com/office/drawing/2014/main" id="{C4D63267-0065-4DF6-B5B4-D4A3E36F9DF0}"/>
              </a:ext>
            </a:extLst>
          </p:cNvPr>
          <p:cNvSpPr/>
          <p:nvPr/>
        </p:nvSpPr>
        <p:spPr>
          <a:xfrm>
            <a:off x="268826" y="246185"/>
            <a:ext cx="11654346" cy="6365629"/>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7" name="Group 16"/>
          <p:cNvGrpSpPr/>
          <p:nvPr/>
        </p:nvGrpSpPr>
        <p:grpSpPr>
          <a:xfrm>
            <a:off x="1460773" y="1571946"/>
            <a:ext cx="9003323" cy="2347074"/>
            <a:chOff x="1594337" y="1602154"/>
            <a:chExt cx="9003323" cy="3477846"/>
          </a:xfrm>
        </p:grpSpPr>
        <p:sp>
          <p:nvSpPr>
            <p:cNvPr id="9" name="Rounded Rectangle 8"/>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 name="Rounded Rectangle 9"/>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Hãy chia sẻ điều mình rút ra được qua việc xử lí các tình huống đó?</a:t>
              </a:r>
              <a:endParaRPr kumimoji="0" lang="vi-VN" sz="2800" b="1" i="0" u="none" strike="noStrike" kern="1200" cap="none" spc="0" normalizeH="0" baseline="0" noProof="0" dirty="0">
                <a:ln>
                  <a:noFill/>
                </a:ln>
                <a:solidFill>
                  <a:prstClr val="black"/>
                </a:solidFill>
                <a:effectLst/>
                <a:uLnTx/>
                <a:uFillTx/>
                <a:latin typeface="Arial" panose="020B0604020202020204" pitchFamily="34" charset="0"/>
                <a:ea typeface="+mn-ea"/>
                <a:cs typeface="Calibri" panose="020F0502020204030204" pitchFamily="34" charset="0"/>
              </a:endParaRPr>
            </a:p>
          </p:txBody>
        </p:sp>
      </p:grpSp>
      <p:pic>
        <p:nvPicPr>
          <p:cNvPr id="18" name="Picture 17">
            <a:extLst>
              <a:ext uri="{FF2B5EF4-FFF2-40B4-BE49-F238E27FC236}">
                <a16:creationId xmlns:a16="http://schemas.microsoft.com/office/drawing/2014/main" id="{4098F771-4B74-6EC0-3B5D-8A4C4C61B06D}"/>
              </a:ext>
            </a:extLst>
          </p:cNvPr>
          <p:cNvPicPr>
            <a:picLocks noChangeAspect="1"/>
          </p:cNvPicPr>
          <p:nvPr/>
        </p:nvPicPr>
        <p:blipFill>
          <a:blip r:embed="rId3"/>
          <a:stretch>
            <a:fillRect/>
          </a:stretch>
        </p:blipFill>
        <p:spPr>
          <a:xfrm>
            <a:off x="-115757" y="3357634"/>
            <a:ext cx="2258865" cy="3339350"/>
          </a:xfrm>
          <a:prstGeom prst="rect">
            <a:avLst/>
          </a:prstGeom>
        </p:spPr>
      </p:pic>
      <p:pic>
        <p:nvPicPr>
          <p:cNvPr id="19" name="Picture 18">
            <a:extLst>
              <a:ext uri="{FF2B5EF4-FFF2-40B4-BE49-F238E27FC236}">
                <a16:creationId xmlns:a16="http://schemas.microsoft.com/office/drawing/2014/main" id="{E5E6D966-392A-D7D5-77E6-453C65703CBF}"/>
              </a:ext>
            </a:extLst>
          </p:cNvPr>
          <p:cNvPicPr>
            <a:picLocks noChangeAspect="1"/>
          </p:cNvPicPr>
          <p:nvPr/>
        </p:nvPicPr>
        <p:blipFill>
          <a:blip r:embed="rId4"/>
          <a:stretch>
            <a:fillRect/>
          </a:stretch>
        </p:blipFill>
        <p:spPr>
          <a:xfrm>
            <a:off x="9770343" y="3417244"/>
            <a:ext cx="2537413" cy="3317663"/>
          </a:xfrm>
          <a:prstGeom prst="rect">
            <a:avLst/>
          </a:prstGeom>
        </p:spPr>
      </p:pic>
    </p:spTree>
    <p:extLst>
      <p:ext uri="{BB962C8B-B14F-4D97-AF65-F5344CB8AC3E}">
        <p14:creationId xmlns:p14="http://schemas.microsoft.com/office/powerpoint/2010/main" val="1093279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ACFDD0F5-8B76-4283-8879-85B69E8A176D}"/>
              </a:ext>
            </a:extLst>
          </p:cNvPr>
          <p:cNvPicPr>
            <a:picLocks noChangeAspect="1"/>
          </p:cNvPicPr>
          <p:nvPr/>
        </p:nvPicPr>
        <p:blipFill rotWithShape="1">
          <a:blip r:embed="rId3">
            <a:extLst>
              <a:ext uri="{28A0092B-C50C-407E-A947-70E740481C1C}">
                <a14:useLocalDpi xmlns:a14="http://schemas.microsoft.com/office/drawing/2010/main" val="0"/>
              </a:ext>
            </a:extLst>
          </a:blip>
          <a:srcRect t="21459"/>
          <a:stretch/>
        </p:blipFill>
        <p:spPr>
          <a:xfrm>
            <a:off x="-2658" y="0"/>
            <a:ext cx="12325349" cy="6858000"/>
          </a:xfrm>
          <a:prstGeom prst="rect">
            <a:avLst/>
          </a:prstGeom>
        </p:spPr>
      </p:pic>
      <p:pic>
        <p:nvPicPr>
          <p:cNvPr id="9" name="图片 8">
            <a:extLst>
              <a:ext uri="{FF2B5EF4-FFF2-40B4-BE49-F238E27FC236}">
                <a16:creationId xmlns:a16="http://schemas.microsoft.com/office/drawing/2014/main" id="{524F81AB-9AD0-4E2B-9F75-D15FE8172DD5}"/>
              </a:ext>
            </a:extLst>
          </p:cNvPr>
          <p:cNvPicPr>
            <a:picLocks noChangeAspect="1"/>
          </p:cNvPicPr>
          <p:nvPr/>
        </p:nvPicPr>
        <p:blipFill rotWithShape="1">
          <a:blip r:embed="rId4">
            <a:extLst>
              <a:ext uri="{28A0092B-C50C-407E-A947-70E740481C1C}">
                <a14:useLocalDpi xmlns:a14="http://schemas.microsoft.com/office/drawing/2010/main" val="0"/>
              </a:ext>
            </a:extLst>
          </a:blip>
          <a:srcRect t="60667"/>
          <a:stretch/>
        </p:blipFill>
        <p:spPr>
          <a:xfrm>
            <a:off x="1196648" y="-327075"/>
            <a:ext cx="10101989" cy="5964701"/>
          </a:xfrm>
          <a:prstGeom prst="rect">
            <a:avLst/>
          </a:prstGeom>
        </p:spPr>
      </p:pic>
      <p:sp>
        <p:nvSpPr>
          <p:cNvPr id="2" name="TextBox 1">
            <a:extLst>
              <a:ext uri="{FF2B5EF4-FFF2-40B4-BE49-F238E27FC236}">
                <a16:creationId xmlns:a16="http://schemas.microsoft.com/office/drawing/2014/main" id="{DDEB166B-09D4-AB0C-C397-34AE94CBEA78}"/>
              </a:ext>
            </a:extLst>
          </p:cNvPr>
          <p:cNvSpPr txBox="1"/>
          <p:nvPr/>
        </p:nvSpPr>
        <p:spPr>
          <a:xfrm>
            <a:off x="2373331" y="1633591"/>
            <a:ext cx="8147406" cy="3046988"/>
          </a:xfrm>
          <a:prstGeom prst="rect">
            <a:avLst/>
          </a:prstGeom>
          <a:noFill/>
        </p:spPr>
        <p:txBody>
          <a:bodyPr wrap="square" rtlCol="0">
            <a:spAutoFit/>
          </a:bodyPr>
          <a:lstStyle/>
          <a:p>
            <a:pPr lvl="0" algn="just"/>
            <a:r>
              <a:rPr lang="vi-VN" sz="3200" b="1" i="1" dirty="0">
                <a:solidFill>
                  <a:srgbClr val="002060"/>
                </a:solidFill>
                <a:latin typeface="Cambria" panose="02040503050406030204" pitchFamily="18" charset="0"/>
                <a:ea typeface="Cambria" panose="02040503050406030204" pitchFamily="18" charset="0"/>
              </a:rPr>
              <a:t>Để vượt qua những tình huống bất hòa, chúng ta cần dừng lại suy xét, đặt mình vào vị trí người khác để cảm nhận cảm xúc của họ, nhìn lại xem mình có gì chưa đúng - nhận lỗi nếu cần; chia sẻ cảm xúc của mình,...</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2797418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Flowchart: Terminator 2"/>
          <p:cNvSpPr/>
          <p:nvPr/>
        </p:nvSpPr>
        <p:spPr>
          <a:xfrm>
            <a:off x="1058238" y="904874"/>
            <a:ext cx="10356351" cy="1824257"/>
          </a:xfrm>
          <a:prstGeom prst="flowChartTerminator">
            <a:avLst/>
          </a:prstGeom>
          <a:ln w="76200">
            <a:solidFill>
              <a:srgbClr val="FFC000"/>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50" normalizeH="0" baseline="0" noProof="0" dirty="0">
                <a:ln w="9525" cmpd="sng">
                  <a:solidFill>
                    <a:srgbClr val="002060"/>
                  </a:solidFill>
                  <a:prstDash val="solid"/>
                </a:ln>
                <a:solidFill>
                  <a:srgbClr val="002060"/>
                </a:solidFill>
                <a:effectLst>
                  <a:glow rad="38100">
                    <a:srgbClr val="5B9BD5">
                      <a:alpha val="40000"/>
                    </a:srgbClr>
                  </a:glow>
                </a:effectLst>
                <a:uLnTx/>
                <a:uFillTx/>
                <a:latin typeface="Calibri" panose="020F0502020204030204" pitchFamily="34" charset="0"/>
                <a:ea typeface="+mn-ea"/>
                <a:cs typeface="Calibri" panose="020F0502020204030204" pitchFamily="34" charset="0"/>
              </a:rPr>
              <a:t>4. </a:t>
            </a:r>
            <a:r>
              <a:rPr kumimoji="0" lang="en-US" sz="5400" b="1" i="0" u="none" strike="noStrike" kern="1200" cap="none" spc="50" normalizeH="0" baseline="0" noProof="0" dirty="0" err="1">
                <a:ln w="9525" cmpd="sng">
                  <a:solidFill>
                    <a:srgbClr val="002060"/>
                  </a:solidFill>
                  <a:prstDash val="solid"/>
                </a:ln>
                <a:solidFill>
                  <a:srgbClr val="002060"/>
                </a:solidFill>
                <a:effectLst>
                  <a:glow rad="38100">
                    <a:srgbClr val="5B9BD5">
                      <a:alpha val="40000"/>
                    </a:srgbClr>
                  </a:glow>
                </a:effectLst>
                <a:uLnTx/>
                <a:uFillTx/>
                <a:latin typeface="Calibri" panose="020F0502020204030204" pitchFamily="34" charset="0"/>
                <a:ea typeface="+mn-ea"/>
                <a:cs typeface="Calibri" panose="020F0502020204030204" pitchFamily="34" charset="0"/>
              </a:rPr>
              <a:t>Xây</a:t>
            </a:r>
            <a:r>
              <a:rPr kumimoji="0" lang="en-US" sz="5400" b="1" i="0" u="none" strike="noStrike" kern="1200" cap="none" spc="50" normalizeH="0" baseline="0" noProof="0" dirty="0">
                <a:ln w="9525" cmpd="sng">
                  <a:solidFill>
                    <a:srgbClr val="002060"/>
                  </a:solidFill>
                  <a:prstDash val="solid"/>
                </a:ln>
                <a:solidFill>
                  <a:srgbClr val="002060"/>
                </a:solidFill>
                <a:effectLst>
                  <a:glow rad="38100">
                    <a:srgbClr val="5B9BD5">
                      <a:alpha val="40000"/>
                    </a:srgbClr>
                  </a:glow>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50" normalizeH="0" baseline="0" noProof="0" dirty="0" err="1">
                <a:ln w="9525" cmpd="sng">
                  <a:solidFill>
                    <a:srgbClr val="002060"/>
                  </a:solidFill>
                  <a:prstDash val="solid"/>
                </a:ln>
                <a:solidFill>
                  <a:srgbClr val="002060"/>
                </a:solidFill>
                <a:effectLst>
                  <a:glow rad="38100">
                    <a:srgbClr val="5B9BD5">
                      <a:alpha val="40000"/>
                    </a:srgbClr>
                  </a:glow>
                </a:effectLst>
                <a:uLnTx/>
                <a:uFillTx/>
                <a:latin typeface="Calibri" panose="020F0502020204030204" pitchFamily="34" charset="0"/>
                <a:ea typeface="+mn-ea"/>
                <a:cs typeface="Calibri" panose="020F0502020204030204" pitchFamily="34" charset="0"/>
              </a:rPr>
              <a:t>dựng</a:t>
            </a:r>
            <a:r>
              <a:rPr kumimoji="0" lang="en-US" sz="5400" b="1" i="0" u="none" strike="noStrike" kern="1200" cap="none" spc="50" normalizeH="0" baseline="0" noProof="0" dirty="0">
                <a:ln w="9525" cmpd="sng">
                  <a:solidFill>
                    <a:srgbClr val="002060"/>
                  </a:solidFill>
                  <a:prstDash val="solid"/>
                </a:ln>
                <a:solidFill>
                  <a:srgbClr val="002060"/>
                </a:solidFill>
                <a:effectLst>
                  <a:glow rad="38100">
                    <a:srgbClr val="5B9BD5">
                      <a:alpha val="40000"/>
                    </a:srgbClr>
                  </a:glow>
                </a:effectLst>
                <a:uLnTx/>
                <a:uFillTx/>
                <a:latin typeface="Calibri" panose="020F0502020204030204" pitchFamily="34" charset="0"/>
                <a:ea typeface="+mn-ea"/>
                <a:cs typeface="Calibri" panose="020F0502020204030204" pitchFamily="34" charset="0"/>
              </a:rPr>
              <a:t> “Cam </a:t>
            </a:r>
            <a:r>
              <a:rPr kumimoji="0" lang="en-US" sz="5400" b="1" i="0" u="none" strike="noStrike" kern="1200" cap="none" spc="50" normalizeH="0" baseline="0" noProof="0" dirty="0" err="1">
                <a:ln w="9525" cmpd="sng">
                  <a:solidFill>
                    <a:srgbClr val="002060"/>
                  </a:solidFill>
                  <a:prstDash val="solid"/>
                </a:ln>
                <a:solidFill>
                  <a:srgbClr val="002060"/>
                </a:solidFill>
                <a:effectLst>
                  <a:glow rad="38100">
                    <a:srgbClr val="5B9BD5">
                      <a:alpha val="40000"/>
                    </a:srgbClr>
                  </a:glow>
                </a:effectLst>
                <a:uLnTx/>
                <a:uFillTx/>
                <a:latin typeface="Calibri" panose="020F0502020204030204" pitchFamily="34" charset="0"/>
                <a:ea typeface="+mn-ea"/>
                <a:cs typeface="Calibri" panose="020F0502020204030204" pitchFamily="34" charset="0"/>
              </a:rPr>
              <a:t>kết</a:t>
            </a:r>
            <a:r>
              <a:rPr kumimoji="0" lang="en-US" sz="5400" b="1" i="0" u="none" strike="noStrike" kern="1200" cap="none" spc="50" normalizeH="0" baseline="0" noProof="0" dirty="0">
                <a:ln w="9525" cmpd="sng">
                  <a:solidFill>
                    <a:srgbClr val="002060"/>
                  </a:solidFill>
                  <a:prstDash val="solid"/>
                </a:ln>
                <a:solidFill>
                  <a:srgbClr val="002060"/>
                </a:solidFill>
                <a:effectLst>
                  <a:glow rad="38100">
                    <a:srgbClr val="5B9BD5">
                      <a:alpha val="40000"/>
                    </a:srgbClr>
                  </a:glow>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50" normalizeH="0" baseline="0" noProof="0" dirty="0" err="1">
                <a:ln w="9525" cmpd="sng">
                  <a:solidFill>
                    <a:srgbClr val="002060"/>
                  </a:solidFill>
                  <a:prstDash val="solid"/>
                </a:ln>
                <a:solidFill>
                  <a:srgbClr val="002060"/>
                </a:solidFill>
                <a:effectLst>
                  <a:glow rad="38100">
                    <a:srgbClr val="5B9BD5">
                      <a:alpha val="40000"/>
                    </a:srgbClr>
                  </a:glow>
                </a:effectLst>
                <a:uLnTx/>
                <a:uFillTx/>
                <a:latin typeface="Calibri" panose="020F0502020204030204" pitchFamily="34" charset="0"/>
                <a:ea typeface="+mn-ea"/>
                <a:cs typeface="Calibri" panose="020F0502020204030204" pitchFamily="34" charset="0"/>
              </a:rPr>
              <a:t>tình</a:t>
            </a:r>
            <a:r>
              <a:rPr kumimoji="0" lang="en-US" sz="5400" b="1" i="0" u="none" strike="noStrike" kern="1200" cap="none" spc="50" normalizeH="0" baseline="0" noProof="0" dirty="0">
                <a:ln w="9525" cmpd="sng">
                  <a:solidFill>
                    <a:srgbClr val="002060"/>
                  </a:solidFill>
                  <a:prstDash val="solid"/>
                </a:ln>
                <a:solidFill>
                  <a:srgbClr val="002060"/>
                </a:solidFill>
                <a:effectLst>
                  <a:glow rad="38100">
                    <a:srgbClr val="5B9BD5">
                      <a:alpha val="40000"/>
                    </a:srgbClr>
                  </a:glow>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50" normalizeH="0" baseline="0" noProof="0" dirty="0" err="1">
                <a:ln w="9525" cmpd="sng">
                  <a:solidFill>
                    <a:srgbClr val="002060"/>
                  </a:solidFill>
                  <a:prstDash val="solid"/>
                </a:ln>
                <a:solidFill>
                  <a:srgbClr val="002060"/>
                </a:solidFill>
                <a:effectLst>
                  <a:glow rad="38100">
                    <a:srgbClr val="5B9BD5">
                      <a:alpha val="40000"/>
                    </a:srgbClr>
                  </a:glow>
                </a:effectLst>
                <a:uLnTx/>
                <a:uFillTx/>
                <a:latin typeface="Calibri" panose="020F0502020204030204" pitchFamily="34" charset="0"/>
                <a:ea typeface="+mn-ea"/>
                <a:cs typeface="Calibri" panose="020F0502020204030204" pitchFamily="34" charset="0"/>
              </a:rPr>
              <a:t>bạn</a:t>
            </a:r>
            <a:r>
              <a:rPr kumimoji="0" lang="en-US" sz="5400" b="1" i="0" u="none" strike="noStrike" kern="1200" cap="none" spc="50" normalizeH="0" baseline="0" noProof="0" dirty="0">
                <a:ln w="9525" cmpd="sng">
                  <a:solidFill>
                    <a:srgbClr val="002060"/>
                  </a:solidFill>
                  <a:prstDash val="solid"/>
                </a:ln>
                <a:solidFill>
                  <a:srgbClr val="002060"/>
                </a:solidFill>
                <a:effectLst>
                  <a:glow rad="38100">
                    <a:srgbClr val="5B9BD5">
                      <a:alpha val="40000"/>
                    </a:srgbClr>
                  </a:glow>
                </a:effectLst>
                <a:uLnTx/>
                <a:uFillTx/>
                <a:latin typeface="Calibri" panose="020F0502020204030204" pitchFamily="34" charset="0"/>
                <a:ea typeface="+mn-ea"/>
                <a:cs typeface="Calibri" panose="020F0502020204030204" pitchFamily="34" charset="0"/>
              </a:rPr>
              <a:t>” </a:t>
            </a:r>
            <a:endParaRPr kumimoji="0" lang="vi-VN" sz="5400" b="1" i="0" u="none" strike="noStrike" kern="1200" cap="none" spc="50" normalizeH="0" baseline="0" noProof="0" dirty="0">
              <a:ln w="9525" cmpd="sng">
                <a:solidFill>
                  <a:srgbClr val="002060"/>
                </a:solidFill>
                <a:prstDash val="solid"/>
              </a:ln>
              <a:solidFill>
                <a:srgbClr val="002060"/>
              </a:solidFill>
              <a:effectLst>
                <a:glow rad="38100">
                  <a:srgbClr val="5B9BD5">
                    <a:alpha val="40000"/>
                  </a:srgbClr>
                </a:glow>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7751867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4">
            <a:extLst>
              <a:ext uri="{FF2B5EF4-FFF2-40B4-BE49-F238E27FC236}">
                <a16:creationId xmlns:a16="http://schemas.microsoft.com/office/drawing/2014/main" id="{BA978221-6ADC-4BF6-7F99-2CF8E0F3BAD2}"/>
              </a:ext>
            </a:extLst>
          </p:cNvPr>
          <p:cNvPicPr>
            <a:picLocks noChangeAspect="1"/>
          </p:cNvPicPr>
          <p:nvPr/>
        </p:nvPicPr>
        <p:blipFill>
          <a:blip r:embed="rId3"/>
          <a:srcRect/>
          <a:stretch>
            <a:fillRect/>
          </a:stretch>
        </p:blipFill>
        <p:spPr>
          <a:xfrm>
            <a:off x="264243" y="3175645"/>
            <a:ext cx="4544063" cy="3413728"/>
          </a:xfrm>
          <a:prstGeom prst="rect">
            <a:avLst/>
          </a:prstGeom>
        </p:spPr>
      </p:pic>
      <p:grpSp>
        <p:nvGrpSpPr>
          <p:cNvPr id="14" name="Group 13">
            <a:extLst>
              <a:ext uri="{FF2B5EF4-FFF2-40B4-BE49-F238E27FC236}">
                <a16:creationId xmlns:a16="http://schemas.microsoft.com/office/drawing/2014/main" id="{E1867FDE-C920-4A52-7C70-1BF1BFA4EAE2}"/>
              </a:ext>
            </a:extLst>
          </p:cNvPr>
          <p:cNvGrpSpPr/>
          <p:nvPr/>
        </p:nvGrpSpPr>
        <p:grpSpPr>
          <a:xfrm>
            <a:off x="4808308" y="1890446"/>
            <a:ext cx="6893958" cy="2291135"/>
            <a:chOff x="267012" y="1913134"/>
            <a:chExt cx="8452053" cy="2630466"/>
          </a:xfrm>
        </p:grpSpPr>
        <p:pic>
          <p:nvPicPr>
            <p:cNvPr id="15" name="Picture 25">
              <a:extLst>
                <a:ext uri="{FF2B5EF4-FFF2-40B4-BE49-F238E27FC236}">
                  <a16:creationId xmlns:a16="http://schemas.microsoft.com/office/drawing/2014/main" id="{55C1F3CA-3456-C519-9945-D4BC62D5EAA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67012" y="1913134"/>
              <a:ext cx="8452053" cy="2062165"/>
            </a:xfrm>
            <a:prstGeom prst="rect">
              <a:avLst/>
            </a:prstGeom>
          </p:spPr>
        </p:pic>
        <p:sp>
          <p:nvSpPr>
            <p:cNvPr id="16" name="TextBox 15">
              <a:extLst>
                <a:ext uri="{FF2B5EF4-FFF2-40B4-BE49-F238E27FC236}">
                  <a16:creationId xmlns:a16="http://schemas.microsoft.com/office/drawing/2014/main" id="{693BCFEC-2D87-00D1-3169-C72E9E078F5B}"/>
                </a:ext>
              </a:extLst>
            </p:cNvPr>
            <p:cNvSpPr txBox="1"/>
            <p:nvPr/>
          </p:nvSpPr>
          <p:spPr>
            <a:xfrm>
              <a:off x="1017141" y="2167637"/>
              <a:ext cx="7381223" cy="237596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Nhớ lại những bất hòa đã từng xảy ra và những việc em đã làm để giải quyết bất hòa đó.</a:t>
              </a:r>
              <a:endPar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grpSp>
        <p:nvGrpSpPr>
          <p:cNvPr id="17" name="Group 16">
            <a:extLst>
              <a:ext uri="{FF2B5EF4-FFF2-40B4-BE49-F238E27FC236}">
                <a16:creationId xmlns:a16="http://schemas.microsoft.com/office/drawing/2014/main" id="{135C6E1D-6746-D1F6-936F-0A78B03BCB2C}"/>
              </a:ext>
            </a:extLst>
          </p:cNvPr>
          <p:cNvGrpSpPr/>
          <p:nvPr/>
        </p:nvGrpSpPr>
        <p:grpSpPr>
          <a:xfrm>
            <a:off x="4866528" y="3965826"/>
            <a:ext cx="6893958" cy="2188393"/>
            <a:chOff x="267012" y="1913134"/>
            <a:chExt cx="8452053" cy="2630466"/>
          </a:xfrm>
        </p:grpSpPr>
        <p:pic>
          <p:nvPicPr>
            <p:cNvPr id="18" name="Picture 25">
              <a:extLst>
                <a:ext uri="{FF2B5EF4-FFF2-40B4-BE49-F238E27FC236}">
                  <a16:creationId xmlns:a16="http://schemas.microsoft.com/office/drawing/2014/main" id="{AB7FCD8E-8876-9474-4E90-72561861CF1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67012" y="1913134"/>
              <a:ext cx="8452053" cy="2062165"/>
            </a:xfrm>
            <a:prstGeom prst="rect">
              <a:avLst/>
            </a:prstGeom>
          </p:spPr>
        </p:pic>
        <p:sp>
          <p:nvSpPr>
            <p:cNvPr id="19" name="TextBox 18">
              <a:extLst>
                <a:ext uri="{FF2B5EF4-FFF2-40B4-BE49-F238E27FC236}">
                  <a16:creationId xmlns:a16="http://schemas.microsoft.com/office/drawing/2014/main" id="{8F6D0ECA-95F1-481D-1793-C96A529D9D2B}"/>
                </a:ext>
              </a:extLst>
            </p:cNvPr>
            <p:cNvSpPr txBox="1"/>
            <p:nvPr/>
          </p:nvSpPr>
          <p:spPr>
            <a:xfrm>
              <a:off x="1017141" y="2167637"/>
              <a:ext cx="7189680" cy="237596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Lựa chọn và rút ra những việc cần làm ở bất kì tình huống bất hòa nào để ghi lại vào bản “Cam kết tình bạn”.</a:t>
              </a:r>
              <a:endPar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sp>
        <p:nvSpPr>
          <p:cNvPr id="9" name="TextBox 8">
            <a:extLst>
              <a:ext uri="{FF2B5EF4-FFF2-40B4-BE49-F238E27FC236}">
                <a16:creationId xmlns:a16="http://schemas.microsoft.com/office/drawing/2014/main" id="{3BD9F44C-1CB7-D2E0-BC8E-E22B87C1145B}"/>
              </a:ext>
            </a:extLst>
          </p:cNvPr>
          <p:cNvSpPr txBox="1"/>
          <p:nvPr/>
        </p:nvSpPr>
        <p:spPr>
          <a:xfrm>
            <a:off x="1828799" y="636998"/>
            <a:ext cx="8465905" cy="954107"/>
          </a:xfrm>
          <a:prstGeom prst="rect">
            <a:avLst/>
          </a:prstGeom>
          <a:noFill/>
        </p:spPr>
        <p:txBody>
          <a:bodyPr wrap="square" rtlCol="0">
            <a:spAutoFit/>
          </a:bodyPr>
          <a:lstStyle/>
          <a:p>
            <a:pPr lvl="0" algn="ctr"/>
            <a:r>
              <a:rPr lang="en-US" sz="2800" b="1" dirty="0">
                <a:solidFill>
                  <a:srgbClr val="000000"/>
                </a:solidFill>
                <a:latin typeface="Calibri" panose="020F0502020204030204" pitchFamily="34" charset="0"/>
                <a:ea typeface="Calibri" panose="020F0502020204030204" pitchFamily="34" charset="0"/>
                <a:cs typeface="Calibri" panose="020F0502020204030204" pitchFamily="34" charset="0"/>
              </a:rPr>
              <a:t>M</a:t>
            </a:r>
            <a:r>
              <a:rPr lang="vi-VN" sz="2800" b="1" dirty="0">
                <a:solidFill>
                  <a:srgbClr val="000000"/>
                </a:solidFill>
                <a:latin typeface="Calibri" panose="020F0502020204030204" pitchFamily="34" charset="0"/>
                <a:ea typeface="Calibri" panose="020F0502020204030204" pitchFamily="34" charset="0"/>
                <a:cs typeface="Calibri" panose="020F0502020204030204" pitchFamily="34" charset="0"/>
              </a:rPr>
              <a:t>ỗi tổ thảo luận để đưa ra các nguyên tắc trong “Cam kết tình bạn” theo các gợi ý sau:</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563836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3BD9F44C-1CB7-D2E0-BC8E-E22B87C1145B}"/>
              </a:ext>
            </a:extLst>
          </p:cNvPr>
          <p:cNvSpPr txBox="1"/>
          <p:nvPr/>
        </p:nvSpPr>
        <p:spPr>
          <a:xfrm>
            <a:off x="1828799" y="636998"/>
            <a:ext cx="8465905" cy="1323439"/>
          </a:xfrm>
          <a:prstGeom prst="rect">
            <a:avLst/>
          </a:prstGeom>
          <a:noFill/>
        </p:spPr>
        <p:txBody>
          <a:bodyPr wrap="square" rtlCol="0">
            <a:spAutoFit/>
          </a:bodyPr>
          <a:lstStyle/>
          <a:p>
            <a:pPr lvl="0" algn="ctr"/>
            <a:r>
              <a:rPr lang="en-US" sz="4000" b="1" dirty="0">
                <a:solidFill>
                  <a:srgbClr val="000000"/>
                </a:solidFill>
                <a:latin typeface="Calibri" panose="020F0502020204030204" pitchFamily="34" charset="0"/>
                <a:ea typeface="Calibri" panose="020F0502020204030204" pitchFamily="34" charset="0"/>
                <a:cs typeface="Calibri" panose="020F0502020204030204" pitchFamily="34" charset="0"/>
              </a:rPr>
              <a:t>T</a:t>
            </a:r>
            <a:r>
              <a:rPr lang="vi-VN" sz="4000" b="1" dirty="0">
                <a:solidFill>
                  <a:srgbClr val="000000"/>
                </a:solidFill>
                <a:latin typeface="Calibri" panose="020F0502020204030204" pitchFamily="34" charset="0"/>
                <a:ea typeface="Calibri" panose="020F0502020204030204" pitchFamily="34" charset="0"/>
                <a:cs typeface="Calibri" panose="020F0502020204030204" pitchFamily="34" charset="0"/>
              </a:rPr>
              <a:t>ừng tổ trình bày nội dung  “Cam kết tình bạn” trước lớp.</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3A4B9B2A-087E-A921-884C-BED4674CF68B}"/>
              </a:ext>
            </a:extLst>
          </p:cNvPr>
          <p:cNvPicPr>
            <a:picLocks noChangeAspect="1"/>
          </p:cNvPicPr>
          <p:nvPr/>
        </p:nvPicPr>
        <p:blipFill>
          <a:blip r:embed="rId3"/>
          <a:stretch>
            <a:fillRect/>
          </a:stretch>
        </p:blipFill>
        <p:spPr>
          <a:xfrm>
            <a:off x="2397250" y="2194442"/>
            <a:ext cx="7815130" cy="3939231"/>
          </a:xfrm>
          <a:prstGeom prst="rect">
            <a:avLst/>
          </a:prstGeom>
        </p:spPr>
      </p:pic>
    </p:spTree>
    <p:extLst>
      <p:ext uri="{BB962C8B-B14F-4D97-AF65-F5344CB8AC3E}">
        <p14:creationId xmlns:p14="http://schemas.microsoft.com/office/powerpoint/2010/main" val="5169731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b="7354"/>
          <a:stretch/>
        </p:blipFill>
        <p:spPr>
          <a:xfrm>
            <a:off x="0" y="-38513"/>
            <a:ext cx="12191999" cy="7544213"/>
          </a:xfrm>
          <a:prstGeom prst="rect">
            <a:avLst/>
          </a:prstGeom>
        </p:spPr>
      </p:pic>
      <p:grpSp>
        <p:nvGrpSpPr>
          <p:cNvPr id="2" name="Group 1">
            <a:extLst>
              <a:ext uri="{FF2B5EF4-FFF2-40B4-BE49-F238E27FC236}">
                <a16:creationId xmlns:a16="http://schemas.microsoft.com/office/drawing/2014/main" id="{DE27E4EE-39EB-274D-522C-E7951B5971F8}"/>
              </a:ext>
            </a:extLst>
          </p:cNvPr>
          <p:cNvGrpSpPr/>
          <p:nvPr/>
        </p:nvGrpSpPr>
        <p:grpSpPr>
          <a:xfrm>
            <a:off x="1587250" y="1002158"/>
            <a:ext cx="8897815" cy="3306482"/>
            <a:chOff x="1594337" y="1602154"/>
            <a:chExt cx="9003323" cy="3477846"/>
          </a:xfrm>
        </p:grpSpPr>
        <p:sp>
          <p:nvSpPr>
            <p:cNvPr id="3" name="Rounded Rectangle 8">
              <a:extLst>
                <a:ext uri="{FF2B5EF4-FFF2-40B4-BE49-F238E27FC236}">
                  <a16:creationId xmlns:a16="http://schemas.microsoft.com/office/drawing/2014/main" id="{9C2D8E5C-EB5D-DD0A-CEE6-C74B7F891D3E}"/>
                </a:ext>
              </a:extLst>
            </p:cNvPr>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 name="Rounded Rectangle 9">
              <a:extLst>
                <a:ext uri="{FF2B5EF4-FFF2-40B4-BE49-F238E27FC236}">
                  <a16:creationId xmlns:a16="http://schemas.microsoft.com/office/drawing/2014/main" id="{13A6C009-555D-0D2E-5606-96F81ABFEDF8}"/>
                </a:ext>
              </a:extLst>
            </p:cNvPr>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US" sz="3600" b="1" dirty="0">
                  <a:solidFill>
                    <a:srgbClr val="002060"/>
                  </a:solidFill>
                  <a:latin typeface="Calibri" panose="020F0502020204030204"/>
                  <a:ea typeface="Times New Roman" panose="02020603050405020304" pitchFamily="18" charset="0"/>
                </a:rPr>
                <a:t>N</a:t>
              </a:r>
              <a:r>
                <a:rPr kumimoji="0" lang="vi-VN" sz="36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mn-cs"/>
                </a:rPr>
                <a:t>hìn lại bản “Cam kết tình bạn” của các tổ, lựa chọn những nguyên tắc tình bạn thuyết phục của mỗi tổ đưa ra để xây dựng “Cam kết tình bạn” chung của lớp.</a:t>
              </a:r>
              <a:endParaRPr kumimoji="0" lang="en-US" sz="3600" b="0"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mn-cs"/>
              </a:endParaRPr>
            </a:p>
          </p:txBody>
        </p:sp>
      </p:grpSp>
    </p:spTree>
    <p:extLst>
      <p:ext uri="{BB962C8B-B14F-4D97-AF65-F5344CB8AC3E}">
        <p14:creationId xmlns:p14="http://schemas.microsoft.com/office/powerpoint/2010/main" val="1955563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3429370E-CE57-F4AD-FEA7-AF57AE82DF9E}"/>
              </a:ext>
            </a:extLst>
          </p:cNvPr>
          <p:cNvGraphicFramePr>
            <a:graphicFrameLocks noGrp="1"/>
          </p:cNvGraphicFramePr>
          <p:nvPr/>
        </p:nvGraphicFramePr>
        <p:xfrm>
          <a:off x="1726058" y="1253446"/>
          <a:ext cx="9616612" cy="4746661"/>
        </p:xfrm>
        <a:graphic>
          <a:graphicData uri="http://schemas.openxmlformats.org/drawingml/2006/table">
            <a:tbl>
              <a:tblPr firstRow="1" firstCol="1" bandRow="1">
                <a:tableStyleId>{5C22544A-7EE6-4342-B048-85BDC9FD1C3A}</a:tableStyleId>
              </a:tblPr>
              <a:tblGrid>
                <a:gridCol w="9616612">
                  <a:extLst>
                    <a:ext uri="{9D8B030D-6E8A-4147-A177-3AD203B41FA5}">
                      <a16:colId xmlns:a16="http://schemas.microsoft.com/office/drawing/2014/main" val="2641395880"/>
                    </a:ext>
                  </a:extLst>
                </a:gridCol>
              </a:tblGrid>
              <a:tr h="4746661">
                <a:tc>
                  <a:txBody>
                    <a:bodyPr/>
                    <a:lstStyle/>
                    <a:p>
                      <a:pPr marL="0" marR="0" algn="ctr">
                        <a:lnSpc>
                          <a:spcPct val="150000"/>
                        </a:lnSpc>
                        <a:spcBef>
                          <a:spcPts val="0"/>
                        </a:spcBef>
                        <a:spcAft>
                          <a:spcPts val="0"/>
                        </a:spcAft>
                      </a:pPr>
                      <a:r>
                        <a:rPr lang="en-US" sz="2800" dirty="0">
                          <a:solidFill>
                            <a:srgbClr val="FF0000"/>
                          </a:solidFill>
                          <a:effectLst/>
                          <a:latin typeface="Cambria" panose="02040503050406030204" pitchFamily="18" charset="0"/>
                          <a:ea typeface="Cambria" panose="02040503050406030204" pitchFamily="18" charset="0"/>
                        </a:rPr>
                        <a:t>CAM KẾT TÌNH BẠN</a:t>
                      </a:r>
                      <a:endParaRPr lang="en-US" sz="2400" dirty="0">
                        <a:solidFill>
                          <a:srgbClr val="FF0000"/>
                        </a:solidFill>
                        <a:effectLst/>
                        <a:latin typeface="Cambria" panose="02040503050406030204" pitchFamily="18" charset="0"/>
                        <a:ea typeface="Cambria" panose="02040503050406030204" pitchFamily="18" charset="0"/>
                      </a:endParaRPr>
                    </a:p>
                    <a:p>
                      <a:pPr marL="0" marR="0" algn="just">
                        <a:lnSpc>
                          <a:spcPct val="150000"/>
                        </a:lnSpc>
                        <a:spcBef>
                          <a:spcPts val="0"/>
                        </a:spcBef>
                        <a:spcAft>
                          <a:spcPts val="0"/>
                        </a:spcAft>
                      </a:pPr>
                      <a:r>
                        <a:rPr lang="en-US" sz="2800" dirty="0">
                          <a:solidFill>
                            <a:srgbClr val="002060"/>
                          </a:solidFill>
                          <a:effectLst/>
                          <a:latin typeface="Cambria" panose="02040503050406030204" pitchFamily="18" charset="0"/>
                          <a:ea typeface="Cambria" panose="02040503050406030204" pitchFamily="18" charset="0"/>
                        </a:rPr>
                        <a:t>Cam </a:t>
                      </a:r>
                      <a:r>
                        <a:rPr lang="en-US" sz="2800" dirty="0" err="1">
                          <a:solidFill>
                            <a:srgbClr val="002060"/>
                          </a:solidFill>
                          <a:effectLst/>
                          <a:latin typeface="Cambria" panose="02040503050406030204" pitchFamily="18" charset="0"/>
                          <a:ea typeface="Cambria" panose="02040503050406030204" pitchFamily="18" charset="0"/>
                        </a:rPr>
                        <a:t>kết</a:t>
                      </a:r>
                      <a:r>
                        <a:rPr lang="en-US" sz="2800" dirty="0">
                          <a:solidFill>
                            <a:srgbClr val="002060"/>
                          </a:solidFill>
                          <a:effectLst/>
                          <a:latin typeface="Cambria" panose="02040503050406030204" pitchFamily="18" charset="0"/>
                          <a:ea typeface="Cambria" panose="02040503050406030204" pitchFamily="18" charset="0"/>
                        </a:rPr>
                        <a:t> 1: </a:t>
                      </a:r>
                      <a:r>
                        <a:rPr lang="en-US" sz="2800" dirty="0" err="1">
                          <a:solidFill>
                            <a:srgbClr val="002060"/>
                          </a:solidFill>
                          <a:effectLst/>
                          <a:latin typeface="Cambria" panose="02040503050406030204" pitchFamily="18" charset="0"/>
                          <a:ea typeface="Cambria" panose="02040503050406030204" pitchFamily="18" charset="0"/>
                        </a:rPr>
                        <a:t>Không</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nói</a:t>
                      </a:r>
                      <a:r>
                        <a:rPr lang="en-US" sz="2800" dirty="0">
                          <a:solidFill>
                            <a:srgbClr val="002060"/>
                          </a:solidFill>
                          <a:effectLst/>
                          <a:latin typeface="Cambria" panose="02040503050406030204" pitchFamily="18" charset="0"/>
                          <a:ea typeface="Cambria" panose="02040503050406030204" pitchFamily="18" charset="0"/>
                        </a:rPr>
                        <a:t> to, </a:t>
                      </a:r>
                      <a:r>
                        <a:rPr lang="en-US" sz="2800" dirty="0" err="1">
                          <a:solidFill>
                            <a:srgbClr val="002060"/>
                          </a:solidFill>
                          <a:effectLst/>
                          <a:latin typeface="Cambria" panose="02040503050406030204" pitchFamily="18" charset="0"/>
                          <a:ea typeface="Cambria" panose="02040503050406030204" pitchFamily="18" charset="0"/>
                        </a:rPr>
                        <a:t>quát</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nhau</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nói</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những</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lời</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không</a:t>
                      </a:r>
                      <a:r>
                        <a:rPr lang="en-US" sz="2800" dirty="0">
                          <a:solidFill>
                            <a:srgbClr val="002060"/>
                          </a:solidFill>
                          <a:effectLst/>
                          <a:latin typeface="Cambria" panose="02040503050406030204" pitchFamily="18" charset="0"/>
                          <a:ea typeface="Cambria" panose="02040503050406030204" pitchFamily="18" charset="0"/>
                        </a:rPr>
                        <a:t> hay </a:t>
                      </a:r>
                      <a:r>
                        <a:rPr lang="en-US" sz="2800" dirty="0" err="1">
                          <a:solidFill>
                            <a:srgbClr val="002060"/>
                          </a:solidFill>
                          <a:effectLst/>
                          <a:latin typeface="Cambria" panose="02040503050406030204" pitchFamily="18" charset="0"/>
                          <a:ea typeface="Cambria" panose="02040503050406030204" pitchFamily="18" charset="0"/>
                        </a:rPr>
                        <a:t>về</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nhau</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khi</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có</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bất</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hòa</a:t>
                      </a:r>
                      <a:r>
                        <a:rPr lang="en-US" sz="2800" dirty="0">
                          <a:solidFill>
                            <a:srgbClr val="002060"/>
                          </a:solidFill>
                          <a:effectLst/>
                          <a:latin typeface="Cambria" panose="02040503050406030204" pitchFamily="18" charset="0"/>
                          <a:ea typeface="Cambria" panose="02040503050406030204" pitchFamily="18" charset="0"/>
                        </a:rPr>
                        <a:t>.</a:t>
                      </a:r>
                      <a:endParaRPr lang="en-US" sz="2400" dirty="0">
                        <a:solidFill>
                          <a:srgbClr val="002060"/>
                        </a:solidFill>
                        <a:effectLst/>
                        <a:latin typeface="Cambria" panose="02040503050406030204" pitchFamily="18" charset="0"/>
                        <a:ea typeface="Cambria" panose="02040503050406030204" pitchFamily="18" charset="0"/>
                      </a:endParaRPr>
                    </a:p>
                    <a:p>
                      <a:pPr marL="0" marR="0" algn="just">
                        <a:lnSpc>
                          <a:spcPct val="150000"/>
                        </a:lnSpc>
                        <a:spcBef>
                          <a:spcPts val="0"/>
                        </a:spcBef>
                        <a:spcAft>
                          <a:spcPts val="0"/>
                        </a:spcAft>
                      </a:pPr>
                      <a:r>
                        <a:rPr lang="en-US" sz="2800" dirty="0">
                          <a:solidFill>
                            <a:srgbClr val="002060"/>
                          </a:solidFill>
                          <a:effectLst/>
                          <a:latin typeface="Cambria" panose="02040503050406030204" pitchFamily="18" charset="0"/>
                          <a:ea typeface="Cambria" panose="02040503050406030204" pitchFamily="18" charset="0"/>
                        </a:rPr>
                        <a:t>Cam </a:t>
                      </a:r>
                      <a:r>
                        <a:rPr lang="en-US" sz="2800" dirty="0" err="1">
                          <a:solidFill>
                            <a:srgbClr val="002060"/>
                          </a:solidFill>
                          <a:effectLst/>
                          <a:latin typeface="Cambria" panose="02040503050406030204" pitchFamily="18" charset="0"/>
                          <a:ea typeface="Cambria" panose="02040503050406030204" pitchFamily="18" charset="0"/>
                        </a:rPr>
                        <a:t>kết</a:t>
                      </a:r>
                      <a:r>
                        <a:rPr lang="en-US" sz="2800" dirty="0">
                          <a:solidFill>
                            <a:srgbClr val="002060"/>
                          </a:solidFill>
                          <a:effectLst/>
                          <a:latin typeface="Cambria" panose="02040503050406030204" pitchFamily="18" charset="0"/>
                          <a:ea typeface="Cambria" panose="02040503050406030204" pitchFamily="18" charset="0"/>
                        </a:rPr>
                        <a:t> 2: Khi </a:t>
                      </a:r>
                      <a:r>
                        <a:rPr lang="en-US" sz="2800" dirty="0" err="1">
                          <a:solidFill>
                            <a:srgbClr val="002060"/>
                          </a:solidFill>
                          <a:effectLst/>
                          <a:latin typeface="Cambria" panose="02040503050406030204" pitchFamily="18" charset="0"/>
                          <a:ea typeface="Cambria" panose="02040503050406030204" pitchFamily="18" charset="0"/>
                        </a:rPr>
                        <a:t>có</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bất</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hòa</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mời</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một</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người</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hòa</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giải</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lắng</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nghe</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hai</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bên</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lần</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lượt</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trình</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bày</a:t>
                      </a:r>
                      <a:r>
                        <a:rPr lang="en-US" sz="2800" dirty="0">
                          <a:solidFill>
                            <a:srgbClr val="002060"/>
                          </a:solidFill>
                          <a:effectLst/>
                          <a:latin typeface="Cambria" panose="02040503050406030204" pitchFamily="18" charset="0"/>
                          <a:ea typeface="Cambria" panose="02040503050406030204" pitchFamily="18" charset="0"/>
                        </a:rPr>
                        <a:t>.</a:t>
                      </a:r>
                      <a:endParaRPr lang="en-US" sz="2400" dirty="0">
                        <a:solidFill>
                          <a:srgbClr val="002060"/>
                        </a:solidFill>
                        <a:effectLst/>
                        <a:latin typeface="Cambria" panose="02040503050406030204" pitchFamily="18" charset="0"/>
                        <a:ea typeface="Cambria" panose="02040503050406030204" pitchFamily="18" charset="0"/>
                      </a:endParaRPr>
                    </a:p>
                    <a:p>
                      <a:pPr marL="0" marR="0" algn="just">
                        <a:lnSpc>
                          <a:spcPct val="150000"/>
                        </a:lnSpc>
                        <a:spcBef>
                          <a:spcPts val="0"/>
                        </a:spcBef>
                        <a:spcAft>
                          <a:spcPts val="0"/>
                        </a:spcAft>
                      </a:pPr>
                      <a:r>
                        <a:rPr lang="en-US" sz="2800" dirty="0">
                          <a:solidFill>
                            <a:srgbClr val="002060"/>
                          </a:solidFill>
                          <a:effectLst/>
                          <a:latin typeface="Cambria" panose="02040503050406030204" pitchFamily="18" charset="0"/>
                          <a:ea typeface="Cambria" panose="02040503050406030204" pitchFamily="18" charset="0"/>
                        </a:rPr>
                        <a:t>Cam </a:t>
                      </a:r>
                      <a:r>
                        <a:rPr lang="en-US" sz="2800" dirty="0" err="1">
                          <a:solidFill>
                            <a:srgbClr val="002060"/>
                          </a:solidFill>
                          <a:effectLst/>
                          <a:latin typeface="Cambria" panose="02040503050406030204" pitchFamily="18" charset="0"/>
                          <a:ea typeface="Cambria" panose="02040503050406030204" pitchFamily="18" charset="0"/>
                        </a:rPr>
                        <a:t>kết</a:t>
                      </a:r>
                      <a:r>
                        <a:rPr lang="en-US" sz="2800" dirty="0">
                          <a:solidFill>
                            <a:srgbClr val="002060"/>
                          </a:solidFill>
                          <a:effectLst/>
                          <a:latin typeface="Cambria" panose="02040503050406030204" pitchFamily="18" charset="0"/>
                          <a:ea typeface="Cambria" panose="02040503050406030204" pitchFamily="18" charset="0"/>
                        </a:rPr>
                        <a:t> 3: </a:t>
                      </a:r>
                      <a:r>
                        <a:rPr lang="en-US" sz="2800" dirty="0" err="1">
                          <a:solidFill>
                            <a:srgbClr val="002060"/>
                          </a:solidFill>
                          <a:effectLst/>
                          <a:latin typeface="Cambria" panose="02040503050406030204" pitchFamily="18" charset="0"/>
                          <a:ea typeface="Cambria" panose="02040503050406030204" pitchFamily="18" charset="0"/>
                        </a:rPr>
                        <a:t>Cùng</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nghĩ</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kĩ</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xem</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lỗi</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của</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mình</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là</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gì</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lỗi</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của</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bạn</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là</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gì</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để</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hai</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bên</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xin</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lỗi</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nhau</a:t>
                      </a:r>
                      <a:r>
                        <a:rPr lang="en-US" sz="2800" dirty="0">
                          <a:solidFill>
                            <a:srgbClr val="002060"/>
                          </a:solidFill>
                          <a:effectLst/>
                          <a:latin typeface="Cambria" panose="02040503050406030204" pitchFamily="18" charset="0"/>
                          <a:ea typeface="Cambria" panose="02040503050406030204" pitchFamily="18" charset="0"/>
                        </a:rPr>
                        <a:t>.</a:t>
                      </a:r>
                      <a:endParaRPr lang="en-US" sz="24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solidFill>
                      <a:schemeClr val="accent3">
                        <a:lumMod val="40000"/>
                        <a:lumOff val="60000"/>
                      </a:schemeClr>
                    </a:solidFill>
                  </a:tcPr>
                </a:tc>
                <a:extLst>
                  <a:ext uri="{0D108BD9-81ED-4DB2-BD59-A6C34878D82A}">
                    <a16:rowId xmlns:a16="http://schemas.microsoft.com/office/drawing/2014/main" val="1451605434"/>
                  </a:ext>
                </a:extLst>
              </a:tr>
            </a:tbl>
          </a:graphicData>
        </a:graphic>
      </p:graphicFrame>
    </p:spTree>
    <p:extLst>
      <p:ext uri="{BB962C8B-B14F-4D97-AF65-F5344CB8AC3E}">
        <p14:creationId xmlns:p14="http://schemas.microsoft.com/office/powerpoint/2010/main" val="34697696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Hình ảnh 2" descr="Ảnh có chứa văn bản&#10;&#10;Mô tả được tạo tự động">
            <a:extLst>
              <a:ext uri="{FF2B5EF4-FFF2-40B4-BE49-F238E27FC236}">
                <a16:creationId xmlns:a16="http://schemas.microsoft.com/office/drawing/2014/main" id="{480CD21C-E314-B4B6-8BCE-44E757B5C2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290" y="3709040"/>
            <a:ext cx="4633659" cy="3275418"/>
          </a:xfrm>
          <a:prstGeom prst="rect">
            <a:avLst/>
          </a:prstGeom>
        </p:spPr>
      </p:pic>
      <p:pic>
        <p:nvPicPr>
          <p:cNvPr id="15" name="Picture 14">
            <a:extLst>
              <a:ext uri="{FF2B5EF4-FFF2-40B4-BE49-F238E27FC236}">
                <a16:creationId xmlns:a16="http://schemas.microsoft.com/office/drawing/2014/main" id="{02124707-0F21-1800-CBFE-E007CA409206}"/>
              </a:ext>
            </a:extLst>
          </p:cNvPr>
          <p:cNvPicPr>
            <a:picLocks noChangeAspect="1"/>
          </p:cNvPicPr>
          <p:nvPr/>
        </p:nvPicPr>
        <p:blipFill>
          <a:blip r:embed="rId5"/>
          <a:stretch>
            <a:fillRect/>
          </a:stretch>
        </p:blipFill>
        <p:spPr>
          <a:xfrm>
            <a:off x="0" y="2099038"/>
            <a:ext cx="5334462" cy="1755800"/>
          </a:xfrm>
          <a:prstGeom prst="rect">
            <a:avLst/>
          </a:prstGeom>
        </p:spPr>
      </p:pic>
      <p:sp>
        <p:nvSpPr>
          <p:cNvPr id="16" name="椭圆 31">
            <a:extLst>
              <a:ext uri="{FF2B5EF4-FFF2-40B4-BE49-F238E27FC236}">
                <a16:creationId xmlns:a16="http://schemas.microsoft.com/office/drawing/2014/main" id="{FF1A1D5B-ADE9-F255-497A-2988DE2C9F94}"/>
              </a:ext>
            </a:extLst>
          </p:cNvPr>
          <p:cNvSpPr/>
          <p:nvPr/>
        </p:nvSpPr>
        <p:spPr>
          <a:xfrm flipH="1">
            <a:off x="4933103" y="504946"/>
            <a:ext cx="6964370" cy="1673176"/>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rgbClr val="FFFF00">
              <a:alpha val="83000"/>
            </a:srgbClr>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defTabSz="963930" fontAlgn="auto">
              <a:spcBef>
                <a:spcPts val="0"/>
              </a:spcBef>
              <a:spcAft>
                <a:spcPts val="0"/>
              </a:spcAft>
            </a:pPr>
            <a:r>
              <a:rPr lang="vi-VN" altLang="zh-CN" sz="2800" b="1" dirty="0">
                <a:solidFill>
                  <a:srgbClr val="002060"/>
                </a:solidFill>
                <a:latin typeface="Calibri" panose="020F0502020204030204" pitchFamily="34" charset="0"/>
                <a:cs typeface="Calibri" panose="020F0502020204030204" pitchFamily="34" charset="0"/>
                <a:sym typeface="+mn-lt"/>
              </a:rPr>
              <a:t>Hãy nghĩ về một người bạn bất kì trong lớp và 5 đặc điểm nổi bật của bạn (ngoại hình, tính cách, sở thích, sở trường...).</a:t>
            </a:r>
            <a:endParaRPr lang="zh-CN" altLang="en-US" sz="2800" b="1" dirty="0">
              <a:solidFill>
                <a:srgbClr val="002060"/>
              </a:solidFill>
              <a:latin typeface="Calibri" panose="020F0502020204030204" pitchFamily="34" charset="0"/>
              <a:cs typeface="Calibri" panose="020F0502020204030204" pitchFamily="34" charset="0"/>
              <a:sym typeface="+mn-lt"/>
            </a:endParaRPr>
          </a:p>
        </p:txBody>
      </p:sp>
      <p:sp>
        <p:nvSpPr>
          <p:cNvPr id="22" name="椭圆 31">
            <a:extLst>
              <a:ext uri="{FF2B5EF4-FFF2-40B4-BE49-F238E27FC236}">
                <a16:creationId xmlns:a16="http://schemas.microsoft.com/office/drawing/2014/main" id="{45E9B9A6-1FBE-99A9-5763-4B2FB0535E81}"/>
              </a:ext>
            </a:extLst>
          </p:cNvPr>
          <p:cNvSpPr/>
          <p:nvPr/>
        </p:nvSpPr>
        <p:spPr>
          <a:xfrm flipH="1">
            <a:off x="4984472" y="2426214"/>
            <a:ext cx="7207527" cy="964258"/>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rgbClr val="FFFF00">
              <a:alpha val="83000"/>
            </a:srgbClr>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defTabSz="963930" fontAlgn="auto">
              <a:spcBef>
                <a:spcPts val="0"/>
              </a:spcBef>
              <a:spcAft>
                <a:spcPts val="0"/>
              </a:spcAft>
            </a:pPr>
            <a:r>
              <a:rPr lang="en-US" altLang="zh-CN" sz="2800" b="1" dirty="0">
                <a:solidFill>
                  <a:srgbClr val="002060"/>
                </a:solidFill>
                <a:latin typeface="Calibri" panose="020F0502020204030204" pitchFamily="34" charset="0"/>
                <a:cs typeface="Calibri" panose="020F0502020204030204" pitchFamily="34" charset="0"/>
                <a:sym typeface="+mn-lt"/>
              </a:rPr>
              <a:t>V</a:t>
            </a:r>
            <a:r>
              <a:rPr lang="vi-VN" altLang="zh-CN" sz="2800" b="1" dirty="0">
                <a:solidFill>
                  <a:srgbClr val="002060"/>
                </a:solidFill>
                <a:latin typeface="Calibri" panose="020F0502020204030204" pitchFamily="34" charset="0"/>
                <a:cs typeface="Calibri" panose="020F0502020204030204" pitchFamily="34" charset="0"/>
                <a:sym typeface="+mn-lt"/>
              </a:rPr>
              <a:t>iết 5 đặc điểm của người bạn đó lên các cánh của ngôi sao.</a:t>
            </a:r>
            <a:endParaRPr lang="zh-CN" altLang="en-US" sz="2800" b="1" dirty="0">
              <a:solidFill>
                <a:srgbClr val="002060"/>
              </a:solidFill>
              <a:latin typeface="Calibri" panose="020F0502020204030204" pitchFamily="34" charset="0"/>
              <a:cs typeface="Calibri" panose="020F0502020204030204" pitchFamily="34" charset="0"/>
              <a:sym typeface="+mn-lt"/>
            </a:endParaRPr>
          </a:p>
        </p:txBody>
      </p:sp>
      <p:grpSp>
        <p:nvGrpSpPr>
          <p:cNvPr id="26" name="Group 25">
            <a:extLst>
              <a:ext uri="{FF2B5EF4-FFF2-40B4-BE49-F238E27FC236}">
                <a16:creationId xmlns:a16="http://schemas.microsoft.com/office/drawing/2014/main" id="{877FF68B-5EED-92BD-F83B-8E938D785883}"/>
              </a:ext>
            </a:extLst>
          </p:cNvPr>
          <p:cNvGrpSpPr/>
          <p:nvPr/>
        </p:nvGrpSpPr>
        <p:grpSpPr>
          <a:xfrm>
            <a:off x="4489807" y="3575405"/>
            <a:ext cx="2126750" cy="1932397"/>
            <a:chOff x="4623371" y="3610509"/>
            <a:chExt cx="2770598" cy="2770598"/>
          </a:xfrm>
        </p:grpSpPr>
        <p:pic>
          <p:nvPicPr>
            <p:cNvPr id="21" name="Picture 20" descr="A yellow star on a black background&#10;&#10;Description automatically generated">
              <a:extLst>
                <a:ext uri="{FF2B5EF4-FFF2-40B4-BE49-F238E27FC236}">
                  <a16:creationId xmlns:a16="http://schemas.microsoft.com/office/drawing/2014/main" id="{7F54538D-CB05-4A28-E2A3-AF2AF019755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23371" y="3610509"/>
              <a:ext cx="2770598" cy="2770598"/>
            </a:xfrm>
            <a:prstGeom prst="rect">
              <a:avLst/>
            </a:prstGeom>
          </p:spPr>
        </p:pic>
        <p:sp>
          <p:nvSpPr>
            <p:cNvPr id="23" name="TextBox 22">
              <a:extLst>
                <a:ext uri="{FF2B5EF4-FFF2-40B4-BE49-F238E27FC236}">
                  <a16:creationId xmlns:a16="http://schemas.microsoft.com/office/drawing/2014/main" id="{C34F775F-0B39-59B5-E323-0D8BA99E5771}"/>
                </a:ext>
              </a:extLst>
            </p:cNvPr>
            <p:cNvSpPr txBox="1"/>
            <p:nvPr/>
          </p:nvSpPr>
          <p:spPr>
            <a:xfrm>
              <a:off x="5174374" y="4545260"/>
              <a:ext cx="1723937" cy="1191452"/>
            </a:xfrm>
            <a:prstGeom prst="rect">
              <a:avLst/>
            </a:prstGeom>
            <a:noFill/>
          </p:spPr>
          <p:txBody>
            <a:bodyPr wrap="square" rtlCol="0">
              <a:spAutoFit/>
            </a:bodyPr>
            <a:lstStyle/>
            <a:p>
              <a:pPr algn="ctr"/>
              <a:r>
                <a:rPr lang="en-US" sz="2400" dirty="0" err="1">
                  <a:latin typeface="Calibri" panose="020F0502020204030204" pitchFamily="34" charset="0"/>
                  <a:cs typeface="Calibri" panose="020F0502020204030204" pitchFamily="34" charset="0"/>
                </a:rPr>
                <a:t>Người</a:t>
              </a:r>
              <a:r>
                <a:rPr lang="en-US" sz="2400" dirty="0">
                  <a:latin typeface="Calibri" panose="020F0502020204030204" pitchFamily="34" charset="0"/>
                  <a:cs typeface="Calibri" panose="020F0502020204030204" pitchFamily="34" charset="0"/>
                </a:rPr>
                <a:t> nhỏ </a:t>
              </a:r>
              <a:r>
                <a:rPr lang="en-US" sz="2400" dirty="0" err="1">
                  <a:latin typeface="Calibri" panose="020F0502020204030204" pitchFamily="34" charset="0"/>
                  <a:cs typeface="Calibri" panose="020F0502020204030204" pitchFamily="34" charset="0"/>
                </a:rPr>
                <a:t>nhắn</a:t>
              </a:r>
              <a:endParaRPr lang="en-US" sz="2400" dirty="0">
                <a:latin typeface="Calibri" panose="020F0502020204030204" pitchFamily="34" charset="0"/>
                <a:cs typeface="Calibri" panose="020F0502020204030204" pitchFamily="34" charset="0"/>
              </a:endParaRPr>
            </a:p>
          </p:txBody>
        </p:sp>
      </p:grpSp>
      <p:grpSp>
        <p:nvGrpSpPr>
          <p:cNvPr id="28" name="Group 27">
            <a:extLst>
              <a:ext uri="{FF2B5EF4-FFF2-40B4-BE49-F238E27FC236}">
                <a16:creationId xmlns:a16="http://schemas.microsoft.com/office/drawing/2014/main" id="{8E3356F8-0970-CAD2-C1F3-C1C4FE65E34B}"/>
              </a:ext>
            </a:extLst>
          </p:cNvPr>
          <p:cNvGrpSpPr/>
          <p:nvPr/>
        </p:nvGrpSpPr>
        <p:grpSpPr>
          <a:xfrm>
            <a:off x="6647381" y="3606229"/>
            <a:ext cx="2095927" cy="1932397"/>
            <a:chOff x="4623371" y="3610509"/>
            <a:chExt cx="2770598" cy="2770598"/>
          </a:xfrm>
        </p:grpSpPr>
        <p:pic>
          <p:nvPicPr>
            <p:cNvPr id="29" name="Picture 28" descr="A yellow star on a black background&#10;&#10;Description automatically generated">
              <a:extLst>
                <a:ext uri="{FF2B5EF4-FFF2-40B4-BE49-F238E27FC236}">
                  <a16:creationId xmlns:a16="http://schemas.microsoft.com/office/drawing/2014/main" id="{42BA54A0-87BA-2881-07D0-77F1C520FA8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23371" y="3610509"/>
              <a:ext cx="2770598" cy="2770598"/>
            </a:xfrm>
            <a:prstGeom prst="rect">
              <a:avLst/>
            </a:prstGeom>
          </p:spPr>
        </p:pic>
        <p:sp>
          <p:nvSpPr>
            <p:cNvPr id="31" name="TextBox 30">
              <a:extLst>
                <a:ext uri="{FF2B5EF4-FFF2-40B4-BE49-F238E27FC236}">
                  <a16:creationId xmlns:a16="http://schemas.microsoft.com/office/drawing/2014/main" id="{193B7CA0-77AD-D154-0307-410C9251BB41}"/>
                </a:ext>
              </a:extLst>
            </p:cNvPr>
            <p:cNvSpPr txBox="1"/>
            <p:nvPr/>
          </p:nvSpPr>
          <p:spPr>
            <a:xfrm>
              <a:off x="5174374" y="4545260"/>
              <a:ext cx="1723937" cy="1191452"/>
            </a:xfrm>
            <a:prstGeom prst="rect">
              <a:avLst/>
            </a:prstGeom>
            <a:noFill/>
          </p:spPr>
          <p:txBody>
            <a:bodyPr wrap="square" rtlCol="0">
              <a:spAutoFit/>
            </a:bodyPr>
            <a:lstStyle/>
            <a:p>
              <a:pPr algn="ctr"/>
              <a:r>
                <a:rPr lang="en-US" sz="2400" dirty="0" err="1">
                  <a:latin typeface="Calibri" panose="020F0502020204030204" pitchFamily="34" charset="0"/>
                  <a:cs typeface="Calibri" panose="020F0502020204030204" pitchFamily="34" charset="0"/>
                </a:rPr>
                <a:t>Mái</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tóc</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dài</a:t>
              </a:r>
              <a:endParaRPr lang="en-US" sz="2400" dirty="0">
                <a:latin typeface="Calibri" panose="020F0502020204030204" pitchFamily="34" charset="0"/>
                <a:cs typeface="Calibri" panose="020F0502020204030204" pitchFamily="34" charset="0"/>
              </a:endParaRPr>
            </a:p>
          </p:txBody>
        </p:sp>
      </p:grpSp>
      <p:grpSp>
        <p:nvGrpSpPr>
          <p:cNvPr id="40" name="Group 39">
            <a:extLst>
              <a:ext uri="{FF2B5EF4-FFF2-40B4-BE49-F238E27FC236}">
                <a16:creationId xmlns:a16="http://schemas.microsoft.com/office/drawing/2014/main" id="{CCDEEB42-D766-70D5-1A7E-610552B4B0F2}"/>
              </a:ext>
            </a:extLst>
          </p:cNvPr>
          <p:cNvGrpSpPr/>
          <p:nvPr/>
        </p:nvGrpSpPr>
        <p:grpSpPr>
          <a:xfrm>
            <a:off x="8568650" y="3554858"/>
            <a:ext cx="2239766" cy="1932397"/>
            <a:chOff x="4623371" y="3610509"/>
            <a:chExt cx="2770598" cy="2770598"/>
          </a:xfrm>
        </p:grpSpPr>
        <p:pic>
          <p:nvPicPr>
            <p:cNvPr id="41" name="Picture 40" descr="A yellow star on a black background&#10;&#10;Description automatically generated">
              <a:extLst>
                <a:ext uri="{FF2B5EF4-FFF2-40B4-BE49-F238E27FC236}">
                  <a16:creationId xmlns:a16="http://schemas.microsoft.com/office/drawing/2014/main" id="{E7E08AB6-CDAC-0CDD-4F19-565AD835245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23371" y="3610509"/>
              <a:ext cx="2770598" cy="2770598"/>
            </a:xfrm>
            <a:prstGeom prst="rect">
              <a:avLst/>
            </a:prstGeom>
          </p:spPr>
        </p:pic>
        <p:sp>
          <p:nvSpPr>
            <p:cNvPr id="42" name="TextBox 41">
              <a:extLst>
                <a:ext uri="{FF2B5EF4-FFF2-40B4-BE49-F238E27FC236}">
                  <a16:creationId xmlns:a16="http://schemas.microsoft.com/office/drawing/2014/main" id="{022B80AF-E2B0-A361-0C7B-4AFD4BD06503}"/>
                </a:ext>
              </a:extLst>
            </p:cNvPr>
            <p:cNvSpPr txBox="1"/>
            <p:nvPr/>
          </p:nvSpPr>
          <p:spPr>
            <a:xfrm>
              <a:off x="5136246" y="4869335"/>
              <a:ext cx="1723937" cy="1191452"/>
            </a:xfrm>
            <a:prstGeom prst="rect">
              <a:avLst/>
            </a:prstGeom>
            <a:noFill/>
          </p:spPr>
          <p:txBody>
            <a:bodyPr wrap="square" rtlCol="0">
              <a:spAutoFit/>
            </a:bodyPr>
            <a:lstStyle/>
            <a:p>
              <a:pPr algn="ctr"/>
              <a:r>
                <a:rPr lang="en-US" sz="2400" dirty="0">
                  <a:latin typeface="Calibri" panose="020F0502020204030204" pitchFamily="34" charset="0"/>
                  <a:cs typeface="Calibri" panose="020F0502020204030204" pitchFamily="34" charset="0"/>
                </a:rPr>
                <a:t>Thích </a:t>
              </a:r>
              <a:r>
                <a:rPr lang="en-US" sz="2400" dirty="0" err="1">
                  <a:latin typeface="Calibri" panose="020F0502020204030204" pitchFamily="34" charset="0"/>
                  <a:cs typeface="Calibri" panose="020F0502020204030204" pitchFamily="34" charset="0"/>
                </a:rPr>
                <a:t>chơi</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cờ</a:t>
              </a:r>
              <a:endParaRPr lang="en-US" sz="2400" dirty="0">
                <a:latin typeface="Calibri" panose="020F0502020204030204" pitchFamily="34" charset="0"/>
                <a:cs typeface="Calibri" panose="020F0502020204030204" pitchFamily="34" charset="0"/>
              </a:endParaRPr>
            </a:p>
          </p:txBody>
        </p:sp>
      </p:grpSp>
      <p:grpSp>
        <p:nvGrpSpPr>
          <p:cNvPr id="43" name="Group 42">
            <a:extLst>
              <a:ext uri="{FF2B5EF4-FFF2-40B4-BE49-F238E27FC236}">
                <a16:creationId xmlns:a16="http://schemas.microsoft.com/office/drawing/2014/main" id="{C620672D-3CC0-EADC-FEC5-DF1CE0999884}"/>
              </a:ext>
            </a:extLst>
          </p:cNvPr>
          <p:cNvGrpSpPr/>
          <p:nvPr/>
        </p:nvGrpSpPr>
        <p:grpSpPr>
          <a:xfrm>
            <a:off x="10633753" y="3585680"/>
            <a:ext cx="1767158" cy="1932397"/>
            <a:chOff x="4623371" y="3610509"/>
            <a:chExt cx="2770598" cy="2770598"/>
          </a:xfrm>
        </p:grpSpPr>
        <p:pic>
          <p:nvPicPr>
            <p:cNvPr id="44" name="Picture 43" descr="A yellow star on a black background&#10;&#10;Description automatically generated">
              <a:extLst>
                <a:ext uri="{FF2B5EF4-FFF2-40B4-BE49-F238E27FC236}">
                  <a16:creationId xmlns:a16="http://schemas.microsoft.com/office/drawing/2014/main" id="{ED90AD2F-5859-C9BF-BA02-B6068C5A0D5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23371" y="3610509"/>
              <a:ext cx="2770598" cy="2770598"/>
            </a:xfrm>
            <a:prstGeom prst="rect">
              <a:avLst/>
            </a:prstGeom>
          </p:spPr>
        </p:pic>
        <p:sp>
          <p:nvSpPr>
            <p:cNvPr id="45" name="TextBox 44">
              <a:extLst>
                <a:ext uri="{FF2B5EF4-FFF2-40B4-BE49-F238E27FC236}">
                  <a16:creationId xmlns:a16="http://schemas.microsoft.com/office/drawing/2014/main" id="{DE4DFC2E-3025-24BA-028B-88ECCD6A69DE}"/>
                </a:ext>
              </a:extLst>
            </p:cNvPr>
            <p:cNvSpPr txBox="1"/>
            <p:nvPr/>
          </p:nvSpPr>
          <p:spPr>
            <a:xfrm>
              <a:off x="5136246" y="4869335"/>
              <a:ext cx="1723937" cy="661918"/>
            </a:xfrm>
            <a:prstGeom prst="rect">
              <a:avLst/>
            </a:prstGeom>
            <a:noFill/>
          </p:spPr>
          <p:txBody>
            <a:bodyPr wrap="square" rtlCol="0">
              <a:spAutoFit/>
            </a:bodyPr>
            <a:lstStyle/>
            <a:p>
              <a:pPr algn="ctr"/>
              <a:r>
                <a:rPr lang="en-US" sz="2400" dirty="0">
                  <a:latin typeface="Calibri" panose="020F0502020204030204" pitchFamily="34" charset="0"/>
                  <a:cs typeface="Calibri" panose="020F0502020204030204" pitchFamily="34" charset="0"/>
                </a:rPr>
                <a:t>…</a:t>
              </a:r>
            </a:p>
          </p:txBody>
        </p:sp>
      </p:grpSp>
    </p:spTree>
    <p:custDataLst>
      <p:tags r:id="rId1"/>
    </p:custDataLst>
    <p:extLst>
      <p:ext uri="{BB962C8B-B14F-4D97-AF65-F5344CB8AC3E}">
        <p14:creationId xmlns:p14="http://schemas.microsoft.com/office/powerpoint/2010/main" val="3056670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arn(inVertical)">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barn(inVertical)">
                                      <p:cBhvr>
                                        <p:cTn id="24" dur="500"/>
                                        <p:tgtEl>
                                          <p:spTgt spid="2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wipe(down)">
                                      <p:cBhvr>
                                        <p:cTn id="29" dur="500"/>
                                        <p:tgtEl>
                                          <p:spTgt spid="26"/>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wipe(down)">
                                      <p:cBhvr>
                                        <p:cTn id="34" dur="500"/>
                                        <p:tgtEl>
                                          <p:spTgt spid="2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40"/>
                                        </p:tgtEl>
                                        <p:attrNameLst>
                                          <p:attrName>style.visibility</p:attrName>
                                        </p:attrNameLst>
                                      </p:cBhvr>
                                      <p:to>
                                        <p:strVal val="visible"/>
                                      </p:to>
                                    </p:set>
                                    <p:animEffect transition="in" filter="wipe(down)">
                                      <p:cBhvr>
                                        <p:cTn id="39" dur="500"/>
                                        <p:tgtEl>
                                          <p:spTgt spid="40"/>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43"/>
                                        </p:tgtEl>
                                        <p:attrNameLst>
                                          <p:attrName>style.visibility</p:attrName>
                                        </p:attrNameLst>
                                      </p:cBhvr>
                                      <p:to>
                                        <p:strVal val="visible"/>
                                      </p:to>
                                    </p:set>
                                    <p:animEffect transition="in" filter="wipe(down)">
                                      <p:cBhvr>
                                        <p:cTn id="44"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7">
            <a:extLst>
              <a:ext uri="{FF2B5EF4-FFF2-40B4-BE49-F238E27FC236}">
                <a16:creationId xmlns:a16="http://schemas.microsoft.com/office/drawing/2014/main" id="{8AF1858A-3F8F-3970-F929-468A754C45D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770597" y="930458"/>
            <a:ext cx="8260514" cy="4698167"/>
          </a:xfrm>
          <a:prstGeom prst="rect">
            <a:avLst/>
          </a:prstGeom>
        </p:spPr>
      </p:pic>
      <p:pic>
        <p:nvPicPr>
          <p:cNvPr id="3" name="Picture 2">
            <a:extLst>
              <a:ext uri="{FF2B5EF4-FFF2-40B4-BE49-F238E27FC236}">
                <a16:creationId xmlns:a16="http://schemas.microsoft.com/office/drawing/2014/main" id="{0380E933-CD03-5DD6-4527-33FC776D6C9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914348" y="1796852"/>
            <a:ext cx="5657799" cy="5657799"/>
          </a:xfrm>
          <a:prstGeom prst="rect">
            <a:avLst/>
          </a:prstGeom>
        </p:spPr>
      </p:pic>
      <p:pic>
        <p:nvPicPr>
          <p:cNvPr id="5" name="Picture 4">
            <a:extLst>
              <a:ext uri="{FF2B5EF4-FFF2-40B4-BE49-F238E27FC236}">
                <a16:creationId xmlns:a16="http://schemas.microsoft.com/office/drawing/2014/main" id="{6B37EBA3-7080-07DF-46E9-7DE0F1DC6E47}"/>
              </a:ext>
            </a:extLst>
          </p:cNvPr>
          <p:cNvPicPr>
            <a:picLocks noChangeAspect="1"/>
          </p:cNvPicPr>
          <p:nvPr/>
        </p:nvPicPr>
        <p:blipFill>
          <a:blip r:embed="rId7"/>
          <a:stretch>
            <a:fillRect/>
          </a:stretch>
        </p:blipFill>
        <p:spPr>
          <a:xfrm>
            <a:off x="3873386" y="2357020"/>
            <a:ext cx="5657578" cy="1774090"/>
          </a:xfrm>
          <a:prstGeom prst="rect">
            <a:avLst/>
          </a:prstGeom>
        </p:spPr>
      </p:pic>
    </p:spTree>
    <p:extLst>
      <p:ext uri="{BB962C8B-B14F-4D97-AF65-F5344CB8AC3E}">
        <p14:creationId xmlns:p14="http://schemas.microsoft.com/office/powerpoint/2010/main" val="8542278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6" name="Rectangle: Rounded Corners 6">
            <a:extLst>
              <a:ext uri="{FF2B5EF4-FFF2-40B4-BE49-F238E27FC236}">
                <a16:creationId xmlns:a16="http://schemas.microsoft.com/office/drawing/2014/main" id="{C4D63267-0065-4DF6-B5B4-D4A3E36F9DF0}"/>
              </a:ext>
            </a:extLst>
          </p:cNvPr>
          <p:cNvSpPr/>
          <p:nvPr/>
        </p:nvSpPr>
        <p:spPr>
          <a:xfrm>
            <a:off x="268826" y="246185"/>
            <a:ext cx="11654346" cy="6365629"/>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7" name="Group 16"/>
          <p:cNvGrpSpPr/>
          <p:nvPr/>
        </p:nvGrpSpPr>
        <p:grpSpPr>
          <a:xfrm>
            <a:off x="1460773" y="657546"/>
            <a:ext cx="9003323" cy="3261474"/>
            <a:chOff x="1594337" y="1602154"/>
            <a:chExt cx="9003323" cy="3477846"/>
          </a:xfrm>
        </p:grpSpPr>
        <p:sp>
          <p:nvSpPr>
            <p:cNvPr id="9" name="Rounded Rectangle 8"/>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 name="Rounded Rectangle 9"/>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Dán bản “Cam kết tình bạn” lên góc hoặc một vị trí trong lớp để cả lớp cùng ghi nhớ và thực hiện.</a:t>
              </a:r>
              <a:endParaRPr kumimoji="0" lang="vi-VN" sz="2800" b="1" i="0" u="none" strike="noStrike" kern="1200" cap="none" spc="0" normalizeH="0" baseline="0" noProof="0" dirty="0">
                <a:ln>
                  <a:noFill/>
                </a:ln>
                <a:solidFill>
                  <a:prstClr val="black"/>
                </a:solidFill>
                <a:effectLst/>
                <a:uLnTx/>
                <a:uFillTx/>
                <a:latin typeface="Arial" panose="020B0604020202020204" pitchFamily="34" charset="0"/>
                <a:ea typeface="+mn-ea"/>
                <a:cs typeface="Calibri" panose="020F0502020204030204" pitchFamily="34" charset="0"/>
              </a:endParaRPr>
            </a:p>
          </p:txBody>
        </p:sp>
      </p:grpSp>
      <p:pic>
        <p:nvPicPr>
          <p:cNvPr id="18" name="Picture 17">
            <a:extLst>
              <a:ext uri="{FF2B5EF4-FFF2-40B4-BE49-F238E27FC236}">
                <a16:creationId xmlns:a16="http://schemas.microsoft.com/office/drawing/2014/main" id="{4098F771-4B74-6EC0-3B5D-8A4C4C61B06D}"/>
              </a:ext>
            </a:extLst>
          </p:cNvPr>
          <p:cNvPicPr>
            <a:picLocks noChangeAspect="1"/>
          </p:cNvPicPr>
          <p:nvPr/>
        </p:nvPicPr>
        <p:blipFill>
          <a:blip r:embed="rId3"/>
          <a:stretch>
            <a:fillRect/>
          </a:stretch>
        </p:blipFill>
        <p:spPr>
          <a:xfrm>
            <a:off x="-115757" y="3357634"/>
            <a:ext cx="2258865" cy="3339350"/>
          </a:xfrm>
          <a:prstGeom prst="rect">
            <a:avLst/>
          </a:prstGeom>
        </p:spPr>
      </p:pic>
      <p:pic>
        <p:nvPicPr>
          <p:cNvPr id="19" name="Picture 18">
            <a:extLst>
              <a:ext uri="{FF2B5EF4-FFF2-40B4-BE49-F238E27FC236}">
                <a16:creationId xmlns:a16="http://schemas.microsoft.com/office/drawing/2014/main" id="{E5E6D966-392A-D7D5-77E6-453C65703CBF}"/>
              </a:ext>
            </a:extLst>
          </p:cNvPr>
          <p:cNvPicPr>
            <a:picLocks noChangeAspect="1"/>
          </p:cNvPicPr>
          <p:nvPr/>
        </p:nvPicPr>
        <p:blipFill>
          <a:blip r:embed="rId4"/>
          <a:stretch>
            <a:fillRect/>
          </a:stretch>
        </p:blipFill>
        <p:spPr>
          <a:xfrm>
            <a:off x="9770343" y="3417244"/>
            <a:ext cx="2537413" cy="3317663"/>
          </a:xfrm>
          <a:prstGeom prst="rect">
            <a:avLst/>
          </a:prstGeom>
        </p:spPr>
      </p:pic>
    </p:spTree>
    <p:extLst>
      <p:ext uri="{BB962C8B-B14F-4D97-AF65-F5344CB8AC3E}">
        <p14:creationId xmlns:p14="http://schemas.microsoft.com/office/powerpoint/2010/main" val="3367628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ADF667E8-280C-4213-944A-57C72C33FDB8}"/>
              </a:ext>
            </a:extLst>
          </p:cNvPr>
          <p:cNvPicPr>
            <a:picLocks noChangeAspect="1"/>
          </p:cNvPicPr>
          <p:nvPr/>
        </p:nvPicPr>
        <p:blipFill rotWithShape="1">
          <a:blip r:embed="rId3">
            <a:extLst>
              <a:ext uri="{28A0092B-C50C-407E-A947-70E740481C1C}">
                <a14:useLocalDpi xmlns:a14="http://schemas.microsoft.com/office/drawing/2010/main" val="0"/>
              </a:ext>
            </a:extLst>
          </a:blip>
          <a:srcRect t="21459"/>
          <a:stretch/>
        </p:blipFill>
        <p:spPr>
          <a:xfrm>
            <a:off x="-2658" y="0"/>
            <a:ext cx="12325349" cy="6858000"/>
          </a:xfrm>
          <a:prstGeom prst="rect">
            <a:avLst/>
          </a:prstGeom>
        </p:spPr>
      </p:pic>
      <p:pic>
        <p:nvPicPr>
          <p:cNvPr id="17" name="图片 16">
            <a:extLst>
              <a:ext uri="{FF2B5EF4-FFF2-40B4-BE49-F238E27FC236}">
                <a16:creationId xmlns:a16="http://schemas.microsoft.com/office/drawing/2014/main" id="{D8B52D16-ED0B-46E1-A5C7-85FF97CF041F}"/>
              </a:ext>
            </a:extLst>
          </p:cNvPr>
          <p:cNvPicPr>
            <a:picLocks noChangeAspect="1"/>
          </p:cNvPicPr>
          <p:nvPr/>
        </p:nvPicPr>
        <p:blipFill rotWithShape="1">
          <a:blip r:embed="rId4">
            <a:extLst>
              <a:ext uri="{28A0092B-C50C-407E-A947-70E740481C1C}">
                <a14:useLocalDpi xmlns:a14="http://schemas.microsoft.com/office/drawing/2010/main" val="0"/>
              </a:ext>
            </a:extLst>
          </a:blip>
          <a:srcRect t="60667"/>
          <a:stretch/>
        </p:blipFill>
        <p:spPr>
          <a:xfrm>
            <a:off x="1196648" y="-327075"/>
            <a:ext cx="10101989" cy="5964701"/>
          </a:xfrm>
          <a:prstGeom prst="rect">
            <a:avLst/>
          </a:prstGeom>
        </p:spPr>
      </p:pic>
      <p:pic>
        <p:nvPicPr>
          <p:cNvPr id="3" name="Picture 2">
            <a:extLst>
              <a:ext uri="{FF2B5EF4-FFF2-40B4-BE49-F238E27FC236}">
                <a16:creationId xmlns:a16="http://schemas.microsoft.com/office/drawing/2014/main" id="{963FD150-53FF-BD03-C2E8-90DC86B0707F}"/>
              </a:ext>
            </a:extLst>
          </p:cNvPr>
          <p:cNvPicPr>
            <a:picLocks noChangeAspect="1"/>
          </p:cNvPicPr>
          <p:nvPr/>
        </p:nvPicPr>
        <p:blipFill>
          <a:blip r:embed="rId5"/>
          <a:stretch>
            <a:fillRect/>
          </a:stretch>
        </p:blipFill>
        <p:spPr>
          <a:xfrm>
            <a:off x="2620878" y="1793771"/>
            <a:ext cx="7669433" cy="3023878"/>
          </a:xfrm>
          <a:prstGeom prst="rect">
            <a:avLst/>
          </a:prstGeom>
        </p:spPr>
      </p:pic>
    </p:spTree>
    <p:extLst>
      <p:ext uri="{BB962C8B-B14F-4D97-AF65-F5344CB8AC3E}">
        <p14:creationId xmlns:p14="http://schemas.microsoft.com/office/powerpoint/2010/main" val="28237088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7">
            <a:extLst>
              <a:ext uri="{FF2B5EF4-FFF2-40B4-BE49-F238E27FC236}">
                <a16:creationId xmlns:a16="http://schemas.microsoft.com/office/drawing/2014/main" id="{8AF1858A-3F8F-3970-F929-468A754C45D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770597" y="930458"/>
            <a:ext cx="8260514" cy="4698167"/>
          </a:xfrm>
          <a:prstGeom prst="rect">
            <a:avLst/>
          </a:prstGeom>
        </p:spPr>
      </p:pic>
      <p:pic>
        <p:nvPicPr>
          <p:cNvPr id="3" name="Picture 2">
            <a:extLst>
              <a:ext uri="{FF2B5EF4-FFF2-40B4-BE49-F238E27FC236}">
                <a16:creationId xmlns:a16="http://schemas.microsoft.com/office/drawing/2014/main" id="{0380E933-CD03-5DD6-4527-33FC776D6C9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914348" y="1796852"/>
            <a:ext cx="5657799" cy="5657799"/>
          </a:xfrm>
          <a:prstGeom prst="rect">
            <a:avLst/>
          </a:prstGeom>
        </p:spPr>
      </p:pic>
      <p:sp>
        <p:nvSpPr>
          <p:cNvPr id="4" name="TextBox 3">
            <a:extLst>
              <a:ext uri="{FF2B5EF4-FFF2-40B4-BE49-F238E27FC236}">
                <a16:creationId xmlns:a16="http://schemas.microsoft.com/office/drawing/2014/main" id="{8C8E1E43-0551-C6DD-A0E9-8062CBCA316D}"/>
              </a:ext>
            </a:extLst>
          </p:cNvPr>
          <p:cNvSpPr txBox="1"/>
          <p:nvPr/>
        </p:nvSpPr>
        <p:spPr>
          <a:xfrm>
            <a:off x="4222678" y="2763748"/>
            <a:ext cx="5178176" cy="1107996"/>
          </a:xfrm>
          <a:prstGeom prst="rect">
            <a:avLst/>
          </a:prstGeom>
          <a:noFill/>
        </p:spPr>
        <p:txBody>
          <a:bodyPr wrap="square" rtlCol="0">
            <a:spAutoFit/>
          </a:bodyPr>
          <a:lstStyle/>
          <a:p>
            <a:pPr algn="ctr"/>
            <a:r>
              <a:rPr lang="en-US" sz="6600" dirty="0">
                <a:latin typeface="Coiny" panose="02000903060500060000" pitchFamily="2" charset="0"/>
              </a:rPr>
              <a:t>KHÁM PHÁ</a:t>
            </a:r>
          </a:p>
        </p:txBody>
      </p:sp>
    </p:spTree>
    <p:extLst>
      <p:ext uri="{BB962C8B-B14F-4D97-AF65-F5344CB8AC3E}">
        <p14:creationId xmlns:p14="http://schemas.microsoft.com/office/powerpoint/2010/main" val="22571726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clipart&#10;&#10;Description automatically generated">
            <a:extLst>
              <a:ext uri="{FF2B5EF4-FFF2-40B4-BE49-F238E27FC236}">
                <a16:creationId xmlns:a16="http://schemas.microsoft.com/office/drawing/2014/main" id="{0E234CFD-D729-8950-9841-FA7F36E8659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45343" y1="85726" x2="44470" y2="83502"/>
                        <a14:foregroundMark x1="53558" y1="86171" x2="53396" y2="83947"/>
                      </a14:backgroundRemoval>
                    </a14:imgEffect>
                  </a14:imgLayer>
                </a14:imgProps>
              </a:ext>
              <a:ext uri="{28A0092B-C50C-407E-A947-70E740481C1C}">
                <a14:useLocalDpi xmlns:a14="http://schemas.microsoft.com/office/drawing/2010/main" val="0"/>
              </a:ext>
            </a:extLst>
          </a:blip>
          <a:stretch>
            <a:fillRect/>
          </a:stretch>
        </p:blipFill>
        <p:spPr>
          <a:xfrm>
            <a:off x="7996705" y="2774023"/>
            <a:ext cx="5594201" cy="4475146"/>
          </a:xfrm>
          <a:prstGeom prst="rect">
            <a:avLst/>
          </a:prstGeom>
        </p:spPr>
      </p:pic>
      <p:pic>
        <p:nvPicPr>
          <p:cNvPr id="10" name="Picture 23">
            <a:extLst>
              <a:ext uri="{FF2B5EF4-FFF2-40B4-BE49-F238E27FC236}">
                <a16:creationId xmlns:a16="http://schemas.microsoft.com/office/drawing/2014/main" id="{FE7B4298-BC47-A4CE-7105-3B2515559550}"/>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428109" y="2046270"/>
            <a:ext cx="7583764" cy="3029164"/>
          </a:xfrm>
          <a:prstGeom prst="rect">
            <a:avLst/>
          </a:prstGeom>
        </p:spPr>
      </p:pic>
      <p:sp>
        <p:nvSpPr>
          <p:cNvPr id="11" name="TextBox 10">
            <a:extLst>
              <a:ext uri="{FF2B5EF4-FFF2-40B4-BE49-F238E27FC236}">
                <a16:creationId xmlns:a16="http://schemas.microsoft.com/office/drawing/2014/main" id="{6C5D81B2-B090-C247-78E1-42C88A63608A}"/>
              </a:ext>
            </a:extLst>
          </p:cNvPr>
          <p:cNvSpPr txBox="1"/>
          <p:nvPr/>
        </p:nvSpPr>
        <p:spPr>
          <a:xfrm>
            <a:off x="1801263" y="2269553"/>
            <a:ext cx="6746836" cy="1661993"/>
          </a:xfrm>
          <a:prstGeom prst="rect">
            <a:avLst/>
          </a:prstGeom>
          <a:noFill/>
        </p:spPr>
        <p:txBody>
          <a:bodyPr wrap="square" lIns="0" tIns="0" rIns="0" bIns="0" rtlCol="0">
            <a:spAutoFit/>
          </a:bodyPr>
          <a:lstStyle/>
          <a:p>
            <a:pPr algn="ctr"/>
            <a:r>
              <a:rPr lang="en-US" sz="5400" b="1" dirty="0">
                <a:solidFill>
                  <a:srgbClr val="FF0000"/>
                </a:solidFill>
                <a:latin typeface="Calibri" panose="020F0502020204030204" pitchFamily="34" charset="0"/>
                <a:cs typeface="Calibri" panose="020F0502020204030204" pitchFamily="34" charset="0"/>
              </a:rPr>
              <a:t>1. </a:t>
            </a:r>
            <a:r>
              <a:rPr lang="en-US" sz="5400" b="1" dirty="0" err="1">
                <a:solidFill>
                  <a:srgbClr val="FF0000"/>
                </a:solidFill>
                <a:latin typeface="Calibri" panose="020F0502020204030204" pitchFamily="34" charset="0"/>
                <a:cs typeface="Calibri" panose="020F0502020204030204" pitchFamily="34" charset="0"/>
              </a:rPr>
              <a:t>Hoạt</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động</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Nói</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ra</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đừng</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ngại</a:t>
            </a:r>
            <a:r>
              <a:rPr lang="en-US" sz="5400" b="1" dirty="0">
                <a:solidFill>
                  <a:srgbClr val="FF0000"/>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7691407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A9EF08D-C234-A63E-AE77-BD36D0760414}"/>
              </a:ext>
            </a:extLst>
          </p:cNvPr>
          <p:cNvGrpSpPr/>
          <p:nvPr/>
        </p:nvGrpSpPr>
        <p:grpSpPr>
          <a:xfrm>
            <a:off x="664935" y="3237290"/>
            <a:ext cx="4544063" cy="3413728"/>
            <a:chOff x="664935" y="3237290"/>
            <a:chExt cx="4544063" cy="3413728"/>
          </a:xfrm>
        </p:grpSpPr>
        <p:pic>
          <p:nvPicPr>
            <p:cNvPr id="2" name="Picture 14">
              <a:extLst>
                <a:ext uri="{FF2B5EF4-FFF2-40B4-BE49-F238E27FC236}">
                  <a16:creationId xmlns:a16="http://schemas.microsoft.com/office/drawing/2014/main" id="{BA978221-6ADC-4BF6-7F99-2CF8E0F3BAD2}"/>
                </a:ext>
              </a:extLst>
            </p:cNvPr>
            <p:cNvPicPr>
              <a:picLocks noChangeAspect="1"/>
            </p:cNvPicPr>
            <p:nvPr/>
          </p:nvPicPr>
          <p:blipFill>
            <a:blip r:embed="rId3"/>
            <a:srcRect/>
            <a:stretch>
              <a:fillRect/>
            </a:stretch>
          </p:blipFill>
          <p:spPr>
            <a:xfrm>
              <a:off x="664935" y="3237290"/>
              <a:ext cx="4544063" cy="3413728"/>
            </a:xfrm>
            <a:prstGeom prst="rect">
              <a:avLst/>
            </a:prstGeom>
          </p:spPr>
        </p:pic>
        <p:sp>
          <p:nvSpPr>
            <p:cNvPr id="3" name="椭圆 31">
              <a:extLst>
                <a:ext uri="{FF2B5EF4-FFF2-40B4-BE49-F238E27FC236}">
                  <a16:creationId xmlns:a16="http://schemas.microsoft.com/office/drawing/2014/main" id="{5C108E41-C0F2-F655-D018-017AFF609002}"/>
                </a:ext>
              </a:extLst>
            </p:cNvPr>
            <p:cNvSpPr/>
            <p:nvPr/>
          </p:nvSpPr>
          <p:spPr>
            <a:xfrm flipH="1">
              <a:off x="1059743" y="5508461"/>
              <a:ext cx="3954045" cy="964258"/>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rgbClr val="FFFF00">
                <a:alpha val="83000"/>
              </a:srgbClr>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defTabSz="963930" fontAlgn="auto">
                <a:spcBef>
                  <a:spcPts val="0"/>
                </a:spcBef>
                <a:spcAft>
                  <a:spcPts val="0"/>
                </a:spcAft>
              </a:pPr>
              <a:r>
                <a:rPr lang="en-US" altLang="zh-CN" sz="2800" b="1" dirty="0" err="1">
                  <a:solidFill>
                    <a:srgbClr val="002060"/>
                  </a:solidFill>
                  <a:latin typeface="Calibri" panose="020F0502020204030204" pitchFamily="34" charset="0"/>
                  <a:cs typeface="Calibri" panose="020F0502020204030204" pitchFamily="34" charset="0"/>
                  <a:sym typeface="+mn-lt"/>
                </a:rPr>
                <a:t>Thảo</a:t>
              </a:r>
              <a:r>
                <a:rPr lang="en-US" altLang="zh-CN" sz="2800" b="1" dirty="0">
                  <a:solidFill>
                    <a:srgbClr val="002060"/>
                  </a:solidFill>
                  <a:latin typeface="Calibri" panose="020F0502020204030204" pitchFamily="34" charset="0"/>
                  <a:cs typeface="Calibri" panose="020F0502020204030204" pitchFamily="34" charset="0"/>
                  <a:sym typeface="+mn-lt"/>
                </a:rPr>
                <a:t> </a:t>
              </a:r>
              <a:r>
                <a:rPr lang="en-US" altLang="zh-CN" sz="2800" b="1" dirty="0" err="1">
                  <a:solidFill>
                    <a:srgbClr val="002060"/>
                  </a:solidFill>
                  <a:latin typeface="Calibri" panose="020F0502020204030204" pitchFamily="34" charset="0"/>
                  <a:cs typeface="Calibri" panose="020F0502020204030204" pitchFamily="34" charset="0"/>
                  <a:sym typeface="+mn-lt"/>
                </a:rPr>
                <a:t>luận</a:t>
              </a:r>
              <a:r>
                <a:rPr lang="en-US" altLang="zh-CN" sz="2800" b="1" dirty="0">
                  <a:solidFill>
                    <a:srgbClr val="002060"/>
                  </a:solidFill>
                  <a:latin typeface="Calibri" panose="020F0502020204030204" pitchFamily="34" charset="0"/>
                  <a:cs typeface="Calibri" panose="020F0502020204030204" pitchFamily="34" charset="0"/>
                  <a:sym typeface="+mn-lt"/>
                </a:rPr>
                <a:t> </a:t>
              </a:r>
              <a:r>
                <a:rPr lang="en-US" altLang="zh-CN" sz="2800" b="1" dirty="0" err="1">
                  <a:solidFill>
                    <a:srgbClr val="002060"/>
                  </a:solidFill>
                  <a:latin typeface="Calibri" panose="020F0502020204030204" pitchFamily="34" charset="0"/>
                  <a:cs typeface="Calibri" panose="020F0502020204030204" pitchFamily="34" charset="0"/>
                  <a:sym typeface="+mn-lt"/>
                </a:rPr>
                <a:t>nhóm</a:t>
              </a:r>
              <a:r>
                <a:rPr lang="en-US" altLang="zh-CN" sz="2800" b="1" dirty="0">
                  <a:solidFill>
                    <a:srgbClr val="002060"/>
                  </a:solidFill>
                  <a:latin typeface="Calibri" panose="020F0502020204030204" pitchFamily="34" charset="0"/>
                  <a:cs typeface="Calibri" panose="020F0502020204030204" pitchFamily="34" charset="0"/>
                  <a:sym typeface="+mn-lt"/>
                </a:rPr>
                <a:t> 4</a:t>
              </a:r>
              <a:endParaRPr lang="zh-CN" altLang="en-US" sz="2800" b="1" dirty="0">
                <a:solidFill>
                  <a:srgbClr val="002060"/>
                </a:solidFill>
                <a:latin typeface="Calibri" panose="020F0502020204030204" pitchFamily="34" charset="0"/>
                <a:cs typeface="Calibri" panose="020F0502020204030204" pitchFamily="34" charset="0"/>
                <a:sym typeface="+mn-lt"/>
              </a:endParaRPr>
            </a:p>
          </p:txBody>
        </p:sp>
      </p:grpSp>
      <p:grpSp>
        <p:nvGrpSpPr>
          <p:cNvPr id="7" name="Group 6">
            <a:extLst>
              <a:ext uri="{FF2B5EF4-FFF2-40B4-BE49-F238E27FC236}">
                <a16:creationId xmlns:a16="http://schemas.microsoft.com/office/drawing/2014/main" id="{85619A9F-F2EE-64DB-6ED2-5920813929A8}"/>
              </a:ext>
            </a:extLst>
          </p:cNvPr>
          <p:cNvGrpSpPr/>
          <p:nvPr/>
        </p:nvGrpSpPr>
        <p:grpSpPr>
          <a:xfrm>
            <a:off x="5188451" y="2201238"/>
            <a:ext cx="6298058" cy="1415265"/>
            <a:chOff x="304800" y="2057400"/>
            <a:chExt cx="8452053" cy="2062165"/>
          </a:xfrm>
        </p:grpSpPr>
        <p:pic>
          <p:nvPicPr>
            <p:cNvPr id="5" name="Picture 25">
              <a:extLst>
                <a:ext uri="{FF2B5EF4-FFF2-40B4-BE49-F238E27FC236}">
                  <a16:creationId xmlns:a16="http://schemas.microsoft.com/office/drawing/2014/main" id="{109876DD-3FC1-91F4-388A-A7D08DFE54F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04800" y="2057400"/>
              <a:ext cx="8452053" cy="2062165"/>
            </a:xfrm>
            <a:prstGeom prst="rect">
              <a:avLst/>
            </a:prstGeom>
          </p:spPr>
        </p:pic>
        <p:sp>
          <p:nvSpPr>
            <p:cNvPr id="6" name="TextBox 5">
              <a:extLst>
                <a:ext uri="{FF2B5EF4-FFF2-40B4-BE49-F238E27FC236}">
                  <a16:creationId xmlns:a16="http://schemas.microsoft.com/office/drawing/2014/main" id="{A1526AF2-C7FC-29F7-A9D2-2F7024383B00}"/>
                </a:ext>
              </a:extLst>
            </p:cNvPr>
            <p:cNvSpPr txBox="1"/>
            <p:nvPr/>
          </p:nvSpPr>
          <p:spPr>
            <a:xfrm>
              <a:off x="1017141" y="2167637"/>
              <a:ext cx="7381222" cy="1659292"/>
            </a:xfrm>
            <a:prstGeom prst="rect">
              <a:avLst/>
            </a:prstGeom>
            <a:noFill/>
          </p:spPr>
          <p:txBody>
            <a:bodyPr wrap="square">
              <a:spAutoFit/>
            </a:bodyPr>
            <a:lstStyle/>
            <a:p>
              <a:pPr algn="just"/>
              <a:r>
                <a:rPr lang="en-US" sz="3400" b="1" dirty="0" err="1">
                  <a:solidFill>
                    <a:srgbClr val="000000"/>
                  </a:solidFill>
                  <a:latin typeface="Calibri" panose="020F0502020204030204" pitchFamily="34" charset="0"/>
                  <a:ea typeface="Calibri" panose="020F0502020204030204" pitchFamily="34" charset="0"/>
                  <a:cs typeface="Calibri" panose="020F0502020204030204" pitchFamily="34" charset="0"/>
                </a:rPr>
                <a:t>Nêu</a:t>
              </a:r>
              <a:r>
                <a:rPr lang="en-US" sz="34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400" b="1" dirty="0" err="1">
                  <a:solidFill>
                    <a:srgbClr val="000000"/>
                  </a:solidFill>
                  <a:latin typeface="Calibri" panose="020F0502020204030204" pitchFamily="34" charset="0"/>
                  <a:ea typeface="Calibri" panose="020F0502020204030204" pitchFamily="34" charset="0"/>
                  <a:cs typeface="Calibri" panose="020F0502020204030204" pitchFamily="34" charset="0"/>
                </a:rPr>
                <a:t>điều</a:t>
              </a:r>
              <a:r>
                <a:rPr lang="en-US" sz="34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400" b="1" dirty="0" err="1">
                  <a:solidFill>
                    <a:srgbClr val="000000"/>
                  </a:solidFill>
                  <a:latin typeface="Calibri" panose="020F0502020204030204" pitchFamily="34" charset="0"/>
                  <a:ea typeface="Calibri" panose="020F0502020204030204" pitchFamily="34" charset="0"/>
                  <a:cs typeface="Calibri" panose="020F0502020204030204" pitchFamily="34" charset="0"/>
                </a:rPr>
                <a:t>em</a:t>
              </a:r>
              <a:r>
                <a:rPr lang="en-US" sz="34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400" b="1" dirty="0" err="1">
                  <a:solidFill>
                    <a:srgbClr val="000000"/>
                  </a:solidFill>
                  <a:latin typeface="Calibri" panose="020F0502020204030204" pitchFamily="34" charset="0"/>
                  <a:ea typeface="Calibri" panose="020F0502020204030204" pitchFamily="34" charset="0"/>
                  <a:cs typeface="Calibri" panose="020F0502020204030204" pitchFamily="34" charset="0"/>
                </a:rPr>
                <a:t>cảm</a:t>
              </a:r>
              <a:r>
                <a:rPr lang="en-US" sz="34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400" b="1" dirty="0" err="1">
                  <a:solidFill>
                    <a:srgbClr val="000000"/>
                  </a:solidFill>
                  <a:latin typeface="Calibri" panose="020F0502020204030204" pitchFamily="34" charset="0"/>
                  <a:ea typeface="Calibri" panose="020F0502020204030204" pitchFamily="34" charset="0"/>
                  <a:cs typeface="Calibri" panose="020F0502020204030204" pitchFamily="34" charset="0"/>
                </a:rPr>
                <a:t>thấy</a:t>
              </a:r>
              <a:r>
                <a:rPr lang="en-US" sz="34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400" b="1" dirty="0" err="1">
                  <a:solidFill>
                    <a:srgbClr val="000000"/>
                  </a:solidFill>
                  <a:latin typeface="Calibri" panose="020F0502020204030204" pitchFamily="34" charset="0"/>
                  <a:ea typeface="Calibri" panose="020F0502020204030204" pitchFamily="34" charset="0"/>
                  <a:cs typeface="Calibri" panose="020F0502020204030204" pitchFamily="34" charset="0"/>
                </a:rPr>
                <a:t>hài</a:t>
              </a:r>
              <a:r>
                <a:rPr lang="en-US" sz="34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400" b="1" dirty="0" err="1">
                  <a:solidFill>
                    <a:srgbClr val="000000"/>
                  </a:solidFill>
                  <a:latin typeface="Calibri" panose="020F0502020204030204" pitchFamily="34" charset="0"/>
                  <a:ea typeface="Calibri" panose="020F0502020204030204" pitchFamily="34" charset="0"/>
                  <a:cs typeface="Calibri" panose="020F0502020204030204" pitchFamily="34" charset="0"/>
                </a:rPr>
                <a:t>lòng</a:t>
              </a:r>
              <a:r>
                <a:rPr lang="en-US" sz="34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400" b="1" dirty="0" err="1">
                  <a:solidFill>
                    <a:srgbClr val="000000"/>
                  </a:solidFill>
                  <a:latin typeface="Calibri" panose="020F0502020204030204" pitchFamily="34" charset="0"/>
                  <a:ea typeface="Calibri" panose="020F0502020204030204" pitchFamily="34" charset="0"/>
                  <a:cs typeface="Calibri" panose="020F0502020204030204" pitchFamily="34" charset="0"/>
                </a:rPr>
                <a:t>về</a:t>
              </a:r>
              <a:r>
                <a:rPr lang="en-US" sz="34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400" b="1" dirty="0" err="1">
                  <a:solidFill>
                    <a:srgbClr val="000000"/>
                  </a:solidFill>
                  <a:latin typeface="Calibri" panose="020F0502020204030204" pitchFamily="34" charset="0"/>
                  <a:ea typeface="Calibri" panose="020F0502020204030204" pitchFamily="34" charset="0"/>
                  <a:cs typeface="Calibri" panose="020F0502020204030204" pitchFamily="34" charset="0"/>
                </a:rPr>
                <a:t>mình</a:t>
              </a:r>
              <a:r>
                <a:rPr lang="en-US" sz="34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400" b="1" dirty="0" err="1">
                  <a:solidFill>
                    <a:srgbClr val="000000"/>
                  </a:solidFill>
                  <a:latin typeface="Calibri" panose="020F0502020204030204" pitchFamily="34" charset="0"/>
                  <a:ea typeface="Calibri" panose="020F0502020204030204" pitchFamily="34" charset="0"/>
                  <a:cs typeface="Calibri" panose="020F0502020204030204" pitchFamily="34" charset="0"/>
                </a:rPr>
                <a:t>về</a:t>
              </a:r>
              <a:r>
                <a:rPr lang="en-US" sz="34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400" b="1" dirty="0" err="1">
                  <a:solidFill>
                    <a:srgbClr val="000000"/>
                  </a:solidFill>
                  <a:latin typeface="Calibri" panose="020F0502020204030204" pitchFamily="34" charset="0"/>
                  <a:ea typeface="Calibri" panose="020F0502020204030204" pitchFamily="34" charset="0"/>
                  <a:cs typeface="Calibri" panose="020F0502020204030204" pitchFamily="34" charset="0"/>
                </a:rPr>
                <a:t>bạn</a:t>
              </a:r>
              <a:r>
                <a:rPr lang="en-US" sz="3400" b="1" dirty="0">
                  <a:solidFill>
                    <a:srgbClr val="000000"/>
                  </a:solidFill>
                  <a:latin typeface="Calibri" panose="020F0502020204030204" pitchFamily="34" charset="0"/>
                  <a:ea typeface="Calibri" panose="020F0502020204030204" pitchFamily="34" charset="0"/>
                  <a:cs typeface="Calibri" panose="020F0502020204030204" pitchFamily="34" charset="0"/>
                </a:rPr>
                <a:t>?</a:t>
              </a:r>
              <a:endParaRPr lang="en-US" sz="3400" b="1" dirty="0">
                <a:latin typeface="Calibri" panose="020F0502020204030204" pitchFamily="34" charset="0"/>
                <a:ea typeface="Calibri" panose="020F0502020204030204" pitchFamily="34" charset="0"/>
                <a:cs typeface="Calibri" panose="020F0502020204030204" pitchFamily="34" charset="0"/>
              </a:endParaRPr>
            </a:p>
          </p:txBody>
        </p:sp>
      </p:grpSp>
      <p:sp>
        <p:nvSpPr>
          <p:cNvPr id="8" name="TextBox 7">
            <a:extLst>
              <a:ext uri="{FF2B5EF4-FFF2-40B4-BE49-F238E27FC236}">
                <a16:creationId xmlns:a16="http://schemas.microsoft.com/office/drawing/2014/main" id="{3E4298EB-3746-71F9-45FB-9669B5F9B223}"/>
              </a:ext>
            </a:extLst>
          </p:cNvPr>
          <p:cNvSpPr txBox="1"/>
          <p:nvPr/>
        </p:nvSpPr>
        <p:spPr>
          <a:xfrm>
            <a:off x="1561671" y="1037690"/>
            <a:ext cx="9565241" cy="1077218"/>
          </a:xfrm>
          <a:prstGeom prst="rect">
            <a:avLst/>
          </a:prstGeom>
          <a:noFill/>
        </p:spPr>
        <p:txBody>
          <a:bodyPr wrap="square" rtlCol="0">
            <a:spAutoFit/>
          </a:bodyPr>
          <a:lstStyle/>
          <a:p>
            <a:pPr algn="ctr"/>
            <a:r>
              <a:rPr lang="en-US" sz="3200" b="1" dirty="0">
                <a:solidFill>
                  <a:srgbClr val="000000"/>
                </a:solidFill>
                <a:latin typeface="Calibri" panose="020F0502020204030204" pitchFamily="34" charset="0"/>
                <a:ea typeface="Calibri" panose="020F0502020204030204" pitchFamily="34" charset="0"/>
                <a:cs typeface="Calibri" panose="020F0502020204030204" pitchFamily="34" charset="0"/>
              </a:rPr>
              <a:t>Chia </a:t>
            </a:r>
            <a:r>
              <a:rPr lang="en-US" sz="3200" b="1" dirty="0" err="1">
                <a:solidFill>
                  <a:srgbClr val="000000"/>
                </a:solidFill>
                <a:latin typeface="Calibri" panose="020F0502020204030204" pitchFamily="34" charset="0"/>
                <a:ea typeface="Calibri" panose="020F0502020204030204" pitchFamily="34" charset="0"/>
                <a:cs typeface="Calibri" panose="020F0502020204030204" pitchFamily="34" charset="0"/>
              </a:rPr>
              <a:t>sẻ</a:t>
            </a:r>
            <a:r>
              <a:rPr lang="en-US" sz="32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000000"/>
                </a:solidFill>
                <a:latin typeface="Calibri" panose="020F0502020204030204" pitchFamily="34" charset="0"/>
                <a:ea typeface="Calibri" panose="020F0502020204030204" pitchFamily="34" charset="0"/>
                <a:cs typeface="Calibri" panose="020F0502020204030204" pitchFamily="34" charset="0"/>
              </a:rPr>
              <a:t>về</a:t>
            </a:r>
            <a:r>
              <a:rPr lang="en-US" sz="32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000000"/>
                </a:solidFill>
                <a:latin typeface="Calibri" panose="020F0502020204030204" pitchFamily="34" charset="0"/>
                <a:ea typeface="Calibri" panose="020F0502020204030204" pitchFamily="34" charset="0"/>
                <a:cs typeface="Calibri" panose="020F0502020204030204" pitchFamily="34" charset="0"/>
              </a:rPr>
              <a:t>sự</a:t>
            </a:r>
            <a:r>
              <a:rPr lang="en-US" sz="32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000000"/>
                </a:solidFill>
                <a:latin typeface="Calibri" panose="020F0502020204030204" pitchFamily="34" charset="0"/>
                <a:ea typeface="Calibri" panose="020F0502020204030204" pitchFamily="34" charset="0"/>
                <a:cs typeface="Calibri" panose="020F0502020204030204" pitchFamily="34" charset="0"/>
              </a:rPr>
              <a:t>hợp</a:t>
            </a:r>
            <a:r>
              <a:rPr lang="en-US" sz="32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000000"/>
                </a:solidFill>
                <a:latin typeface="Calibri" panose="020F0502020204030204" pitchFamily="34" charset="0"/>
                <a:ea typeface="Calibri" panose="020F0502020204030204" pitchFamily="34" charset="0"/>
                <a:cs typeface="Calibri" panose="020F0502020204030204" pitchFamily="34" charset="0"/>
              </a:rPr>
              <a:t>tác</a:t>
            </a:r>
            <a:r>
              <a:rPr lang="en-US" sz="32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000000"/>
                </a:solidFill>
                <a:latin typeface="Calibri" panose="020F0502020204030204" pitchFamily="34" charset="0"/>
                <a:ea typeface="Calibri" panose="020F0502020204030204" pitchFamily="34" charset="0"/>
                <a:cs typeface="Calibri" panose="020F0502020204030204" pitchFamily="34" charset="0"/>
              </a:rPr>
              <a:t>giữa</a:t>
            </a:r>
            <a:r>
              <a:rPr lang="en-US" sz="32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000000"/>
                </a:solidFill>
                <a:latin typeface="Calibri" panose="020F0502020204030204" pitchFamily="34" charset="0"/>
                <a:ea typeface="Calibri" panose="020F0502020204030204" pitchFamily="34" charset="0"/>
                <a:cs typeface="Calibri" panose="020F0502020204030204" pitchFamily="34" charset="0"/>
              </a:rPr>
              <a:t>các</a:t>
            </a:r>
            <a:r>
              <a:rPr lang="en-US" sz="32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000000"/>
                </a:solidFill>
                <a:latin typeface="Calibri" panose="020F0502020204030204" pitchFamily="34" charset="0"/>
                <a:ea typeface="Calibri" panose="020F0502020204030204" pitchFamily="34" charset="0"/>
                <a:cs typeface="Calibri" panose="020F0502020204030204" pitchFamily="34" charset="0"/>
              </a:rPr>
              <a:t>thành</a:t>
            </a:r>
            <a:r>
              <a:rPr lang="en-US" sz="32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000000"/>
                </a:solidFill>
                <a:latin typeface="Calibri" panose="020F0502020204030204" pitchFamily="34" charset="0"/>
                <a:ea typeface="Calibri" panose="020F0502020204030204" pitchFamily="34" charset="0"/>
                <a:cs typeface="Calibri" panose="020F0502020204030204" pitchFamily="34" charset="0"/>
              </a:rPr>
              <a:t>viên</a:t>
            </a:r>
            <a:r>
              <a:rPr lang="en-US" sz="32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000000"/>
                </a:solidFill>
                <a:latin typeface="Calibri" panose="020F0502020204030204" pitchFamily="34" charset="0"/>
                <a:ea typeface="Calibri" panose="020F0502020204030204" pitchFamily="34" charset="0"/>
                <a:cs typeface="Calibri" panose="020F0502020204030204" pitchFamily="34" charset="0"/>
              </a:rPr>
              <a:t>của</a:t>
            </a:r>
            <a:r>
              <a:rPr lang="en-US" sz="32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000000"/>
                </a:solidFill>
                <a:latin typeface="Calibri" panose="020F0502020204030204" pitchFamily="34" charset="0"/>
                <a:ea typeface="Calibri" panose="020F0502020204030204" pitchFamily="34" charset="0"/>
                <a:cs typeface="Calibri" panose="020F0502020204030204" pitchFamily="34" charset="0"/>
              </a:rPr>
              <a:t>nhóm</a:t>
            </a:r>
            <a:r>
              <a:rPr lang="en-US" sz="32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000000"/>
                </a:solidFill>
                <a:latin typeface="Calibri" panose="020F0502020204030204" pitchFamily="34" charset="0"/>
                <a:ea typeface="Calibri" panose="020F0502020204030204" pitchFamily="34" charset="0"/>
                <a:cs typeface="Calibri" panose="020F0502020204030204" pitchFamily="34" charset="0"/>
              </a:rPr>
              <a:t>trong</a:t>
            </a:r>
            <a:r>
              <a:rPr lang="en-US" sz="32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000000"/>
                </a:solidFill>
                <a:latin typeface="Calibri" panose="020F0502020204030204" pitchFamily="34" charset="0"/>
                <a:ea typeface="Calibri" panose="020F0502020204030204" pitchFamily="34" charset="0"/>
                <a:cs typeface="Calibri" panose="020F0502020204030204" pitchFamily="34" charset="0"/>
              </a:rPr>
              <a:t>quá</a:t>
            </a:r>
            <a:r>
              <a:rPr lang="en-US" sz="32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000000"/>
                </a:solidFill>
                <a:latin typeface="Calibri" panose="020F0502020204030204" pitchFamily="34" charset="0"/>
                <a:ea typeface="Calibri" panose="020F0502020204030204" pitchFamily="34" charset="0"/>
                <a:cs typeface="Calibri" panose="020F0502020204030204" pitchFamily="34" charset="0"/>
              </a:rPr>
              <a:t>trình</a:t>
            </a:r>
            <a:r>
              <a:rPr lang="en-US" sz="32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000000"/>
                </a:solidFill>
                <a:latin typeface="Calibri" panose="020F0502020204030204" pitchFamily="34" charset="0"/>
                <a:ea typeface="Calibri" panose="020F0502020204030204" pitchFamily="34" charset="0"/>
                <a:cs typeface="Calibri" panose="020F0502020204030204" pitchFamily="34" charset="0"/>
              </a:rPr>
              <a:t>học</a:t>
            </a:r>
            <a:r>
              <a:rPr lang="en-US" sz="32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000000"/>
                </a:solidFill>
                <a:latin typeface="Calibri" panose="020F0502020204030204" pitchFamily="34" charset="0"/>
                <a:ea typeface="Calibri" panose="020F0502020204030204" pitchFamily="34" charset="0"/>
                <a:cs typeface="Calibri" panose="020F0502020204030204" pitchFamily="34" charset="0"/>
              </a:rPr>
              <a:t>tập</a:t>
            </a:r>
            <a:r>
              <a:rPr lang="en-US" sz="32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000000"/>
                </a:solidFill>
                <a:latin typeface="Calibri" panose="020F0502020204030204" pitchFamily="34" charset="0"/>
                <a:ea typeface="Calibri" panose="020F0502020204030204" pitchFamily="34" charset="0"/>
                <a:cs typeface="Calibri" panose="020F0502020204030204" pitchFamily="34" charset="0"/>
              </a:rPr>
              <a:t>và</a:t>
            </a:r>
            <a:r>
              <a:rPr lang="en-US" sz="32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000000"/>
                </a:solidFill>
                <a:latin typeface="Calibri" panose="020F0502020204030204" pitchFamily="34" charset="0"/>
                <a:ea typeface="Calibri" panose="020F0502020204030204" pitchFamily="34" charset="0"/>
                <a:cs typeface="Calibri" panose="020F0502020204030204" pitchFamily="34" charset="0"/>
              </a:rPr>
              <a:t>rèn</a:t>
            </a:r>
            <a:r>
              <a:rPr lang="en-US" sz="32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000000"/>
                </a:solidFill>
                <a:latin typeface="Calibri" panose="020F0502020204030204" pitchFamily="34" charset="0"/>
                <a:ea typeface="Calibri" panose="020F0502020204030204" pitchFamily="34" charset="0"/>
                <a:cs typeface="Calibri" panose="020F0502020204030204" pitchFamily="34" charset="0"/>
              </a:rPr>
              <a:t>luyện</a:t>
            </a:r>
            <a:r>
              <a:rPr lang="en-US" sz="32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000000"/>
                </a:solidFill>
                <a:latin typeface="Calibri" panose="020F0502020204030204" pitchFamily="34" charset="0"/>
                <a:ea typeface="Calibri" panose="020F0502020204030204" pitchFamily="34" charset="0"/>
                <a:cs typeface="Calibri" panose="020F0502020204030204" pitchFamily="34" charset="0"/>
              </a:rPr>
              <a:t>theo</a:t>
            </a:r>
            <a:r>
              <a:rPr lang="en-US" sz="32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000000"/>
                </a:solidFill>
                <a:latin typeface="Calibri" panose="020F0502020204030204" pitchFamily="34" charset="0"/>
                <a:ea typeface="Calibri" panose="020F0502020204030204" pitchFamily="34" charset="0"/>
                <a:cs typeface="Calibri" panose="020F0502020204030204" pitchFamily="34" charset="0"/>
              </a:rPr>
              <a:t>các</a:t>
            </a:r>
            <a:r>
              <a:rPr lang="en-US" sz="32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000000"/>
                </a:solidFill>
                <a:latin typeface="Calibri" panose="020F0502020204030204" pitchFamily="34" charset="0"/>
                <a:ea typeface="Calibri" panose="020F0502020204030204" pitchFamily="34" charset="0"/>
                <a:cs typeface="Calibri" panose="020F0502020204030204" pitchFamily="34" charset="0"/>
              </a:rPr>
              <a:t>gợi</a:t>
            </a:r>
            <a:r>
              <a:rPr lang="en-US" sz="3200" b="1" dirty="0">
                <a:solidFill>
                  <a:srgbClr val="000000"/>
                </a:solidFill>
                <a:latin typeface="Calibri" panose="020F0502020204030204" pitchFamily="34" charset="0"/>
                <a:ea typeface="Calibri" panose="020F0502020204030204" pitchFamily="34" charset="0"/>
                <a:cs typeface="Calibri" panose="020F0502020204030204" pitchFamily="34" charset="0"/>
              </a:rPr>
              <a:t> ý </a:t>
            </a:r>
            <a:r>
              <a:rPr lang="en-US" sz="3200" b="1" dirty="0" err="1">
                <a:solidFill>
                  <a:srgbClr val="000000"/>
                </a:solidFill>
                <a:latin typeface="Calibri" panose="020F0502020204030204" pitchFamily="34" charset="0"/>
                <a:ea typeface="Calibri" panose="020F0502020204030204" pitchFamily="34" charset="0"/>
                <a:cs typeface="Calibri" panose="020F0502020204030204" pitchFamily="34" charset="0"/>
              </a:rPr>
              <a:t>sau</a:t>
            </a:r>
            <a:r>
              <a:rPr lang="en-US" sz="3200" b="1" dirty="0">
                <a:solidFill>
                  <a:srgbClr val="000000"/>
                </a:solidFill>
                <a:latin typeface="Calibri" panose="020F0502020204030204" pitchFamily="34" charset="0"/>
                <a:ea typeface="Calibri" panose="020F0502020204030204" pitchFamily="34" charset="0"/>
                <a:cs typeface="Calibri" panose="020F0502020204030204" pitchFamily="34" charset="0"/>
              </a:rPr>
              <a:t>:</a:t>
            </a:r>
            <a:endParaRPr lang="en-US" sz="3200" b="1" dirty="0">
              <a:latin typeface="Calibri" panose="020F0502020204030204" pitchFamily="34" charset="0"/>
              <a:ea typeface="Calibri" panose="020F0502020204030204" pitchFamily="34" charset="0"/>
              <a:cs typeface="Calibri" panose="020F0502020204030204" pitchFamily="34" charset="0"/>
            </a:endParaRPr>
          </a:p>
        </p:txBody>
      </p:sp>
      <p:grpSp>
        <p:nvGrpSpPr>
          <p:cNvPr id="9" name="Group 8">
            <a:extLst>
              <a:ext uri="{FF2B5EF4-FFF2-40B4-BE49-F238E27FC236}">
                <a16:creationId xmlns:a16="http://schemas.microsoft.com/office/drawing/2014/main" id="{58AF8530-562C-537D-4B43-A4459FEE2F30}"/>
              </a:ext>
            </a:extLst>
          </p:cNvPr>
          <p:cNvGrpSpPr/>
          <p:nvPr/>
        </p:nvGrpSpPr>
        <p:grpSpPr>
          <a:xfrm>
            <a:off x="5322014" y="3814281"/>
            <a:ext cx="6544637" cy="1877602"/>
            <a:chOff x="304800" y="2057400"/>
            <a:chExt cx="8452053" cy="2062165"/>
          </a:xfrm>
        </p:grpSpPr>
        <p:pic>
          <p:nvPicPr>
            <p:cNvPr id="10" name="Picture 25">
              <a:extLst>
                <a:ext uri="{FF2B5EF4-FFF2-40B4-BE49-F238E27FC236}">
                  <a16:creationId xmlns:a16="http://schemas.microsoft.com/office/drawing/2014/main" id="{BB69AC5B-AE2B-DC89-B2C4-B07EC78F612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04800" y="2057400"/>
              <a:ext cx="8452053" cy="2062165"/>
            </a:xfrm>
            <a:prstGeom prst="rect">
              <a:avLst/>
            </a:prstGeom>
          </p:spPr>
        </p:pic>
        <p:sp>
          <p:nvSpPr>
            <p:cNvPr id="11" name="TextBox 10">
              <a:extLst>
                <a:ext uri="{FF2B5EF4-FFF2-40B4-BE49-F238E27FC236}">
                  <a16:creationId xmlns:a16="http://schemas.microsoft.com/office/drawing/2014/main" id="{3AAABD0B-2424-8DDC-1221-FA0C62F54A29}"/>
                </a:ext>
              </a:extLst>
            </p:cNvPr>
            <p:cNvSpPr txBox="1"/>
            <p:nvPr/>
          </p:nvSpPr>
          <p:spPr>
            <a:xfrm>
              <a:off x="801168" y="2377223"/>
              <a:ext cx="7584168" cy="1521136"/>
            </a:xfrm>
            <a:prstGeom prst="rect">
              <a:avLst/>
            </a:prstGeom>
            <a:noFill/>
          </p:spPr>
          <p:txBody>
            <a:bodyPr wrap="square">
              <a:spAutoFit/>
            </a:bodyPr>
            <a:lstStyle/>
            <a:p>
              <a:pPr marL="0" marR="0" algn="just">
                <a:spcBef>
                  <a:spcPts val="0"/>
                </a:spcBef>
                <a:spcAft>
                  <a:spcPts val="0"/>
                </a:spcAft>
              </a:pPr>
              <a:r>
                <a:rPr lang="vi-VN" sz="2800" b="1" dirty="0">
                  <a:effectLst/>
                  <a:latin typeface="Calibri" panose="020F0502020204030204" pitchFamily="34" charset="0"/>
                  <a:ea typeface="Calibri" panose="020F0502020204030204" pitchFamily="34" charset="0"/>
                  <a:cs typeface="Calibri" panose="020F0502020204030204" pitchFamily="34" charset="0"/>
                </a:rPr>
                <a:t>Em còn băn khoăn, chưa hài lòng về mình hoặc về sự hợp tác giữa các bạn trong nhóm vì điều gì?</a:t>
              </a:r>
              <a:endParaRPr lang="en-US" sz="2800" b="1" dirty="0">
                <a:effectLst/>
                <a:latin typeface="Calibri" panose="020F0502020204030204" pitchFamily="34" charset="0"/>
                <a:ea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41972525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clipart&#10;&#10;Description automatically generated">
            <a:extLst>
              <a:ext uri="{FF2B5EF4-FFF2-40B4-BE49-F238E27FC236}">
                <a16:creationId xmlns:a16="http://schemas.microsoft.com/office/drawing/2014/main" id="{D4B884E0-C8F5-0B96-347B-C3222B97BB5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942" b="96928" l="9934" r="89980">
                        <a14:foregroundMark x1="29656" y1="8892" x2="36414" y2="22797"/>
                        <a14:foregroundMark x1="40370" y1="5982" x2="42969" y2="18876"/>
                        <a14:foregroundMark x1="44239" y1="66249" x2="46203" y2="73444"/>
                        <a14:foregroundMark x1="46203" y1="73444" x2="47618" y2="75263"/>
                        <a14:foregroundMark x1="48715" y1="94584" x2="47618" y2="87914"/>
                        <a14:foregroundMark x1="54173" y1="95554" x2="53971" y2="92765"/>
                        <a14:foregroundMark x1="47820" y1="96928" x2="48022" y2="94705"/>
                        <a14:backgroundMark x1="21629" y1="46807" x2="22899" y2="65158"/>
                        <a14:backgroundMark x1="67860" y1="73040" x2="76581" y2="81528"/>
                        <a14:backgroundMark x1="68467" y1="53597" x2="76956" y2="57842"/>
                        <a14:backgroundMark x1="76956" y1="57842" x2="85533" y2="66249"/>
                        <a14:backgroundMark x1="85533" y1="66249" x2="85533" y2="66249"/>
                        <a14:backgroundMark x1="67167" y1="52223" x2="75397" y2="52789"/>
                        <a14:backgroundMark x1="75108" y1="52102" x2="79382" y2="19038"/>
                        <a14:backgroundMark x1="48599" y1="11116" x2="47618" y2="6508"/>
                      </a14:backgroundRemoval>
                    </a14:imgEffect>
                  </a14:imgLayer>
                </a14:imgProps>
              </a:ext>
              <a:ext uri="{28A0092B-C50C-407E-A947-70E740481C1C}">
                <a14:useLocalDpi xmlns:a14="http://schemas.microsoft.com/office/drawing/2010/main" val="0"/>
              </a:ext>
            </a:extLst>
          </a:blip>
          <a:stretch>
            <a:fillRect/>
          </a:stretch>
        </p:blipFill>
        <p:spPr>
          <a:xfrm>
            <a:off x="3595955" y="2372223"/>
            <a:ext cx="5861074" cy="4187342"/>
          </a:xfrm>
          <a:prstGeom prst="rect">
            <a:avLst/>
          </a:prstGeom>
        </p:spPr>
      </p:pic>
      <p:pic>
        <p:nvPicPr>
          <p:cNvPr id="14" name="Picture 7">
            <a:extLst>
              <a:ext uri="{FF2B5EF4-FFF2-40B4-BE49-F238E27FC236}">
                <a16:creationId xmlns:a16="http://schemas.microsoft.com/office/drawing/2014/main" id="{0A176833-3D21-AFF6-4FC9-30BC03294F66}"/>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182761">
            <a:off x="7087013" y="993489"/>
            <a:ext cx="4232158" cy="3740169"/>
          </a:xfrm>
          <a:prstGeom prst="rect">
            <a:avLst/>
          </a:prstGeom>
        </p:spPr>
      </p:pic>
      <p:sp>
        <p:nvSpPr>
          <p:cNvPr id="16" name="TextBox 15">
            <a:extLst>
              <a:ext uri="{FF2B5EF4-FFF2-40B4-BE49-F238E27FC236}">
                <a16:creationId xmlns:a16="http://schemas.microsoft.com/office/drawing/2014/main" id="{BB9E729E-8671-59C1-8983-62A295B3AB46}"/>
              </a:ext>
            </a:extLst>
          </p:cNvPr>
          <p:cNvSpPr txBox="1"/>
          <p:nvPr/>
        </p:nvSpPr>
        <p:spPr>
          <a:xfrm>
            <a:off x="7380761" y="1823320"/>
            <a:ext cx="3607965" cy="1661993"/>
          </a:xfrm>
          <a:prstGeom prst="rect">
            <a:avLst/>
          </a:prstGeom>
          <a:noFill/>
        </p:spPr>
        <p:txBody>
          <a:bodyPr wrap="square" lIns="0" tIns="0" rIns="0" bIns="0" rtlCol="0">
            <a:spAutoFit/>
          </a:bodyPr>
          <a:lstStyle/>
          <a:p>
            <a:pPr algn="ctr"/>
            <a:r>
              <a:rPr lang="en-US" sz="5400" dirty="0" err="1">
                <a:solidFill>
                  <a:srgbClr val="002060"/>
                </a:solidFill>
                <a:latin typeface="Calibri" panose="020F0502020204030204" pitchFamily="34" charset="0"/>
                <a:cs typeface="Calibri" panose="020F0502020204030204" pitchFamily="34" charset="0"/>
              </a:rPr>
              <a:t>Mình</a:t>
            </a:r>
            <a:r>
              <a:rPr lang="en-US" sz="5400" dirty="0">
                <a:solidFill>
                  <a:srgbClr val="002060"/>
                </a:solidFill>
                <a:latin typeface="Calibri" panose="020F0502020204030204" pitchFamily="34" charset="0"/>
                <a:cs typeface="Calibri" panose="020F0502020204030204" pitchFamily="34" charset="0"/>
              </a:rPr>
              <a:t> </a:t>
            </a:r>
            <a:r>
              <a:rPr lang="en-US" sz="5400" dirty="0" err="1">
                <a:solidFill>
                  <a:srgbClr val="002060"/>
                </a:solidFill>
                <a:latin typeface="Calibri" panose="020F0502020204030204" pitchFamily="34" charset="0"/>
                <a:cs typeface="Calibri" panose="020F0502020204030204" pitchFamily="34" charset="0"/>
              </a:rPr>
              <a:t>hài</a:t>
            </a:r>
            <a:r>
              <a:rPr lang="en-US" sz="5400" dirty="0">
                <a:solidFill>
                  <a:srgbClr val="002060"/>
                </a:solidFill>
                <a:latin typeface="Calibri" panose="020F0502020204030204" pitchFamily="34" charset="0"/>
                <a:cs typeface="Calibri" panose="020F0502020204030204" pitchFamily="34" charset="0"/>
              </a:rPr>
              <a:t> </a:t>
            </a:r>
            <a:r>
              <a:rPr lang="en-US" sz="5400" dirty="0" err="1">
                <a:solidFill>
                  <a:srgbClr val="002060"/>
                </a:solidFill>
                <a:latin typeface="Calibri" panose="020F0502020204030204" pitchFamily="34" charset="0"/>
                <a:cs typeface="Calibri" panose="020F0502020204030204" pitchFamily="34" charset="0"/>
              </a:rPr>
              <a:t>lòng</a:t>
            </a:r>
            <a:r>
              <a:rPr lang="en-US" sz="5400" dirty="0">
                <a:solidFill>
                  <a:srgbClr val="002060"/>
                </a:solidFill>
                <a:latin typeface="Calibri" panose="020F0502020204030204" pitchFamily="34" charset="0"/>
                <a:cs typeface="Calibri" panose="020F0502020204030204" pitchFamily="34" charset="0"/>
              </a:rPr>
              <a:t> </a:t>
            </a:r>
            <a:r>
              <a:rPr lang="en-US" sz="5400" dirty="0" err="1">
                <a:solidFill>
                  <a:srgbClr val="002060"/>
                </a:solidFill>
                <a:latin typeface="Calibri" panose="020F0502020204030204" pitchFamily="34" charset="0"/>
                <a:cs typeface="Calibri" panose="020F0502020204030204" pitchFamily="34" charset="0"/>
              </a:rPr>
              <a:t>vì</a:t>
            </a:r>
            <a:r>
              <a:rPr lang="en-US" sz="5400" dirty="0">
                <a:solidFill>
                  <a:srgbClr val="002060"/>
                </a:solidFill>
                <a:latin typeface="Calibri" panose="020F0502020204030204" pitchFamily="34" charset="0"/>
                <a:cs typeface="Calibri" panose="020F0502020204030204" pitchFamily="34" charset="0"/>
              </a:rPr>
              <a:t>…</a:t>
            </a:r>
          </a:p>
        </p:txBody>
      </p:sp>
      <p:pic>
        <p:nvPicPr>
          <p:cNvPr id="17" name="Picture 7">
            <a:extLst>
              <a:ext uri="{FF2B5EF4-FFF2-40B4-BE49-F238E27FC236}">
                <a16:creationId xmlns:a16="http://schemas.microsoft.com/office/drawing/2014/main" id="{145523D6-CDB0-5062-1956-EFB72E940AF6}"/>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1409874" flipH="1">
            <a:off x="691051" y="833149"/>
            <a:ext cx="4211109" cy="3740169"/>
          </a:xfrm>
          <a:prstGeom prst="rect">
            <a:avLst/>
          </a:prstGeom>
        </p:spPr>
      </p:pic>
      <p:sp>
        <p:nvSpPr>
          <p:cNvPr id="18" name="TextBox 17">
            <a:extLst>
              <a:ext uri="{FF2B5EF4-FFF2-40B4-BE49-F238E27FC236}">
                <a16:creationId xmlns:a16="http://schemas.microsoft.com/office/drawing/2014/main" id="{BBB7FDF2-ED30-353D-F9F8-B0A214A6A01B}"/>
              </a:ext>
            </a:extLst>
          </p:cNvPr>
          <p:cNvSpPr txBox="1"/>
          <p:nvPr/>
        </p:nvSpPr>
        <p:spPr>
          <a:xfrm>
            <a:off x="1010784" y="1771950"/>
            <a:ext cx="3607965" cy="1477328"/>
          </a:xfrm>
          <a:prstGeom prst="rect">
            <a:avLst/>
          </a:prstGeom>
          <a:noFill/>
        </p:spPr>
        <p:txBody>
          <a:bodyPr wrap="square" lIns="0" tIns="0" rIns="0" bIns="0" rtlCol="0">
            <a:spAutoFit/>
          </a:bodyPr>
          <a:lstStyle/>
          <a:p>
            <a:pPr algn="ctr"/>
            <a:r>
              <a:rPr lang="en-US" sz="4800" dirty="0" err="1">
                <a:solidFill>
                  <a:srgbClr val="002060"/>
                </a:solidFill>
                <a:latin typeface="Calibri" panose="020F0502020204030204" pitchFamily="34" charset="0"/>
                <a:cs typeface="Calibri" panose="020F0502020204030204" pitchFamily="34" charset="0"/>
              </a:rPr>
              <a:t>Mình</a:t>
            </a:r>
            <a:r>
              <a:rPr lang="en-US" sz="4800" dirty="0">
                <a:solidFill>
                  <a:srgbClr val="002060"/>
                </a:solidFill>
                <a:latin typeface="Calibri" panose="020F0502020204030204" pitchFamily="34" charset="0"/>
                <a:cs typeface="Calibri" panose="020F0502020204030204" pitchFamily="34" charset="0"/>
              </a:rPr>
              <a:t> </a:t>
            </a:r>
            <a:r>
              <a:rPr lang="en-US" sz="4800" dirty="0" err="1">
                <a:solidFill>
                  <a:srgbClr val="002060"/>
                </a:solidFill>
                <a:latin typeface="Calibri" panose="020F0502020204030204" pitchFamily="34" charset="0"/>
                <a:cs typeface="Calibri" panose="020F0502020204030204" pitchFamily="34" charset="0"/>
              </a:rPr>
              <a:t>chưa</a:t>
            </a:r>
            <a:r>
              <a:rPr lang="en-US" sz="4800" dirty="0">
                <a:solidFill>
                  <a:srgbClr val="002060"/>
                </a:solidFill>
                <a:latin typeface="Calibri" panose="020F0502020204030204" pitchFamily="34" charset="0"/>
                <a:cs typeface="Calibri" panose="020F0502020204030204" pitchFamily="34" charset="0"/>
              </a:rPr>
              <a:t> </a:t>
            </a:r>
            <a:r>
              <a:rPr lang="en-US" sz="4800" dirty="0" err="1">
                <a:solidFill>
                  <a:srgbClr val="002060"/>
                </a:solidFill>
                <a:latin typeface="Calibri" panose="020F0502020204030204" pitchFamily="34" charset="0"/>
                <a:cs typeface="Calibri" panose="020F0502020204030204" pitchFamily="34" charset="0"/>
              </a:rPr>
              <a:t>hài</a:t>
            </a:r>
            <a:r>
              <a:rPr lang="en-US" sz="4800" dirty="0">
                <a:solidFill>
                  <a:srgbClr val="002060"/>
                </a:solidFill>
                <a:latin typeface="Calibri" panose="020F0502020204030204" pitchFamily="34" charset="0"/>
                <a:cs typeface="Calibri" panose="020F0502020204030204" pitchFamily="34" charset="0"/>
              </a:rPr>
              <a:t> </a:t>
            </a:r>
            <a:r>
              <a:rPr lang="en-US" sz="4800" dirty="0" err="1">
                <a:solidFill>
                  <a:srgbClr val="002060"/>
                </a:solidFill>
                <a:latin typeface="Calibri" panose="020F0502020204030204" pitchFamily="34" charset="0"/>
                <a:cs typeface="Calibri" panose="020F0502020204030204" pitchFamily="34" charset="0"/>
              </a:rPr>
              <a:t>lòng</a:t>
            </a:r>
            <a:r>
              <a:rPr lang="en-US" sz="4800" dirty="0">
                <a:solidFill>
                  <a:srgbClr val="002060"/>
                </a:solidFill>
                <a:latin typeface="Calibri" panose="020F0502020204030204" pitchFamily="34" charset="0"/>
                <a:cs typeface="Calibri" panose="020F0502020204030204" pitchFamily="34" charset="0"/>
              </a:rPr>
              <a:t> </a:t>
            </a:r>
            <a:r>
              <a:rPr lang="en-US" sz="4800" dirty="0" err="1">
                <a:solidFill>
                  <a:srgbClr val="002060"/>
                </a:solidFill>
                <a:latin typeface="Calibri" panose="020F0502020204030204" pitchFamily="34" charset="0"/>
                <a:cs typeface="Calibri" panose="020F0502020204030204" pitchFamily="34" charset="0"/>
              </a:rPr>
              <a:t>vì</a:t>
            </a:r>
            <a:r>
              <a:rPr lang="en-US" sz="4800" dirty="0">
                <a:solidFill>
                  <a:srgbClr val="002060"/>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16743295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Scale>
                                      <p:cBhvr>
                                        <p:cTn id="7" dur="1000" decel="50000" fill="hold">
                                          <p:stCondLst>
                                            <p:cond delay="0"/>
                                          </p:stCondLst>
                                        </p:cTn>
                                        <p:tgtEl>
                                          <p:spTgt spid="1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6"/>
                                        </p:tgtEl>
                                        <p:attrNameLst>
                                          <p:attrName>ppt_x</p:attrName>
                                          <p:attrName>ppt_y</p:attrName>
                                        </p:attrNameLst>
                                      </p:cBhvr>
                                    </p:animMotion>
                                    <p:animEffect transition="in" filter="fade">
                                      <p:cBhvr>
                                        <p:cTn id="9" dur="1000"/>
                                        <p:tgtEl>
                                          <p:spTgt spid="16"/>
                                        </p:tgtEl>
                                      </p:cBhvr>
                                    </p:animEffect>
                                  </p:childTnLst>
                                </p:cTn>
                              </p:par>
                              <p:par>
                                <p:cTn id="10" presetID="5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Scale>
                                      <p:cBhvr>
                                        <p:cTn id="12" dur="1000" decel="50000" fill="hold">
                                          <p:stCondLst>
                                            <p:cond delay="0"/>
                                          </p:stCondLst>
                                        </p:cTn>
                                        <p:tgtEl>
                                          <p:spTgt spid="1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14"/>
                                        </p:tgtEl>
                                        <p:attrNameLst>
                                          <p:attrName>ppt_x</p:attrName>
                                          <p:attrName>ppt_y</p:attrName>
                                        </p:attrNameLst>
                                      </p:cBhvr>
                                    </p:animMotion>
                                    <p:animEffect transition="in" filter="fade">
                                      <p:cBhvr>
                                        <p:cTn id="14" dur="10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52"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Scale>
                                      <p:cBhvr>
                                        <p:cTn id="19" dur="1000" decel="50000" fill="hold">
                                          <p:stCondLst>
                                            <p:cond delay="0"/>
                                          </p:stCondLst>
                                        </p:cTn>
                                        <p:tgtEl>
                                          <p:spTgt spid="1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0" dur="1000" decel="50000" fill="hold">
                                          <p:stCondLst>
                                            <p:cond delay="0"/>
                                          </p:stCondLst>
                                        </p:cTn>
                                        <p:tgtEl>
                                          <p:spTgt spid="18"/>
                                        </p:tgtEl>
                                        <p:attrNameLst>
                                          <p:attrName>ppt_x</p:attrName>
                                          <p:attrName>ppt_y</p:attrName>
                                        </p:attrNameLst>
                                      </p:cBhvr>
                                    </p:animMotion>
                                    <p:animEffect transition="in" filter="fade">
                                      <p:cBhvr>
                                        <p:cTn id="21" dur="1000"/>
                                        <p:tgtEl>
                                          <p:spTgt spid="18"/>
                                        </p:tgtEl>
                                      </p:cBhvr>
                                    </p:animEffect>
                                  </p:childTnLst>
                                </p:cTn>
                              </p:par>
                              <p:par>
                                <p:cTn id="22" presetID="52" presetClass="entr" presetSubtype="0"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Scale>
                                      <p:cBhvr>
                                        <p:cTn id="24" dur="1000" decel="50000" fill="hold">
                                          <p:stCondLst>
                                            <p:cond delay="0"/>
                                          </p:stCondLst>
                                        </p:cTn>
                                        <p:tgtEl>
                                          <p:spTgt spid="1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5" dur="1000" decel="50000" fill="hold">
                                          <p:stCondLst>
                                            <p:cond delay="0"/>
                                          </p:stCondLst>
                                        </p:cTn>
                                        <p:tgtEl>
                                          <p:spTgt spid="17"/>
                                        </p:tgtEl>
                                        <p:attrNameLst>
                                          <p:attrName>ppt_x</p:attrName>
                                          <p:attrName>ppt_y</p:attrName>
                                        </p:attrNameLst>
                                      </p:cBhvr>
                                    </p:animMotion>
                                    <p:animEffect transition="in" filter="fade">
                                      <p:cBhvr>
                                        <p:cTn id="26"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4BCE040-C98E-A8A0-0F5A-1EAE391A822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700115" y="1655325"/>
            <a:ext cx="5657799" cy="5657799"/>
          </a:xfrm>
          <a:prstGeom prst="rect">
            <a:avLst/>
          </a:prstGeom>
        </p:spPr>
      </p:pic>
      <p:pic>
        <p:nvPicPr>
          <p:cNvPr id="4" name="Picture 30">
            <a:extLst>
              <a:ext uri="{FF2B5EF4-FFF2-40B4-BE49-F238E27FC236}">
                <a16:creationId xmlns:a16="http://schemas.microsoft.com/office/drawing/2014/main" id="{0182A0CD-2F04-E0C5-EA6B-BE05359CE54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142180" y="1216913"/>
            <a:ext cx="8153400" cy="1965930"/>
          </a:xfrm>
          <a:prstGeom prst="rect">
            <a:avLst/>
          </a:prstGeom>
        </p:spPr>
      </p:pic>
      <p:sp>
        <p:nvSpPr>
          <p:cNvPr id="25" name="TextBox 24">
            <a:extLst>
              <a:ext uri="{FF2B5EF4-FFF2-40B4-BE49-F238E27FC236}">
                <a16:creationId xmlns:a16="http://schemas.microsoft.com/office/drawing/2014/main" id="{BAF32287-41EF-B0CB-A0EE-5C6F8901CE17}"/>
              </a:ext>
            </a:extLst>
          </p:cNvPr>
          <p:cNvSpPr txBox="1"/>
          <p:nvPr/>
        </p:nvSpPr>
        <p:spPr>
          <a:xfrm>
            <a:off x="3702044" y="1416151"/>
            <a:ext cx="7118555" cy="1661993"/>
          </a:xfrm>
          <a:prstGeom prst="rect">
            <a:avLst/>
          </a:prstGeom>
          <a:noFill/>
        </p:spPr>
        <p:txBody>
          <a:bodyPr wrap="square" lIns="0" tIns="0" rIns="0" bIns="0" rtlCol="0">
            <a:spAutoFit/>
          </a:bodyPr>
          <a:lstStyle/>
          <a:p>
            <a:pPr algn="ctr"/>
            <a:r>
              <a:rPr lang="en-US" sz="3600" b="1" dirty="0">
                <a:latin typeface="Calibri" panose="020F0502020204030204" pitchFamily="34" charset="0"/>
                <a:ea typeface="Calibri" panose="020F0502020204030204" pitchFamily="34" charset="0"/>
                <a:cs typeface="Calibri" panose="020F0502020204030204" pitchFamily="34" charset="0"/>
              </a:rPr>
              <a:t>Đ</a:t>
            </a:r>
            <a:r>
              <a:rPr lang="vi-VN" sz="3600" b="1" dirty="0">
                <a:latin typeface="Calibri" panose="020F0502020204030204" pitchFamily="34" charset="0"/>
                <a:ea typeface="Calibri" panose="020F0502020204030204" pitchFamily="34" charset="0"/>
                <a:cs typeface="Calibri" panose="020F0502020204030204" pitchFamily="34" charset="0"/>
              </a:rPr>
              <a:t>ưa ra lời khuyên cho nhau để có thể hợp tác, đoàn kết hơn khi làm việc nhóm.</a:t>
            </a:r>
            <a:endParaRPr lang="en-US" sz="3600" b="1" dirty="0">
              <a:latin typeface="Calibri" panose="020F0502020204030204" pitchFamily="34" charset="0"/>
              <a:ea typeface="Calibri" panose="020F0502020204030204" pitchFamily="34" charset="0"/>
              <a:cs typeface="Calibri" panose="020F0502020204030204" pitchFamily="34" charset="0"/>
            </a:endParaRPr>
          </a:p>
        </p:txBody>
      </p:sp>
      <p:sp>
        <p:nvSpPr>
          <p:cNvPr id="26" name="TextBox 25">
            <a:extLst>
              <a:ext uri="{FF2B5EF4-FFF2-40B4-BE49-F238E27FC236}">
                <a16:creationId xmlns:a16="http://schemas.microsoft.com/office/drawing/2014/main" id="{5AC68FCE-EC79-9692-96A3-D5CB93C0A74D}"/>
              </a:ext>
            </a:extLst>
          </p:cNvPr>
          <p:cNvSpPr txBox="1"/>
          <p:nvPr/>
        </p:nvSpPr>
        <p:spPr>
          <a:xfrm>
            <a:off x="4253501" y="3328827"/>
            <a:ext cx="7407667" cy="3108543"/>
          </a:xfrm>
          <a:prstGeom prst="rect">
            <a:avLst/>
          </a:prstGeom>
          <a:noFill/>
        </p:spPr>
        <p:txBody>
          <a:bodyPr wrap="square" rtlCol="0">
            <a:spAutoFit/>
          </a:bodyPr>
          <a:lstStyle/>
          <a:p>
            <a:pPr marL="0" marR="0" algn="just">
              <a:spcBef>
                <a:spcPts val="0"/>
              </a:spcBef>
              <a:spcAft>
                <a:spcPts val="0"/>
              </a:spcAft>
            </a:pPr>
            <a:r>
              <a:rPr lang="en-US" sz="2800" b="1" u="sng"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Ví</a:t>
            </a:r>
            <a:r>
              <a:rPr lang="en-US" sz="2800" b="1" u="sng"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u="sng"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dụ</a:t>
            </a:r>
            <a:r>
              <a:rPr lang="en-US" sz="2800" b="1" u="sng"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endParaRPr lang="en-US" sz="2800" b="1" u="sng"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indent="-457200" algn="just">
              <a:spcBef>
                <a:spcPts val="0"/>
              </a:spcBef>
              <a:spcAft>
                <a:spcPts val="0"/>
              </a:spcAft>
              <a:buFont typeface="Arial" panose="020B0604020202020204" pitchFamily="34" charset="0"/>
              <a:buChar char="•"/>
            </a:pPr>
            <a:r>
              <a:rPr lang="en-US" sz="2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Em</a:t>
            </a:r>
            <a:r>
              <a:rPr lang="en-US"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cảm</a:t>
            </a:r>
            <a:r>
              <a:rPr lang="en-US"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thấy</a:t>
            </a:r>
            <a:r>
              <a:rPr lang="en-US"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bản</a:t>
            </a:r>
            <a:r>
              <a:rPr lang="en-US"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thân</a:t>
            </a:r>
            <a:r>
              <a:rPr lang="en-US"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em</a:t>
            </a:r>
            <a:r>
              <a:rPr lang="en-US"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và</a:t>
            </a:r>
            <a:r>
              <a:rPr lang="en-US"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bạn</a:t>
            </a:r>
            <a:r>
              <a:rPr lang="en-US"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Lan </a:t>
            </a:r>
            <a:r>
              <a:rPr lang="en-US" sz="2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có</a:t>
            </a:r>
            <a:r>
              <a:rPr lang="en-US"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ý </a:t>
            </a:r>
            <a:r>
              <a:rPr lang="en-US" sz="2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thức</a:t>
            </a:r>
            <a:r>
              <a:rPr lang="en-US"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sôi</a:t>
            </a:r>
            <a:r>
              <a:rPr lang="en-US"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nổi</a:t>
            </a:r>
            <a:r>
              <a:rPr lang="en-US"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đóng</a:t>
            </a:r>
            <a:r>
              <a:rPr lang="en-US"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góp</a:t>
            </a:r>
            <a:r>
              <a:rPr lang="en-US"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những</a:t>
            </a:r>
            <a:r>
              <a:rPr lang="en-US"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ý </a:t>
            </a:r>
            <a:r>
              <a:rPr lang="en-US" sz="2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kiến</a:t>
            </a:r>
            <a:r>
              <a:rPr lang="en-US"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cho</a:t>
            </a:r>
            <a:r>
              <a:rPr lang="en-US"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bài</a:t>
            </a:r>
            <a:r>
              <a:rPr lang="en-US"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tập</a:t>
            </a:r>
            <a:r>
              <a:rPr lang="en-US"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của</a:t>
            </a:r>
            <a:r>
              <a:rPr lang="en-US"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nhóm</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457200" marR="0" indent="-457200" algn="just">
              <a:spcBef>
                <a:spcPts val="0"/>
              </a:spcBef>
              <a:spcAft>
                <a:spcPts val="0"/>
              </a:spcAft>
              <a:buFont typeface="Arial" panose="020B0604020202020204" pitchFamily="34" charset="0"/>
              <a:buChar char="•"/>
            </a:pPr>
            <a:r>
              <a:rPr lang="en-US" sz="2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Tuy</a:t>
            </a:r>
            <a:r>
              <a:rPr lang="en-US"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nhiên</a:t>
            </a:r>
            <a:r>
              <a:rPr lang="en-US"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đôi</a:t>
            </a:r>
            <a:r>
              <a:rPr lang="en-US"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lúc</a:t>
            </a:r>
            <a:r>
              <a:rPr lang="en-US"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em</a:t>
            </a:r>
            <a:r>
              <a:rPr lang="en-US"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và</a:t>
            </a:r>
            <a:r>
              <a:rPr lang="en-US"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bạn</a:t>
            </a:r>
            <a:r>
              <a:rPr lang="en-US"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Lan </a:t>
            </a:r>
            <a:r>
              <a:rPr lang="en-US" sz="2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còn</a:t>
            </a:r>
            <a:r>
              <a:rPr lang="en-US"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hoàn</a:t>
            </a:r>
            <a:r>
              <a:rPr lang="en-US"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thành</a:t>
            </a:r>
            <a:r>
              <a:rPr lang="en-US"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chậm</a:t>
            </a:r>
            <a:r>
              <a:rPr lang="en-US"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công</a:t>
            </a:r>
            <a:r>
              <a:rPr lang="en-US"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việc</a:t>
            </a:r>
            <a:r>
              <a:rPr lang="en-US"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từ</a:t>
            </a:r>
            <a:r>
              <a:rPr lang="en-US"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đó</a:t>
            </a:r>
            <a:r>
              <a:rPr lang="en-US"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ảnh</a:t>
            </a:r>
            <a:r>
              <a:rPr lang="en-US"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hưởng</a:t>
            </a:r>
            <a:r>
              <a:rPr lang="en-US"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đến</a:t>
            </a:r>
            <a:r>
              <a:rPr lang="en-US"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kết</a:t>
            </a:r>
            <a:r>
              <a:rPr lang="en-US"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quả</a:t>
            </a:r>
            <a:r>
              <a:rPr lang="en-US"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của</a:t>
            </a:r>
            <a:r>
              <a:rPr lang="en-US"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cả</a:t>
            </a:r>
            <a:r>
              <a:rPr lang="en-US"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nhóm</a:t>
            </a:r>
            <a:r>
              <a:rPr lang="en-US"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273504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p:cTn id="13" dur="500" fill="hold"/>
                                        <p:tgtEl>
                                          <p:spTgt spid="25"/>
                                        </p:tgtEl>
                                        <p:attrNameLst>
                                          <p:attrName>ppt_w</p:attrName>
                                        </p:attrNameLst>
                                      </p:cBhvr>
                                      <p:tavLst>
                                        <p:tav tm="0">
                                          <p:val>
                                            <p:fltVal val="0"/>
                                          </p:val>
                                        </p:tav>
                                        <p:tav tm="100000">
                                          <p:val>
                                            <p:strVal val="#ppt_w"/>
                                          </p:val>
                                        </p:tav>
                                      </p:tavLst>
                                    </p:anim>
                                    <p:anim calcmode="lin" valueType="num">
                                      <p:cBhvr>
                                        <p:cTn id="14" dur="500" fill="hold"/>
                                        <p:tgtEl>
                                          <p:spTgt spid="25"/>
                                        </p:tgtEl>
                                        <p:attrNameLst>
                                          <p:attrName>ppt_h</p:attrName>
                                        </p:attrNameLst>
                                      </p:cBhvr>
                                      <p:tavLst>
                                        <p:tav tm="0">
                                          <p:val>
                                            <p:fltVal val="0"/>
                                          </p:val>
                                        </p:tav>
                                        <p:tav tm="100000">
                                          <p:val>
                                            <p:strVal val="#ppt_h"/>
                                          </p:val>
                                        </p:tav>
                                      </p:tavLst>
                                    </p:anim>
                                    <p:animEffect transition="in" filter="fade">
                                      <p:cBhvr>
                                        <p:cTn id="15" dur="500"/>
                                        <p:tgtEl>
                                          <p:spTgt spid="25"/>
                                        </p:tgtEl>
                                      </p:cBhvr>
                                    </p:animEffect>
                                  </p:childTnLst>
                                </p:cTn>
                              </p:par>
                              <p:par>
                                <p:cTn id="16" presetID="53" presetClass="entr" presetSubtype="16"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fltVal val="0"/>
                                          </p:val>
                                        </p:tav>
                                        <p:tav tm="100000">
                                          <p:val>
                                            <p:strVal val="#ppt_w"/>
                                          </p:val>
                                        </p:tav>
                                      </p:tavLst>
                                    </p:anim>
                                    <p:anim calcmode="lin" valueType="num">
                                      <p:cBhvr>
                                        <p:cTn id="19" dur="500" fill="hold"/>
                                        <p:tgtEl>
                                          <p:spTgt spid="4"/>
                                        </p:tgtEl>
                                        <p:attrNameLst>
                                          <p:attrName>ppt_h</p:attrName>
                                        </p:attrNameLst>
                                      </p:cBhvr>
                                      <p:tavLst>
                                        <p:tav tm="0">
                                          <p:val>
                                            <p:fltVal val="0"/>
                                          </p:val>
                                        </p:tav>
                                        <p:tav tm="100000">
                                          <p:val>
                                            <p:strVal val="#ppt_h"/>
                                          </p:val>
                                        </p:tav>
                                      </p:tavLst>
                                    </p:anim>
                                    <p:animEffect transition="in" filter="fade">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wipe(down)">
                                      <p:cBhvr>
                                        <p:cTn id="2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Lst>
  </p:timing>
</p:sld>
</file>

<file path=ppt/tags/tag1.xml><?xml version="1.0" encoding="utf-8"?>
<p:tagLst xmlns:a="http://schemas.openxmlformats.org/drawingml/2006/main" xmlns:r="http://schemas.openxmlformats.org/officeDocument/2006/relationships" xmlns:p="http://schemas.openxmlformats.org/presentationml/2006/main">
  <p:tag name="ISLIDE.DIAGRAM" val="d9c545fc-501a-4c84-96b4-155e0cd2b05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TotalTime>
  <Words>1240</Words>
  <Application>Microsoft Office PowerPoint</Application>
  <PresentationFormat>Widescreen</PresentationFormat>
  <Paragraphs>120</Paragraphs>
  <Slides>42</Slides>
  <Notes>29</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42</vt:i4>
      </vt:variant>
    </vt:vector>
  </HeadingPairs>
  <TitlesOfParts>
    <vt:vector size="51" baseType="lpstr">
      <vt:lpstr>等线</vt:lpstr>
      <vt:lpstr>Arial</vt:lpstr>
      <vt:lpstr>Calibri</vt:lpstr>
      <vt:lpstr>Calibri Light</vt:lpstr>
      <vt:lpstr>Cambria</vt:lpstr>
      <vt:lpstr>Coiny</vt:lpstr>
      <vt:lpstr>Georgia</vt:lpstr>
      <vt:lpstr>Tahoma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Khánh Linh Nguyễn Thị</dc:creator>
  <cp:lastModifiedBy>Khánh Linh Nguyễn Thị</cp:lastModifiedBy>
  <cp:revision>3</cp:revision>
  <dcterms:created xsi:type="dcterms:W3CDTF">2024-07-09T05:44:49Z</dcterms:created>
  <dcterms:modified xsi:type="dcterms:W3CDTF">2024-07-09T07:49:26Z</dcterms:modified>
</cp:coreProperties>
</file>