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93" r:id="rId4"/>
  </p:sldMasterIdLst>
  <p:notesMasterIdLst>
    <p:notesMasterId r:id="rId6"/>
  </p:notesMasterIdLst>
  <p:sldIdLst>
    <p:sldId id="257" r:id="rId5"/>
    <p:sldId id="317" r:id="rId7"/>
    <p:sldId id="558" r:id="rId8"/>
    <p:sldId id="305" r:id="rId9"/>
    <p:sldId id="267" r:id="rId10"/>
    <p:sldId id="325" r:id="rId11"/>
    <p:sldId id="277" r:id="rId12"/>
    <p:sldId id="320" r:id="rId13"/>
    <p:sldId id="433" r:id="rId14"/>
    <p:sldId id="559" r:id="rId15"/>
    <p:sldId id="560" r:id="rId16"/>
    <p:sldId id="561" r:id="rId17"/>
    <p:sldId id="562" r:id="rId18"/>
    <p:sldId id="563" r:id="rId19"/>
    <p:sldId id="564" r:id="rId20"/>
    <p:sldId id="566" r:id="rId21"/>
    <p:sldId id="565" r:id="rId22"/>
    <p:sldId id="567" r:id="rId23"/>
    <p:sldId id="568" r:id="rId24"/>
    <p:sldId id="569" r:id="rId25"/>
    <p:sldId id="570" r:id="rId26"/>
    <p:sldId id="571" r:id="rId27"/>
    <p:sldId id="572" r:id="rId28"/>
    <p:sldId id="5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fld>
            <a:endParaRPr lang="zh-CN" altLang="en-US"/>
          </a:p>
        </p:txBody>
      </p:sp>
    </p:spTree>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8" name="图片 7"/>
          <p:cNvPicPr>
            <a:picLocks noChangeAspect="1"/>
          </p:cNvPicPr>
          <p:nvPr userDrawn="1"/>
        </p:nvPicPr>
        <p:blipFill rotWithShape="1">
          <a:blip r:embed="rId4"/>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userDrawn="1"/>
        </p:nvPicPr>
        <p:blipFill rotWithShape="1">
          <a:blip r:embed="rId4"/>
          <a:srcRect l="47689" t="23916" r="9611" b="27215"/>
          <a:stretch>
            <a:fillRect/>
          </a:stretch>
        </p:blipFill>
        <p:spPr>
          <a:xfrm flipH="1" flipV="1">
            <a:off x="8773588" y="3860797"/>
            <a:ext cx="3397250" cy="2997203"/>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a:fillRect/>
          </a:stretch>
        </p:blipFill>
        <p:spPr>
          <a:xfrm>
            <a:off x="-479844" y="2120900"/>
            <a:ext cx="5171430" cy="4224337"/>
          </a:xfrm>
          <a:prstGeom prst="rect">
            <a:avLst/>
          </a:prstGeom>
        </p:spPr>
      </p:pic>
      <p:pic>
        <p:nvPicPr>
          <p:cNvPr id="12" name="图片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fld>
            <a:endParaRPr lang="zh-CN" altLang="en-US"/>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3" Type="http://schemas.openxmlformats.org/officeDocument/2006/relationships/theme" Target="../theme/theme2.xml"/><Relationship Id="rId42" Type="http://schemas.openxmlformats.org/officeDocument/2006/relationships/slideLayout" Target="../slideLayouts/slideLayout43.xml"/><Relationship Id="rId41" Type="http://schemas.openxmlformats.org/officeDocument/2006/relationships/slideLayout" Target="../slideLayouts/slideLayout42.xml"/><Relationship Id="rId40" Type="http://schemas.openxmlformats.org/officeDocument/2006/relationships/slideLayout" Target="../slideLayouts/slideLayout41.xml"/><Relationship Id="rId4" Type="http://schemas.openxmlformats.org/officeDocument/2006/relationships/slideLayout" Target="../slideLayouts/slideLayout5.xml"/><Relationship Id="rId39" Type="http://schemas.openxmlformats.org/officeDocument/2006/relationships/slideLayout" Target="../slideLayouts/slideLayout40.xml"/><Relationship Id="rId38" Type="http://schemas.openxmlformats.org/officeDocument/2006/relationships/slideLayout" Target="../slideLayouts/slideLayout39.xml"/><Relationship Id="rId37" Type="http://schemas.openxmlformats.org/officeDocument/2006/relationships/slideLayout" Target="../slideLayouts/slideLayout38.xml"/><Relationship Id="rId36" Type="http://schemas.openxmlformats.org/officeDocument/2006/relationships/slideLayout" Target="../slideLayouts/slideLayout37.xml"/><Relationship Id="rId35" Type="http://schemas.openxmlformats.org/officeDocument/2006/relationships/slideLayout" Target="../slideLayouts/slideLayout36.xml"/><Relationship Id="rId34" Type="http://schemas.openxmlformats.org/officeDocument/2006/relationships/slideLayout" Target="../slideLayouts/slideLayout35.xml"/><Relationship Id="rId33" Type="http://schemas.openxmlformats.org/officeDocument/2006/relationships/slideLayout" Target="../slideLayouts/slideLayout34.xml"/><Relationship Id="rId32" Type="http://schemas.openxmlformats.org/officeDocument/2006/relationships/slideLayout" Target="../slideLayouts/slideLayout33.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3" Type="http://schemas.openxmlformats.org/officeDocument/2006/relationships/slideLayout" Target="../slideLayouts/slideLayout4.xml"/><Relationship Id="rId29" Type="http://schemas.openxmlformats.org/officeDocument/2006/relationships/slideLayout" Target="../slideLayouts/slideLayout30.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0" Type="http://schemas.openxmlformats.org/officeDocument/2006/relationships/slideLayout" Target="../slideLayouts/slideLayout21.xml"/><Relationship Id="rId2" Type="http://schemas.openxmlformats.org/officeDocument/2006/relationships/slideLayout" Target="../slideLayouts/slideLayout3.xml"/><Relationship Id="rId19" Type="http://schemas.openxmlformats.org/officeDocument/2006/relationships/slideLayout" Target="../slideLayouts/slideLayout20.xml"/><Relationship Id="rId18" Type="http://schemas.openxmlformats.org/officeDocument/2006/relationships/slideLayout" Target="../slideLayouts/slideLayout19.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88089"/>
          <a:stretch>
            <a:fillRect/>
          </a:stretch>
        </p:blipFill>
        <p:spPr>
          <a:xfrm>
            <a:off x="0" y="0"/>
            <a:ext cx="12191798" cy="4749800"/>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0" name="Picture 9" descr="A white circle with leaves and blue text&#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65395" y="484225"/>
            <a:ext cx="1566086" cy="1566086"/>
          </a:xfrm>
          <a:prstGeom prst="rect">
            <a:avLst/>
          </a:prstGeom>
        </p:spPr>
      </p:pic>
      <p:pic>
        <p:nvPicPr>
          <p:cNvPr id="12" name="Picture 11" descr="A white circle with leaves and blue text&#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1.png"/><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themeOverride" Target="../theme/themeOverride1.xml"/><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9.xml"/><Relationship Id="rId5" Type="http://schemas.openxmlformats.org/officeDocument/2006/relationships/image" Target="../media/image44.svg"/><Relationship Id="rId4" Type="http://schemas.openxmlformats.org/officeDocument/2006/relationships/image" Target="../media/image43.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43.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46.wdp"/><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7.png"/><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6.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54.emf"/></Relationships>
</file>

<file path=ppt/slides/_rels/slide2.xml.rels><?xml version="1.0" encoding="UTF-8" standalone="yes"?>
<Relationships xmlns="http://schemas.openxmlformats.org/package/2006/relationships"><Relationship Id="rId9" Type="http://schemas.microsoft.com/office/2007/relationships/hdphoto" Target="../media/image25.wdp"/><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png"/><Relationship Id="rId3" Type="http://schemas.openxmlformats.org/officeDocument/2006/relationships/image" Target="../media/image2.png"/><Relationship Id="rId2" Type="http://schemas.openxmlformats.org/officeDocument/2006/relationships/image" Target="../media/image10.png"/><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themeOverride" Target="../theme/themeOverride2.xml"/><Relationship Id="rId10" Type="http://schemas.openxmlformats.org/officeDocument/2006/relationships/image" Target="../media/image26.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image" Target="../media/image54.emf"/></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microsoft.com/office/2007/relationships/hdphoto" Target="../media/image46.wdp"/><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7.png"/><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9.xml"/><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24.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1.png"/><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themeOverride" Target="../theme/themeOverride3.xml"/><Relationship Id="rId11" Type="http://schemas.openxmlformats.org/officeDocument/2006/relationships/image" Target="../media/image59.png"/><Relationship Id="rId10" Type="http://schemas.openxmlformats.org/officeDocument/2006/relationships/image" Target="../media/image17.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5.wdp"/><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0.png"/><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4.xml"/><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9.xml"/><Relationship Id="rId5" Type="http://schemas.openxmlformats.org/officeDocument/2006/relationships/image" Target="../media/image44.svg"/><Relationship Id="rId4" Type="http://schemas.openxmlformats.org/officeDocument/2006/relationships/image" Target="../media/image43.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r="2795" b="96611"/>
          <a:stretch>
            <a:fillRect/>
          </a:stretch>
        </p:blipFill>
        <p:spPr>
          <a:xfrm>
            <a:off x="-153989" y="0"/>
            <a:ext cx="11023602" cy="1257300"/>
          </a:xfrm>
          <a:prstGeom prst="rect">
            <a:avLst/>
          </a:prstGeom>
        </p:spPr>
      </p:pic>
      <p:pic>
        <p:nvPicPr>
          <p:cNvPr id="15" name="图片 14"/>
          <p:cNvPicPr>
            <a:picLocks noChangeAspect="1"/>
          </p:cNvPicPr>
          <p:nvPr/>
        </p:nvPicPr>
        <p:blipFill rotWithShape="1">
          <a:blip r:embed="rId2">
            <a:extLst>
              <a:ext uri="{28A0092B-C50C-407E-A947-70E740481C1C}">
                <a14:useLocalDpi xmlns:a14="http://schemas.microsoft.com/office/drawing/2010/main" val="0"/>
              </a:ext>
            </a:extLst>
          </a:blip>
          <a:srcRect b="88089"/>
          <a:stretch>
            <a:fillRect/>
          </a:stretch>
        </p:blipFill>
        <p:spPr>
          <a:xfrm>
            <a:off x="202" y="0"/>
            <a:ext cx="12191798" cy="47498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53155" y="1323312"/>
            <a:ext cx="9569791" cy="3242277"/>
          </a:xfrm>
          <a:prstGeom prst="rect">
            <a:avLst/>
          </a:prstGeom>
        </p:spPr>
      </p:pic>
      <p:pic>
        <p:nvPicPr>
          <p:cNvPr id="4" name="Picture 3"/>
          <p:cNvPicPr>
            <a:picLocks noChangeAspect="1"/>
          </p:cNvPicPr>
          <p:nvPr/>
        </p:nvPicPr>
        <p:blipFill>
          <a:blip r:embed="rId13"/>
          <a:stretch>
            <a:fillRect/>
          </a:stretch>
        </p:blipFill>
        <p:spPr>
          <a:xfrm>
            <a:off x="5114141" y="147181"/>
            <a:ext cx="3176291" cy="1176630"/>
          </a:xfrm>
          <a:prstGeom prst="rect">
            <a:avLst/>
          </a:prstGeom>
        </p:spPr>
      </p:pic>
      <p:pic>
        <p:nvPicPr>
          <p:cNvPr id="6" name="Picture 5"/>
          <p:cNvPicPr>
            <a:picLocks noChangeAspect="1"/>
          </p:cNvPicPr>
          <p:nvPr/>
        </p:nvPicPr>
        <p:blipFill>
          <a:blip r:embed="rId14"/>
          <a:stretch>
            <a:fillRect/>
          </a:stretch>
        </p:blipFill>
        <p:spPr>
          <a:xfrm>
            <a:off x="2360526" y="1736627"/>
            <a:ext cx="8047417" cy="1615580"/>
          </a:xfrm>
          <a:prstGeom prst="rect">
            <a:avLst/>
          </a:prstGeom>
        </p:spPr>
      </p:pic>
      <p:sp>
        <p:nvSpPr>
          <p:cNvPr id="8" name="TextBox 7"/>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endParaRPr lang="en-US" sz="3600" b="1" dirty="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23" name="图片 22"/>
          <p:cNvPicPr>
            <a:picLocks noChangeAspect="1"/>
          </p:cNvPicPr>
          <p:nvPr/>
        </p:nvPicPr>
        <p:blipFill rotWithShape="1">
          <a:blip r:embed="rId2"/>
          <a:srcRect l="47689" t="23916" r="9611" b="27215"/>
          <a:stretch>
            <a:fillRect/>
          </a:stretch>
        </p:blipFill>
        <p:spPr>
          <a:xfrm flipH="1" flipV="1">
            <a:off x="8786288" y="3860797"/>
            <a:ext cx="3397250" cy="2997203"/>
          </a:xfrm>
          <a:prstGeom prst="rect">
            <a:avLst/>
          </a:prstGeom>
        </p:spPr>
      </p:pic>
      <p:pic>
        <p:nvPicPr>
          <p:cNvPr id="22"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grpSp>
        <p:nvGrpSpPr>
          <p:cNvPr id="16" name="Nhóm 23"/>
          <p:cNvGrpSpPr/>
          <p:nvPr/>
        </p:nvGrpSpPr>
        <p:grpSpPr>
          <a:xfrm>
            <a:off x="203200" y="76200"/>
            <a:ext cx="11734800" cy="6705600"/>
            <a:chOff x="304800" y="266700"/>
            <a:chExt cx="17602200" cy="9623388"/>
          </a:xfrm>
        </p:grpSpPr>
        <p:sp>
          <p:nvSpPr>
            <p:cNvPr id="18" name="Hình chữ nhật: Góc Tròn 5"/>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0" name="Hình chữ nhật 14"/>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1" name="Hình chữ nhật 16"/>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grpSp>
      <p:grpSp>
        <p:nvGrpSpPr>
          <p:cNvPr id="41" name="Nhóm 24"/>
          <p:cNvGrpSpPr/>
          <p:nvPr/>
        </p:nvGrpSpPr>
        <p:grpSpPr>
          <a:xfrm>
            <a:off x="6209414" y="460733"/>
            <a:ext cx="5982586" cy="1991453"/>
            <a:chOff x="9314122" y="626900"/>
            <a:chExt cx="8364277" cy="1137938"/>
          </a:xfrm>
        </p:grpSpPr>
        <p:pic>
          <p:nvPicPr>
            <p:cNvPr id="4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3" name="Hình chữ nhật 20"/>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 typeface="Arial" panose="020B0604020202020204"/>
                <a:buNone/>
                <a:defRPr/>
              </a:pPr>
              <a:r>
                <a:rPr kumimoji="0" lang="en-US"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2. </a:t>
              </a:r>
              <a:r>
                <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Vì sao chuột con cảm thấy khoan khoái khi trả rìu cho hươu?</a:t>
              </a:r>
              <a:endPar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endParaRPr>
            </a:p>
          </p:txBody>
        </p:sp>
      </p:grpSp>
      <p:sp>
        <p:nvSpPr>
          <p:cNvPr id="44" name="Hình chữ nhật 22"/>
          <p:cNvSpPr/>
          <p:nvPr/>
        </p:nvSpPr>
        <p:spPr>
          <a:xfrm>
            <a:off x="6087181" y="2936310"/>
            <a:ext cx="5575969" cy="2523768"/>
          </a:xfrm>
          <a:prstGeom prst="rect">
            <a:avLst/>
          </a:prstGeom>
          <a:noFill/>
        </p:spPr>
        <p:txBody>
          <a:bodyPr wrap="square" lIns="60960" tIns="30480" rIns="60960" bIns="30480">
            <a:spAutoFit/>
          </a:bodyPr>
          <a:lstStyle/>
          <a:p>
            <a:pPr marL="457200" lvl="0" indent="-457200" algn="just" defTabSz="60960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panose="020B0604020202020204"/>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sp>
        <p:nvSpPr>
          <p:cNvPr id="5" name="TextBox 4"/>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1" fmla="*/ 8514991 w 8515715"/>
              <a:gd name="connsiteY0-2" fmla="*/ 1605038 h 1618845"/>
              <a:gd name="connsiteX1-3" fmla="*/ 8156903 w 8515715"/>
              <a:gd name="connsiteY1-4" fmla="*/ 642722 h 1618845"/>
              <a:gd name="connsiteX2-5" fmla="*/ 8090915 w 8515715"/>
              <a:gd name="connsiteY2-6" fmla="*/ 114821 h 1618845"/>
              <a:gd name="connsiteX3-7" fmla="*/ 6705175 w 8515715"/>
              <a:gd name="connsiteY3-8" fmla="*/ 20553 h 1618845"/>
              <a:gd name="connsiteX4-9" fmla="*/ 3452927 w 8515715"/>
              <a:gd name="connsiteY4-10" fmla="*/ 1699 h 1618845"/>
              <a:gd name="connsiteX5-11" fmla="*/ 860556 w 8515715"/>
              <a:gd name="connsiteY5-12" fmla="*/ 48833 h 1618845"/>
              <a:gd name="connsiteX6-13" fmla="*/ 285521 w 8515715"/>
              <a:gd name="connsiteY6-14" fmla="*/ 95967 h 1618845"/>
              <a:gd name="connsiteX7-15" fmla="*/ 181826 w 8515715"/>
              <a:gd name="connsiteY7-16" fmla="*/ 284504 h 1618845"/>
              <a:gd name="connsiteX8-17" fmla="*/ 59278 w 8515715"/>
              <a:gd name="connsiteY8-18" fmla="*/ 463613 h 1618845"/>
              <a:gd name="connsiteX9-19" fmla="*/ 125266 w 8515715"/>
              <a:gd name="connsiteY9-20" fmla="*/ 746417 h 1618845"/>
              <a:gd name="connsiteX10-21" fmla="*/ 1435591 w 8515715"/>
              <a:gd name="connsiteY10-22" fmla="*/ 793551 h 1618845"/>
              <a:gd name="connsiteX11-23" fmla="*/ 7138808 w 8515715"/>
              <a:gd name="connsiteY11-24" fmla="*/ 736990 h 1618845"/>
              <a:gd name="connsiteX12-25" fmla="*/ 8213464 w 8515715"/>
              <a:gd name="connsiteY12-26" fmla="*/ 1180050 h 1618845"/>
              <a:gd name="connsiteX13-27" fmla="*/ 8514991 w 8515715"/>
              <a:gd name="connsiteY13-28" fmla="*/ 1605038 h 1618845"/>
              <a:gd name="connsiteX0-29" fmla="*/ 8514991 w 8516466"/>
              <a:gd name="connsiteY0-30" fmla="*/ 1605038 h 1617085"/>
              <a:gd name="connsiteX1-31" fmla="*/ 8156903 w 8516466"/>
              <a:gd name="connsiteY1-32" fmla="*/ 642722 h 1617085"/>
              <a:gd name="connsiteX2-33" fmla="*/ 8090915 w 8516466"/>
              <a:gd name="connsiteY2-34" fmla="*/ 114821 h 1617085"/>
              <a:gd name="connsiteX3-35" fmla="*/ 6705175 w 8516466"/>
              <a:gd name="connsiteY3-36" fmla="*/ 20553 h 1617085"/>
              <a:gd name="connsiteX4-37" fmla="*/ 3452927 w 8516466"/>
              <a:gd name="connsiteY4-38" fmla="*/ 1699 h 1617085"/>
              <a:gd name="connsiteX5-39" fmla="*/ 860556 w 8516466"/>
              <a:gd name="connsiteY5-40" fmla="*/ 48833 h 1617085"/>
              <a:gd name="connsiteX6-41" fmla="*/ 285521 w 8516466"/>
              <a:gd name="connsiteY6-42" fmla="*/ 95967 h 1617085"/>
              <a:gd name="connsiteX7-43" fmla="*/ 181826 w 8516466"/>
              <a:gd name="connsiteY7-44" fmla="*/ 284504 h 1617085"/>
              <a:gd name="connsiteX8-45" fmla="*/ 59278 w 8516466"/>
              <a:gd name="connsiteY8-46" fmla="*/ 463613 h 1617085"/>
              <a:gd name="connsiteX9-47" fmla="*/ 125266 w 8516466"/>
              <a:gd name="connsiteY9-48" fmla="*/ 746417 h 1617085"/>
              <a:gd name="connsiteX10-49" fmla="*/ 1435591 w 8516466"/>
              <a:gd name="connsiteY10-50" fmla="*/ 793551 h 1617085"/>
              <a:gd name="connsiteX11-51" fmla="*/ 7138808 w 8516466"/>
              <a:gd name="connsiteY11-52" fmla="*/ 736990 h 1617085"/>
              <a:gd name="connsiteX12-53" fmla="*/ 8232448 w 8516466"/>
              <a:gd name="connsiteY12-54" fmla="*/ 1154737 h 1617085"/>
              <a:gd name="connsiteX13-55" fmla="*/ 8514991 w 8516466"/>
              <a:gd name="connsiteY13-56" fmla="*/ 1605038 h 1617085"/>
              <a:gd name="connsiteX0-57" fmla="*/ 8514991 w 8515899"/>
              <a:gd name="connsiteY0-58" fmla="*/ 1605038 h 1618125"/>
              <a:gd name="connsiteX1-59" fmla="*/ 8156903 w 8515899"/>
              <a:gd name="connsiteY1-60" fmla="*/ 642722 h 1618125"/>
              <a:gd name="connsiteX2-61" fmla="*/ 8090915 w 8515899"/>
              <a:gd name="connsiteY2-62" fmla="*/ 114821 h 1618125"/>
              <a:gd name="connsiteX3-63" fmla="*/ 6705175 w 8515899"/>
              <a:gd name="connsiteY3-64" fmla="*/ 20553 h 1618125"/>
              <a:gd name="connsiteX4-65" fmla="*/ 3452927 w 8515899"/>
              <a:gd name="connsiteY4-66" fmla="*/ 1699 h 1618125"/>
              <a:gd name="connsiteX5-67" fmla="*/ 860556 w 8515899"/>
              <a:gd name="connsiteY5-68" fmla="*/ 48833 h 1618125"/>
              <a:gd name="connsiteX6-69" fmla="*/ 285521 w 8515899"/>
              <a:gd name="connsiteY6-70" fmla="*/ 95967 h 1618125"/>
              <a:gd name="connsiteX7-71" fmla="*/ 181826 w 8515899"/>
              <a:gd name="connsiteY7-72" fmla="*/ 284504 h 1618125"/>
              <a:gd name="connsiteX8-73" fmla="*/ 59278 w 8515899"/>
              <a:gd name="connsiteY8-74" fmla="*/ 463613 h 1618125"/>
              <a:gd name="connsiteX9-75" fmla="*/ 125266 w 8515899"/>
              <a:gd name="connsiteY9-76" fmla="*/ 746417 h 1618125"/>
              <a:gd name="connsiteX10-77" fmla="*/ 1435591 w 8515899"/>
              <a:gd name="connsiteY10-78" fmla="*/ 793551 h 1618125"/>
              <a:gd name="connsiteX11-79" fmla="*/ 7138808 w 8515899"/>
              <a:gd name="connsiteY11-80" fmla="*/ 736990 h 1618125"/>
              <a:gd name="connsiteX12-81" fmla="*/ 8232448 w 8515899"/>
              <a:gd name="connsiteY12-82" fmla="*/ 1154737 h 1618125"/>
              <a:gd name="connsiteX13-83" fmla="*/ 8514991 w 8515899"/>
              <a:gd name="connsiteY13-84" fmla="*/ 1605038 h 1618125"/>
              <a:gd name="connsiteX0-85" fmla="*/ 8514991 w 8515674"/>
              <a:gd name="connsiteY0-86" fmla="*/ 1605038 h 1620409"/>
              <a:gd name="connsiteX1-87" fmla="*/ 8156903 w 8515674"/>
              <a:gd name="connsiteY1-88" fmla="*/ 642722 h 1620409"/>
              <a:gd name="connsiteX2-89" fmla="*/ 8090915 w 8515674"/>
              <a:gd name="connsiteY2-90" fmla="*/ 114821 h 1620409"/>
              <a:gd name="connsiteX3-91" fmla="*/ 6705175 w 8515674"/>
              <a:gd name="connsiteY3-92" fmla="*/ 20553 h 1620409"/>
              <a:gd name="connsiteX4-93" fmla="*/ 3452927 w 8515674"/>
              <a:gd name="connsiteY4-94" fmla="*/ 1699 h 1620409"/>
              <a:gd name="connsiteX5-95" fmla="*/ 860556 w 8515674"/>
              <a:gd name="connsiteY5-96" fmla="*/ 48833 h 1620409"/>
              <a:gd name="connsiteX6-97" fmla="*/ 285521 w 8515674"/>
              <a:gd name="connsiteY6-98" fmla="*/ 95967 h 1620409"/>
              <a:gd name="connsiteX7-99" fmla="*/ 181826 w 8515674"/>
              <a:gd name="connsiteY7-100" fmla="*/ 284504 h 1620409"/>
              <a:gd name="connsiteX8-101" fmla="*/ 59278 w 8515674"/>
              <a:gd name="connsiteY8-102" fmla="*/ 463613 h 1620409"/>
              <a:gd name="connsiteX9-103" fmla="*/ 125266 w 8515674"/>
              <a:gd name="connsiteY9-104" fmla="*/ 746417 h 1620409"/>
              <a:gd name="connsiteX10-105" fmla="*/ 1435591 w 8515674"/>
              <a:gd name="connsiteY10-106" fmla="*/ 793551 h 1620409"/>
              <a:gd name="connsiteX11-107" fmla="*/ 7138808 w 8515674"/>
              <a:gd name="connsiteY11-108" fmla="*/ 736990 h 1620409"/>
              <a:gd name="connsiteX12-109" fmla="*/ 8232448 w 8515674"/>
              <a:gd name="connsiteY12-110" fmla="*/ 1154737 h 1620409"/>
              <a:gd name="connsiteX13-111" fmla="*/ 8514991 w 8515674"/>
              <a:gd name="connsiteY13-112" fmla="*/ 1605038 h 1620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23" name="图片 22"/>
          <p:cNvPicPr>
            <a:picLocks noChangeAspect="1"/>
          </p:cNvPicPr>
          <p:nvPr/>
        </p:nvPicPr>
        <p:blipFill rotWithShape="1">
          <a:blip r:embed="rId2"/>
          <a:srcRect l="47689" t="23916" r="9611" b="27215"/>
          <a:stretch>
            <a:fillRect/>
          </a:stretch>
        </p:blipFill>
        <p:spPr>
          <a:xfrm flipH="1" flipV="1">
            <a:off x="8786288" y="3860797"/>
            <a:ext cx="3397250" cy="2997203"/>
          </a:xfrm>
          <a:prstGeom prst="rect">
            <a:avLst/>
          </a:prstGeom>
        </p:spPr>
      </p:pic>
      <p:pic>
        <p:nvPicPr>
          <p:cNvPr id="22"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grpSp>
        <p:nvGrpSpPr>
          <p:cNvPr id="16" name="Nhóm 23"/>
          <p:cNvGrpSpPr/>
          <p:nvPr/>
        </p:nvGrpSpPr>
        <p:grpSpPr>
          <a:xfrm>
            <a:off x="203200" y="76200"/>
            <a:ext cx="11734800" cy="6705600"/>
            <a:chOff x="304800" y="266700"/>
            <a:chExt cx="17602200" cy="9623388"/>
          </a:xfrm>
        </p:grpSpPr>
        <p:sp>
          <p:nvSpPr>
            <p:cNvPr id="18" name="Hình chữ nhật: Góc Tròn 5"/>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0" name="Hình chữ nhật 14"/>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1" name="Hình chữ nhật 16"/>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grpSp>
      <p:grpSp>
        <p:nvGrpSpPr>
          <p:cNvPr id="41" name="Nhóm 24"/>
          <p:cNvGrpSpPr/>
          <p:nvPr/>
        </p:nvGrpSpPr>
        <p:grpSpPr>
          <a:xfrm>
            <a:off x="6209414" y="460733"/>
            <a:ext cx="5982586" cy="1991453"/>
            <a:chOff x="9314122" y="626900"/>
            <a:chExt cx="8364277" cy="1137938"/>
          </a:xfrm>
        </p:grpSpPr>
        <p:pic>
          <p:nvPicPr>
            <p:cNvPr id="4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314446" y="626900"/>
              <a:ext cx="8363953" cy="1137938"/>
            </a:xfrm>
            <a:prstGeom prst="rect">
              <a:avLst/>
            </a:prstGeom>
          </p:spPr>
        </p:pic>
        <p:sp>
          <p:nvSpPr>
            <p:cNvPr id="43" name="Hình chữ nhật 20"/>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 typeface="Arial" panose="020B0604020202020204"/>
                <a:buNone/>
                <a:defRPr/>
              </a:pPr>
              <a:r>
                <a:rPr kumimoji="0" lang="en-US"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3. </a:t>
              </a:r>
              <a:r>
                <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Theo em, vì sao phải tôn trọng tài sản của người khác?</a:t>
              </a:r>
              <a:endPar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endParaRPr>
            </a:p>
          </p:txBody>
        </p:sp>
      </p:grpSp>
      <p:sp>
        <p:nvSpPr>
          <p:cNvPr id="44" name="Hình chữ nhật 22"/>
          <p:cNvSpPr/>
          <p:nvPr/>
        </p:nvSpPr>
        <p:spPr>
          <a:xfrm>
            <a:off x="6010981" y="2574360"/>
            <a:ext cx="5575969" cy="4001095"/>
          </a:xfrm>
          <a:prstGeom prst="rect">
            <a:avLst/>
          </a:prstGeom>
          <a:noFill/>
        </p:spPr>
        <p:txBody>
          <a:bodyPr wrap="square" lIns="60960" tIns="30480" rIns="60960" bIns="30480">
            <a:spAutoFit/>
          </a:bodyPr>
          <a:lstStyle/>
          <a:p>
            <a:pPr marL="457200" lvl="0" indent="-457200" algn="just" defTabSz="60960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panose="020B0604020202020204"/>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sp>
        <p:nvSpPr>
          <p:cNvPr id="5" name="TextBox 4"/>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p:cNvGrpSpPr/>
          <p:nvPr/>
        </p:nvGrpSpPr>
        <p:grpSpPr>
          <a:xfrm>
            <a:off x="3557168" y="787248"/>
            <a:ext cx="7463743" cy="4765827"/>
            <a:chOff x="647361" y="477443"/>
            <a:chExt cx="8438540" cy="1434233"/>
          </a:xfrm>
        </p:grpSpPr>
        <p:sp>
          <p:nvSpPr>
            <p:cNvPr id="4" name="Rectangle: Rounded Corners 3"/>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735"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9" name="TextBox 8"/>
            <p:cNvSpPr txBox="1"/>
            <p:nvPr/>
          </p:nvSpPr>
          <p:spPr>
            <a:xfrm>
              <a:off x="836293" y="548635"/>
              <a:ext cx="8022910" cy="136304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88127" y="735022"/>
            <a:ext cx="2133782" cy="2133782"/>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6154" y="5042609"/>
            <a:ext cx="1487035" cy="1627087"/>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624972" y="735022"/>
            <a:ext cx="2133782" cy="2302350"/>
          </a:xfrm>
          <a:prstGeom prst="rect">
            <a:avLst/>
          </a:prstGeom>
        </p:spPr>
      </p:pic>
      <p:pic>
        <p:nvPicPr>
          <p:cNvPr id="5"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8"/>
          <a:stretch>
            <a:fillRect/>
          </a:stretch>
        </p:blipFill>
        <p:spPr>
          <a:xfrm>
            <a:off x="2789433" y="3443580"/>
            <a:ext cx="6145301" cy="21398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p:cNvPicPr>
            <a:picLocks noChangeAspect="1"/>
          </p:cNvPicPr>
          <p:nvPr/>
        </p:nvPicPr>
        <p:blipFill>
          <a:blip r:embed="rId1"/>
          <a:stretch>
            <a:fillRect/>
          </a:stretch>
        </p:blipFill>
        <p:spPr>
          <a:xfrm>
            <a:off x="1645168" y="1335494"/>
            <a:ext cx="5924550" cy="2762250"/>
          </a:xfrm>
          <a:prstGeom prst="rect">
            <a:avLst/>
          </a:prstGeom>
        </p:spPr>
      </p:pic>
      <p:pic>
        <p:nvPicPr>
          <p:cNvPr id="14" name="Picture 13"/>
          <p:cNvPicPr>
            <a:picLocks noChangeAspect="1"/>
          </p:cNvPicPr>
          <p:nvPr/>
        </p:nvPicPr>
        <p:blipFill>
          <a:blip r:embed="rId2"/>
          <a:stretch>
            <a:fillRect/>
          </a:stretch>
        </p:blipFill>
        <p:spPr>
          <a:xfrm>
            <a:off x="7474687" y="1387818"/>
            <a:ext cx="2709973" cy="2701397"/>
          </a:xfrm>
          <a:prstGeom prst="rect">
            <a:avLst/>
          </a:prstGeom>
        </p:spPr>
      </p:pic>
      <p:pic>
        <p:nvPicPr>
          <p:cNvPr id="16" name="Picture 15"/>
          <p:cNvPicPr>
            <a:picLocks noChangeAspect="1"/>
          </p:cNvPicPr>
          <p:nvPr/>
        </p:nvPicPr>
        <p:blipFill>
          <a:blip r:embed="rId3"/>
          <a:stretch>
            <a:fillRect/>
          </a:stretch>
        </p:blipFill>
        <p:spPr>
          <a:xfrm>
            <a:off x="1807534" y="4085562"/>
            <a:ext cx="2463209" cy="2586370"/>
          </a:xfrm>
          <a:prstGeom prst="rect">
            <a:avLst/>
          </a:prstGeom>
        </p:spPr>
      </p:pic>
      <p:pic>
        <p:nvPicPr>
          <p:cNvPr id="19" name="Picture 18"/>
          <p:cNvPicPr>
            <a:picLocks noChangeAspect="1"/>
          </p:cNvPicPr>
          <p:nvPr/>
        </p:nvPicPr>
        <p:blipFill>
          <a:blip r:embed="rId4"/>
          <a:stretch>
            <a:fillRect/>
          </a:stretch>
        </p:blipFill>
        <p:spPr>
          <a:xfrm>
            <a:off x="4390471" y="4246821"/>
            <a:ext cx="5686425" cy="2362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p:cNvPicPr>
            <a:picLocks noChangeAspect="1"/>
          </p:cNvPicPr>
          <p:nvPr/>
        </p:nvPicPr>
        <p:blipFill>
          <a:blip r:embed="rId1"/>
          <a:stretch>
            <a:fillRect/>
          </a:stretch>
        </p:blipFill>
        <p:spPr>
          <a:xfrm>
            <a:off x="675611" y="3051457"/>
            <a:ext cx="4032736" cy="3274514"/>
          </a:xfrm>
          <a:prstGeom prst="rect">
            <a:avLst/>
          </a:prstGeom>
        </p:spPr>
      </p:pic>
      <p:grpSp>
        <p:nvGrpSpPr>
          <p:cNvPr id="3" name="Group 2"/>
          <p:cNvGrpSpPr/>
          <p:nvPr/>
        </p:nvGrpSpPr>
        <p:grpSpPr>
          <a:xfrm>
            <a:off x="2695365" y="1766777"/>
            <a:ext cx="7663848" cy="1424541"/>
            <a:chOff x="1062408" y="2540001"/>
            <a:chExt cx="10219585" cy="1949367"/>
          </a:xfrm>
        </p:grpSpPr>
        <p:grpSp>
          <p:nvGrpSpPr>
            <p:cNvPr id="4" name="Group 3"/>
            <p:cNvGrpSpPr/>
            <p:nvPr/>
          </p:nvGrpSpPr>
          <p:grpSpPr>
            <a:xfrm>
              <a:off x="1062408" y="2540001"/>
              <a:ext cx="10219585" cy="1949367"/>
              <a:chOff x="986208" y="774700"/>
              <a:chExt cx="10219585" cy="5533688"/>
            </a:xfrm>
          </p:grpSpPr>
          <p:grpSp>
            <p:nvGrpSpPr>
              <p:cNvPr id="10" name="Group 9"/>
              <p:cNvGrpSpPr/>
              <p:nvPr/>
            </p:nvGrpSpPr>
            <p:grpSpPr>
              <a:xfrm>
                <a:off x="986208" y="774700"/>
                <a:ext cx="10219585" cy="5533688"/>
                <a:chOff x="986208" y="774700"/>
                <a:chExt cx="10219585" cy="5533688"/>
              </a:xfrm>
            </p:grpSpPr>
            <p:sp>
              <p:nvSpPr>
                <p:cNvPr id="13" name="Rectangle: Rounded Corners 12"/>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1"/>
          <a:stretch>
            <a:fillRect/>
          </a:stretch>
        </p:blipFill>
        <p:spPr>
          <a:xfrm>
            <a:off x="597194" y="1394194"/>
            <a:ext cx="3608051" cy="356057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p:cNvPicPr>
            <a:picLocks noChangeAspect="1"/>
          </p:cNvPicPr>
          <p:nvPr/>
        </p:nvPicPr>
        <p:blipFill>
          <a:blip r:embed="rId1"/>
          <a:stretch>
            <a:fillRect/>
          </a:stretch>
        </p:blipFill>
        <p:spPr>
          <a:xfrm>
            <a:off x="2355396" y="674417"/>
            <a:ext cx="7010400" cy="943704"/>
          </a:xfrm>
          <a:prstGeom prst="rect">
            <a:avLst/>
          </a:prstGeom>
        </p:spPr>
      </p:pic>
      <p:sp>
        <p:nvSpPr>
          <p:cNvPr id="8" name="TextBox 7"/>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endParaRPr lang="vi-VN" sz="3600" dirty="0">
              <a:latin typeface="Calibri" panose="020F0502020204030204" pitchFamily="34"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a:blip r:embed="rId2"/>
          <a:stretch>
            <a:fillRect/>
          </a:stretch>
        </p:blipFill>
        <p:spPr>
          <a:xfrm>
            <a:off x="1072448" y="2328530"/>
            <a:ext cx="3671485" cy="34806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p:cNvPicPr>
            <a:picLocks noChangeAspect="1"/>
          </p:cNvPicPr>
          <p:nvPr/>
        </p:nvPicPr>
        <p:blipFill>
          <a:blip r:embed="rId1"/>
          <a:stretch>
            <a:fillRect/>
          </a:stretch>
        </p:blipFill>
        <p:spPr>
          <a:xfrm>
            <a:off x="2355396" y="674417"/>
            <a:ext cx="7010400" cy="943704"/>
          </a:xfrm>
          <a:prstGeom prst="rect">
            <a:avLst/>
          </a:prstGeom>
        </p:spPr>
      </p:pic>
      <p:sp>
        <p:nvSpPr>
          <p:cNvPr id="8" name="TextBox 7"/>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914398" y="2222206"/>
            <a:ext cx="3739542" cy="37277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p:cNvPicPr>
            <a:picLocks noChangeAspect="1"/>
          </p:cNvPicPr>
          <p:nvPr/>
        </p:nvPicPr>
        <p:blipFill>
          <a:blip r:embed="rId1"/>
          <a:stretch>
            <a:fillRect/>
          </a:stretch>
        </p:blipFill>
        <p:spPr>
          <a:xfrm>
            <a:off x="2355396" y="674417"/>
            <a:ext cx="7010400" cy="943704"/>
          </a:xfrm>
          <a:prstGeom prst="rect">
            <a:avLst/>
          </a:prstGeom>
        </p:spPr>
      </p:pic>
      <p:sp>
        <p:nvSpPr>
          <p:cNvPr id="8" name="TextBox 7"/>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116417" y="2200940"/>
            <a:ext cx="3691017" cy="38755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b="88089"/>
          <a:stretch>
            <a:fillRect/>
          </a:stretch>
        </p:blipFill>
        <p:spPr>
          <a:xfrm>
            <a:off x="0" y="0"/>
            <a:ext cx="12191798" cy="474980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stretch>
            <a:fillRect/>
          </a:stretch>
        </p:blipFill>
        <p:spPr>
          <a:xfrm>
            <a:off x="3793985" y="2200331"/>
            <a:ext cx="5657578" cy="138391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p:cNvPicPr>
            <a:picLocks noChangeAspect="1"/>
          </p:cNvPicPr>
          <p:nvPr/>
        </p:nvPicPr>
        <p:blipFill>
          <a:blip r:embed="rId1"/>
          <a:stretch>
            <a:fillRect/>
          </a:stretch>
        </p:blipFill>
        <p:spPr>
          <a:xfrm>
            <a:off x="2355396" y="674417"/>
            <a:ext cx="7010400" cy="943704"/>
          </a:xfrm>
          <a:prstGeom prst="rect">
            <a:avLst/>
          </a:prstGeom>
        </p:spPr>
      </p:pic>
      <p:sp>
        <p:nvSpPr>
          <p:cNvPr id="8" name="TextBox 7"/>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541153" y="3028507"/>
            <a:ext cx="5772150" cy="2438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p:cNvGrpSpPr/>
          <p:nvPr/>
        </p:nvGrpSpPr>
        <p:grpSpPr>
          <a:xfrm>
            <a:off x="2642768" y="670290"/>
            <a:ext cx="7463743" cy="1828361"/>
            <a:chOff x="647361" y="477443"/>
            <a:chExt cx="8438540" cy="1187014"/>
          </a:xfrm>
        </p:grpSpPr>
        <p:sp>
          <p:nvSpPr>
            <p:cNvPr id="4" name="Rectangle: Rounded Corners 3"/>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vi-VN" sz="3735"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9" name="TextBox 8"/>
            <p:cNvSpPr txBox="1"/>
            <p:nvPr/>
          </p:nvSpPr>
          <p:spPr>
            <a:xfrm>
              <a:off x="836293" y="548635"/>
              <a:ext cx="8022910" cy="47237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sp>
        <p:nvSpPr>
          <p:cNvPr id="5" name="TextBox 4"/>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endParaRPr lang="vi-VN" sz="3600" b="1" i="1" dirty="0">
              <a:latin typeface="Calibri" panose="020F0502020204030204" pitchFamily="34" charset="0"/>
              <a:cs typeface="Calibri" panose="020F0502020204030204" pitchFamily="34" charset="0"/>
            </a:endParaRPr>
          </a:p>
        </p:txBody>
      </p:sp>
      <p:sp>
        <p:nvSpPr>
          <p:cNvPr id="7" name="Freeform: Shape 34"/>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88127" y="735022"/>
            <a:ext cx="2133782" cy="2133782"/>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6154" y="5042609"/>
            <a:ext cx="1487035" cy="1627087"/>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624972" y="735022"/>
            <a:ext cx="2133782" cy="2302350"/>
          </a:xfrm>
          <a:prstGeom prst="rect">
            <a:avLst/>
          </a:prstGeom>
        </p:spPr>
      </p:pic>
      <p:pic>
        <p:nvPicPr>
          <p:cNvPr id="5"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8"/>
          <a:stretch>
            <a:fillRect/>
          </a:stretch>
        </p:blipFill>
        <p:spPr>
          <a:xfrm>
            <a:off x="2647579" y="3081709"/>
            <a:ext cx="6492803" cy="23532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p:cNvGrpSpPr/>
          <p:nvPr/>
        </p:nvGrpSpPr>
        <p:grpSpPr>
          <a:xfrm>
            <a:off x="1127050" y="318977"/>
            <a:ext cx="9920177" cy="1424541"/>
            <a:chOff x="1062408" y="2540001"/>
            <a:chExt cx="10219585" cy="1949367"/>
          </a:xfrm>
        </p:grpSpPr>
        <p:grpSp>
          <p:nvGrpSpPr>
            <p:cNvPr id="4" name="Group 3"/>
            <p:cNvGrpSpPr/>
            <p:nvPr/>
          </p:nvGrpSpPr>
          <p:grpSpPr>
            <a:xfrm>
              <a:off x="1062408" y="2540001"/>
              <a:ext cx="10219585" cy="1949367"/>
              <a:chOff x="986208" y="774700"/>
              <a:chExt cx="10219585" cy="5533688"/>
            </a:xfrm>
          </p:grpSpPr>
          <p:grpSp>
            <p:nvGrpSpPr>
              <p:cNvPr id="10" name="Group 9"/>
              <p:cNvGrpSpPr/>
              <p:nvPr/>
            </p:nvGrpSpPr>
            <p:grpSpPr>
              <a:xfrm>
                <a:off x="986208" y="774700"/>
                <a:ext cx="10219585" cy="5533688"/>
                <a:chOff x="986208" y="774700"/>
                <a:chExt cx="10219585" cy="5533688"/>
              </a:xfrm>
            </p:grpSpPr>
            <p:sp>
              <p:nvSpPr>
                <p:cNvPr id="13" name="Rectangle: Rounded Corners 12"/>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13076555" y="779145"/>
            <a:ext cx="4064000" cy="368300"/>
          </a:xfrm>
          <a:prstGeom prst="rect">
            <a:avLst/>
          </a:prstGeom>
          <a:noFill/>
        </p:spPr>
        <p:txBody>
          <a:bodyPr wrap="square" rtlCol="0">
            <a:spAutoFit/>
          </a:bodyPr>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r="2795" b="96611"/>
          <a:stretch>
            <a:fillRect/>
          </a:stretch>
        </p:blipFill>
        <p:spPr>
          <a:xfrm>
            <a:off x="-153989" y="0"/>
            <a:ext cx="11023602" cy="1257300"/>
          </a:xfrm>
          <a:prstGeom prst="rect">
            <a:avLst/>
          </a:prstGeom>
        </p:spPr>
      </p:pic>
      <p:pic>
        <p:nvPicPr>
          <p:cNvPr id="15" name="图片 14"/>
          <p:cNvPicPr>
            <a:picLocks noChangeAspect="1"/>
          </p:cNvPicPr>
          <p:nvPr/>
        </p:nvPicPr>
        <p:blipFill rotWithShape="1">
          <a:blip r:embed="rId2">
            <a:extLst>
              <a:ext uri="{28A0092B-C50C-407E-A947-70E740481C1C}">
                <a14:useLocalDpi xmlns:a14="http://schemas.microsoft.com/office/drawing/2010/main" val="0"/>
              </a:ext>
            </a:extLst>
          </a:blip>
          <a:srcRect b="88089"/>
          <a:stretch>
            <a:fillRect/>
          </a:stretch>
        </p:blipFill>
        <p:spPr>
          <a:xfrm>
            <a:off x="202" y="0"/>
            <a:ext cx="12191798" cy="47498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p:cNvPicPr>
            <a:picLocks noChangeAspect="1"/>
          </p:cNvPicPr>
          <p:nvPr/>
        </p:nvPicPr>
        <p:blipFill>
          <a:blip r:embed="rId10"/>
          <a:stretch>
            <a:fillRect/>
          </a:stretch>
        </p:blipFill>
        <p:spPr>
          <a:xfrm>
            <a:off x="1753155" y="1323312"/>
            <a:ext cx="9569791" cy="3242277"/>
          </a:xfrm>
          <a:prstGeom prst="rect">
            <a:avLst/>
          </a:prstGeom>
        </p:spPr>
      </p:pic>
      <p:pic>
        <p:nvPicPr>
          <p:cNvPr id="2" name="Picture 1"/>
          <p:cNvPicPr>
            <a:picLocks noChangeAspect="1"/>
          </p:cNvPicPr>
          <p:nvPr/>
        </p:nvPicPr>
        <p:blipFill>
          <a:blip r:embed="rId11"/>
          <a:stretch>
            <a:fillRect/>
          </a:stretch>
        </p:blipFill>
        <p:spPr>
          <a:xfrm>
            <a:off x="2360422" y="2318962"/>
            <a:ext cx="8321761" cy="16033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p:cNvPicPr>
            <a:picLocks noChangeAspect="1"/>
          </p:cNvPicPr>
          <p:nvPr/>
        </p:nvPicPr>
        <p:blipFill>
          <a:blip r:embed="rId6"/>
          <a:stretch>
            <a:fillRect/>
          </a:stretch>
        </p:blipFill>
        <p:spPr>
          <a:xfrm>
            <a:off x="4286078" y="1734271"/>
            <a:ext cx="3962743" cy="95105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a:fillRect/>
          </a:stretch>
        </p:blipFill>
        <p:spPr>
          <a:xfrm>
            <a:off x="6529183" y="3835584"/>
            <a:ext cx="3085214" cy="3022416"/>
          </a:xfrm>
          <a:prstGeom prst="rect">
            <a:avLst/>
          </a:prstGeom>
        </p:spPr>
      </p:pic>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a:fillRect/>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endParaRPr lang="nl-NL" sz="32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endParaRPr lang="nl-NL" sz="32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88127" y="735022"/>
            <a:ext cx="2133782" cy="2133782"/>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6154" y="5042609"/>
            <a:ext cx="1487035" cy="1627087"/>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624972" y="735022"/>
            <a:ext cx="2133782" cy="2302350"/>
          </a:xfrm>
          <a:prstGeom prst="rect">
            <a:avLst/>
          </a:prstGeom>
        </p:spPr>
      </p:pic>
      <p:pic>
        <p:nvPicPr>
          <p:cNvPr id="5"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8"/>
          <a:stretch>
            <a:fillRect/>
          </a:stretch>
        </p:blipFill>
        <p:spPr>
          <a:xfrm>
            <a:off x="2474682" y="3252495"/>
            <a:ext cx="6785436" cy="23532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p:cNvPicPr>
            <a:picLocks noChangeAspect="1"/>
          </p:cNvPicPr>
          <p:nvPr/>
        </p:nvPicPr>
        <p:blipFill>
          <a:blip r:embed="rId1"/>
          <a:stretch>
            <a:fillRect/>
          </a:stretch>
        </p:blipFill>
        <p:spPr>
          <a:xfrm>
            <a:off x="2409141" y="475456"/>
            <a:ext cx="6992718" cy="725487"/>
          </a:xfrm>
          <a:prstGeom prst="rect">
            <a:avLst/>
          </a:prstGeom>
        </p:spPr>
      </p:pic>
      <p:sp>
        <p:nvSpPr>
          <p:cNvPr id="3" name="iŝḻïḑé"/>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23" name="图片 22"/>
          <p:cNvPicPr>
            <a:picLocks noChangeAspect="1"/>
          </p:cNvPicPr>
          <p:nvPr/>
        </p:nvPicPr>
        <p:blipFill rotWithShape="1">
          <a:blip r:embed="rId2"/>
          <a:srcRect l="47689" t="23916" r="9611" b="27215"/>
          <a:stretch>
            <a:fillRect/>
          </a:stretch>
        </p:blipFill>
        <p:spPr>
          <a:xfrm flipH="1" flipV="1">
            <a:off x="8786288" y="3860797"/>
            <a:ext cx="3397250" cy="2997203"/>
          </a:xfrm>
          <a:prstGeom prst="rect">
            <a:avLst/>
          </a:prstGeom>
        </p:spPr>
      </p:pic>
      <p:pic>
        <p:nvPicPr>
          <p:cNvPr id="22"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grpSp>
        <p:nvGrpSpPr>
          <p:cNvPr id="16" name="Nhóm 23"/>
          <p:cNvGrpSpPr/>
          <p:nvPr/>
        </p:nvGrpSpPr>
        <p:grpSpPr>
          <a:xfrm>
            <a:off x="203200" y="76200"/>
            <a:ext cx="11734800" cy="6705600"/>
            <a:chOff x="304800" y="266700"/>
            <a:chExt cx="17602200" cy="9623388"/>
          </a:xfrm>
        </p:grpSpPr>
        <p:sp>
          <p:nvSpPr>
            <p:cNvPr id="18" name="Hình chữ nhật: Góc Tròn 5"/>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0" name="Hình chữ nhật 14"/>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sp>
          <p:nvSpPr>
            <p:cNvPr id="21" name="Hình chữ nhật 16"/>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panose="020B0604020202020204"/>
              </a:endParaRPr>
            </a:p>
          </p:txBody>
        </p:sp>
      </p:grpSp>
      <p:grpSp>
        <p:nvGrpSpPr>
          <p:cNvPr id="41" name="Nhóm 24"/>
          <p:cNvGrpSpPr/>
          <p:nvPr/>
        </p:nvGrpSpPr>
        <p:grpSpPr>
          <a:xfrm>
            <a:off x="6209414" y="460733"/>
            <a:ext cx="5982586" cy="2206267"/>
            <a:chOff x="9314122" y="626900"/>
            <a:chExt cx="8364277" cy="1260685"/>
          </a:xfrm>
        </p:grpSpPr>
        <p:pic>
          <p:nvPicPr>
            <p:cNvPr id="4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3" name="Hình chữ nhật 20"/>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 typeface="Arial" panose="020B0604020202020204"/>
                <a:buNone/>
                <a:defRPr/>
              </a:pPr>
              <a:r>
                <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1. Chuột con cảm thấy thế nào khi không trả rìu cho hươu?</a:t>
              </a:r>
              <a:endParaRPr kumimoji="0" lang="vi-VN" sz="36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endParaRPr>
            </a:p>
          </p:txBody>
        </p:sp>
      </p:grpSp>
      <p:sp>
        <p:nvSpPr>
          <p:cNvPr id="44" name="Hình chữ nhật 22"/>
          <p:cNvSpPr/>
          <p:nvPr/>
        </p:nvSpPr>
        <p:spPr>
          <a:xfrm>
            <a:off x="6087181" y="2936310"/>
            <a:ext cx="5575969" cy="1538883"/>
          </a:xfrm>
          <a:prstGeom prst="rect">
            <a:avLst/>
          </a:prstGeom>
          <a:noFill/>
        </p:spPr>
        <p:txBody>
          <a:bodyPr wrap="square" lIns="60960" tIns="30480" rIns="60960" bIns="30480">
            <a:spAutoFit/>
          </a:bodyPr>
          <a:lstStyle/>
          <a:p>
            <a:pPr marL="457200" lvl="0" indent="-457200" algn="just" defTabSz="60960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panose="020B0604020202020204"/>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sp>
        <p:nvSpPr>
          <p:cNvPr id="5" name="TextBox 4"/>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1" fmla="*/ 8514991 w 8515715"/>
              <a:gd name="connsiteY0-2" fmla="*/ 1605038 h 1618845"/>
              <a:gd name="connsiteX1-3" fmla="*/ 8156903 w 8515715"/>
              <a:gd name="connsiteY1-4" fmla="*/ 642722 h 1618845"/>
              <a:gd name="connsiteX2-5" fmla="*/ 8090915 w 8515715"/>
              <a:gd name="connsiteY2-6" fmla="*/ 114821 h 1618845"/>
              <a:gd name="connsiteX3-7" fmla="*/ 6705175 w 8515715"/>
              <a:gd name="connsiteY3-8" fmla="*/ 20553 h 1618845"/>
              <a:gd name="connsiteX4-9" fmla="*/ 3452927 w 8515715"/>
              <a:gd name="connsiteY4-10" fmla="*/ 1699 h 1618845"/>
              <a:gd name="connsiteX5-11" fmla="*/ 860556 w 8515715"/>
              <a:gd name="connsiteY5-12" fmla="*/ 48833 h 1618845"/>
              <a:gd name="connsiteX6-13" fmla="*/ 285521 w 8515715"/>
              <a:gd name="connsiteY6-14" fmla="*/ 95967 h 1618845"/>
              <a:gd name="connsiteX7-15" fmla="*/ 181826 w 8515715"/>
              <a:gd name="connsiteY7-16" fmla="*/ 284504 h 1618845"/>
              <a:gd name="connsiteX8-17" fmla="*/ 59278 w 8515715"/>
              <a:gd name="connsiteY8-18" fmla="*/ 463613 h 1618845"/>
              <a:gd name="connsiteX9-19" fmla="*/ 125266 w 8515715"/>
              <a:gd name="connsiteY9-20" fmla="*/ 746417 h 1618845"/>
              <a:gd name="connsiteX10-21" fmla="*/ 1435591 w 8515715"/>
              <a:gd name="connsiteY10-22" fmla="*/ 793551 h 1618845"/>
              <a:gd name="connsiteX11-23" fmla="*/ 7138808 w 8515715"/>
              <a:gd name="connsiteY11-24" fmla="*/ 736990 h 1618845"/>
              <a:gd name="connsiteX12-25" fmla="*/ 8213464 w 8515715"/>
              <a:gd name="connsiteY12-26" fmla="*/ 1180050 h 1618845"/>
              <a:gd name="connsiteX13-27" fmla="*/ 8514991 w 8515715"/>
              <a:gd name="connsiteY13-28" fmla="*/ 1605038 h 1618845"/>
              <a:gd name="connsiteX0-29" fmla="*/ 8514991 w 8516466"/>
              <a:gd name="connsiteY0-30" fmla="*/ 1605038 h 1617085"/>
              <a:gd name="connsiteX1-31" fmla="*/ 8156903 w 8516466"/>
              <a:gd name="connsiteY1-32" fmla="*/ 642722 h 1617085"/>
              <a:gd name="connsiteX2-33" fmla="*/ 8090915 w 8516466"/>
              <a:gd name="connsiteY2-34" fmla="*/ 114821 h 1617085"/>
              <a:gd name="connsiteX3-35" fmla="*/ 6705175 w 8516466"/>
              <a:gd name="connsiteY3-36" fmla="*/ 20553 h 1617085"/>
              <a:gd name="connsiteX4-37" fmla="*/ 3452927 w 8516466"/>
              <a:gd name="connsiteY4-38" fmla="*/ 1699 h 1617085"/>
              <a:gd name="connsiteX5-39" fmla="*/ 860556 w 8516466"/>
              <a:gd name="connsiteY5-40" fmla="*/ 48833 h 1617085"/>
              <a:gd name="connsiteX6-41" fmla="*/ 285521 w 8516466"/>
              <a:gd name="connsiteY6-42" fmla="*/ 95967 h 1617085"/>
              <a:gd name="connsiteX7-43" fmla="*/ 181826 w 8516466"/>
              <a:gd name="connsiteY7-44" fmla="*/ 284504 h 1617085"/>
              <a:gd name="connsiteX8-45" fmla="*/ 59278 w 8516466"/>
              <a:gd name="connsiteY8-46" fmla="*/ 463613 h 1617085"/>
              <a:gd name="connsiteX9-47" fmla="*/ 125266 w 8516466"/>
              <a:gd name="connsiteY9-48" fmla="*/ 746417 h 1617085"/>
              <a:gd name="connsiteX10-49" fmla="*/ 1435591 w 8516466"/>
              <a:gd name="connsiteY10-50" fmla="*/ 793551 h 1617085"/>
              <a:gd name="connsiteX11-51" fmla="*/ 7138808 w 8516466"/>
              <a:gd name="connsiteY11-52" fmla="*/ 736990 h 1617085"/>
              <a:gd name="connsiteX12-53" fmla="*/ 8232448 w 8516466"/>
              <a:gd name="connsiteY12-54" fmla="*/ 1154737 h 1617085"/>
              <a:gd name="connsiteX13-55" fmla="*/ 8514991 w 8516466"/>
              <a:gd name="connsiteY13-56" fmla="*/ 1605038 h 1617085"/>
              <a:gd name="connsiteX0-57" fmla="*/ 8514991 w 8515899"/>
              <a:gd name="connsiteY0-58" fmla="*/ 1605038 h 1618125"/>
              <a:gd name="connsiteX1-59" fmla="*/ 8156903 w 8515899"/>
              <a:gd name="connsiteY1-60" fmla="*/ 642722 h 1618125"/>
              <a:gd name="connsiteX2-61" fmla="*/ 8090915 w 8515899"/>
              <a:gd name="connsiteY2-62" fmla="*/ 114821 h 1618125"/>
              <a:gd name="connsiteX3-63" fmla="*/ 6705175 w 8515899"/>
              <a:gd name="connsiteY3-64" fmla="*/ 20553 h 1618125"/>
              <a:gd name="connsiteX4-65" fmla="*/ 3452927 w 8515899"/>
              <a:gd name="connsiteY4-66" fmla="*/ 1699 h 1618125"/>
              <a:gd name="connsiteX5-67" fmla="*/ 860556 w 8515899"/>
              <a:gd name="connsiteY5-68" fmla="*/ 48833 h 1618125"/>
              <a:gd name="connsiteX6-69" fmla="*/ 285521 w 8515899"/>
              <a:gd name="connsiteY6-70" fmla="*/ 95967 h 1618125"/>
              <a:gd name="connsiteX7-71" fmla="*/ 181826 w 8515899"/>
              <a:gd name="connsiteY7-72" fmla="*/ 284504 h 1618125"/>
              <a:gd name="connsiteX8-73" fmla="*/ 59278 w 8515899"/>
              <a:gd name="connsiteY8-74" fmla="*/ 463613 h 1618125"/>
              <a:gd name="connsiteX9-75" fmla="*/ 125266 w 8515899"/>
              <a:gd name="connsiteY9-76" fmla="*/ 746417 h 1618125"/>
              <a:gd name="connsiteX10-77" fmla="*/ 1435591 w 8515899"/>
              <a:gd name="connsiteY10-78" fmla="*/ 793551 h 1618125"/>
              <a:gd name="connsiteX11-79" fmla="*/ 7138808 w 8515899"/>
              <a:gd name="connsiteY11-80" fmla="*/ 736990 h 1618125"/>
              <a:gd name="connsiteX12-81" fmla="*/ 8232448 w 8515899"/>
              <a:gd name="connsiteY12-82" fmla="*/ 1154737 h 1618125"/>
              <a:gd name="connsiteX13-83" fmla="*/ 8514991 w 8515899"/>
              <a:gd name="connsiteY13-84" fmla="*/ 1605038 h 1618125"/>
              <a:gd name="connsiteX0-85" fmla="*/ 8514991 w 8515674"/>
              <a:gd name="connsiteY0-86" fmla="*/ 1605038 h 1620409"/>
              <a:gd name="connsiteX1-87" fmla="*/ 8156903 w 8515674"/>
              <a:gd name="connsiteY1-88" fmla="*/ 642722 h 1620409"/>
              <a:gd name="connsiteX2-89" fmla="*/ 8090915 w 8515674"/>
              <a:gd name="connsiteY2-90" fmla="*/ 114821 h 1620409"/>
              <a:gd name="connsiteX3-91" fmla="*/ 6705175 w 8515674"/>
              <a:gd name="connsiteY3-92" fmla="*/ 20553 h 1620409"/>
              <a:gd name="connsiteX4-93" fmla="*/ 3452927 w 8515674"/>
              <a:gd name="connsiteY4-94" fmla="*/ 1699 h 1620409"/>
              <a:gd name="connsiteX5-95" fmla="*/ 860556 w 8515674"/>
              <a:gd name="connsiteY5-96" fmla="*/ 48833 h 1620409"/>
              <a:gd name="connsiteX6-97" fmla="*/ 285521 w 8515674"/>
              <a:gd name="connsiteY6-98" fmla="*/ 95967 h 1620409"/>
              <a:gd name="connsiteX7-99" fmla="*/ 181826 w 8515674"/>
              <a:gd name="connsiteY7-100" fmla="*/ 284504 h 1620409"/>
              <a:gd name="connsiteX8-101" fmla="*/ 59278 w 8515674"/>
              <a:gd name="connsiteY8-102" fmla="*/ 463613 h 1620409"/>
              <a:gd name="connsiteX9-103" fmla="*/ 125266 w 8515674"/>
              <a:gd name="connsiteY9-104" fmla="*/ 746417 h 1620409"/>
              <a:gd name="connsiteX10-105" fmla="*/ 1435591 w 8515674"/>
              <a:gd name="connsiteY10-106" fmla="*/ 793551 h 1620409"/>
              <a:gd name="connsiteX11-107" fmla="*/ 7138808 w 8515674"/>
              <a:gd name="connsiteY11-108" fmla="*/ 736990 h 1620409"/>
              <a:gd name="connsiteX12-109" fmla="*/ 8232448 w 8515674"/>
              <a:gd name="connsiteY12-110" fmla="*/ 1154737 h 1620409"/>
              <a:gd name="connsiteX13-111" fmla="*/ 8514991 w 8515674"/>
              <a:gd name="connsiteY13-112" fmla="*/ 1605038 h 1620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a:ea typeface="字魂80号-萌趣小鱼体"/>
        <a:cs typeface=""/>
      </a:majorFont>
      <a:minorFont>
        <a:latin typeface="字魂80号-萌趣小鱼体"/>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0</TotalTime>
  <Words>5697</Words>
  <Application>WPS Presentation</Application>
  <PresentationFormat>Widescreen</PresentationFormat>
  <Paragraphs>85</Paragraphs>
  <Slides>24</Slides>
  <Notes>10</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24</vt:i4>
      </vt:variant>
    </vt:vector>
  </HeadingPairs>
  <TitlesOfParts>
    <vt:vector size="50" baseType="lpstr">
      <vt:lpstr>Arial</vt:lpstr>
      <vt:lpstr>SimSun</vt:lpstr>
      <vt:lpstr>Wingdings</vt:lpstr>
      <vt:lpstr>字魂79号-萌趣奶油体</vt:lpstr>
      <vt:lpstr>汉仪正圆-45W</vt:lpstr>
      <vt:lpstr>Calibri</vt:lpstr>
      <vt:lpstr>等线</vt:lpstr>
      <vt:lpstr>等线</vt:lpstr>
      <vt:lpstr>Calibri</vt:lpstr>
      <vt:lpstr>Times New Roman</vt:lpstr>
      <vt:lpstr>字魂80号-萌趣小鱼体</vt:lpstr>
      <vt:lpstr>仓耳玄三M W05</vt:lpstr>
      <vt:lpstr>Arial</vt:lpstr>
      <vt:lpstr>Microsoft YaHei</vt:lpstr>
      <vt:lpstr>Arial Unicode MS</vt:lpstr>
      <vt:lpstr>#9Slide03 Arima Madurai Medium</vt:lpstr>
      <vt:lpstr>仓耳章鱼小丸子体 W01</vt:lpstr>
      <vt:lpstr>Cambria</vt:lpstr>
      <vt:lpstr>Calibri Light</vt:lpstr>
      <vt:lpstr>等线 Light</vt:lpstr>
      <vt:lpstr>Segoe Print</vt:lpstr>
      <vt:lpstr>汉仪润圆-65W</vt:lpstr>
      <vt:lpstr>字魂80号-萌趣小鱼体</vt:lpstr>
      <vt:lpstr>Office 主题​​</vt:lpstr>
      <vt:lpstr>office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38</cp:revision>
  <dcterms:created xsi:type="dcterms:W3CDTF">2023-09-19T02:39:00Z</dcterms:created>
  <dcterms:modified xsi:type="dcterms:W3CDTF">2024-07-09T07:11:23Z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BF6A0853A963442BA16E87C15682EAA7_12</vt:lpwstr>
  </property>
  <property fmtid="{D5CDD505-2E9C-101B-9397-08002B2CF9AE}" pid="3" name="KSOProductBuildVer">
    <vt:lpwstr>1033-12.2.0.17119</vt:lpwstr>
  </property>
</Properties>
</file>