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1" r:id="rId4"/>
  </p:sldMasterIdLst>
  <p:notesMasterIdLst>
    <p:notesMasterId r:id="rId6"/>
  </p:notesMasterIdLst>
  <p:sldIdLst>
    <p:sldId id="303" r:id="rId5"/>
    <p:sldId id="271" r:id="rId7"/>
    <p:sldId id="279" r:id="rId8"/>
    <p:sldId id="302" r:id="rId9"/>
    <p:sldId id="281" r:id="rId10"/>
    <p:sldId id="283" r:id="rId11"/>
    <p:sldId id="304" r:id="rId12"/>
    <p:sldId id="293" r:id="rId13"/>
    <p:sldId id="284" r:id="rId14"/>
    <p:sldId id="285" r:id="rId15"/>
    <p:sldId id="286" r:id="rId16"/>
    <p:sldId id="287" r:id="rId17"/>
    <p:sldId id="288" r:id="rId18"/>
    <p:sldId id="290" r:id="rId19"/>
    <p:sldId id="305" r:id="rId20"/>
    <p:sldId id="291" r:id="rId21"/>
    <p:sldId id="306" r:id="rId22"/>
    <p:sldId id="294" r:id="rId23"/>
    <p:sldId id="308" r:id="rId24"/>
    <p:sldId id="309" r:id="rId25"/>
    <p:sldId id="310" r:id="rId26"/>
    <p:sldId id="311" r:id="rId27"/>
    <p:sldId id="312" r:id="rId28"/>
    <p:sldId id="313"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Slide Number Placeholder 3"/>
          <p:cNvSpPr>
            <a:spLocks noGrp="1"/>
          </p:cNvSpPr>
          <p:nvPr>
            <p:ph type="sldNum" sz="quarter" idx="5"/>
          </p:nvPr>
        </p:nvSpPr>
        <p:spPr/>
        <p:txBody>
          <a:bodyPr/>
          <a:lstStyle/>
          <a:p>
            <a:fld id="{58C05822-6A89-4ED1-883D-157BC7D495F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3" Type="http://schemas.openxmlformats.org/officeDocument/2006/relationships/theme" Target="../theme/theme3.xml"/><Relationship Id="rId12" Type="http://schemas.openxmlformats.org/officeDocument/2006/relationships/slideLayout" Target="../slideLayouts/slideLayout33.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GIF"/></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7.xml"/><Relationship Id="rId2" Type="http://schemas.openxmlformats.org/officeDocument/2006/relationships/image" Target="../media/image41.png"/><Relationship Id="rId1" Type="http://schemas.openxmlformats.org/officeDocument/2006/relationships/image" Target="../media/image46.emf"/></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7.xml"/><Relationship Id="rId2" Type="http://schemas.openxmlformats.org/officeDocument/2006/relationships/image" Target="../media/image42.png"/><Relationship Id="rId1" Type="http://schemas.openxmlformats.org/officeDocument/2006/relationships/image" Target="../media/image46.emf"/></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7.xml"/><Relationship Id="rId2" Type="http://schemas.openxmlformats.org/officeDocument/2006/relationships/image" Target="../media/image43.png"/><Relationship Id="rId1" Type="http://schemas.openxmlformats.org/officeDocument/2006/relationships/image" Target="../media/image46.emf"/></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7.xml"/><Relationship Id="rId2" Type="http://schemas.openxmlformats.org/officeDocument/2006/relationships/image" Target="../media/image44.png"/><Relationship Id="rId1" Type="http://schemas.openxmlformats.org/officeDocument/2006/relationships/image" Target="../media/image46.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audio1.wav"/><Relationship Id="rId1" Type="http://schemas.openxmlformats.org/officeDocument/2006/relationships/image" Target="../media/image47.emf"/></Relationships>
</file>

<file path=ppt/slides/_rels/slide15.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4" Type="http://schemas.openxmlformats.org/officeDocument/2006/relationships/notesSlide" Target="../notesSlides/notesSlide12.xml"/><Relationship Id="rId13" Type="http://schemas.openxmlformats.org/officeDocument/2006/relationships/slideLayout" Target="../slideLayouts/slideLayout2.xml"/><Relationship Id="rId12" Type="http://schemas.openxmlformats.org/officeDocument/2006/relationships/tags" Target="../tags/tag6.xml"/><Relationship Id="rId11" Type="http://schemas.openxmlformats.org/officeDocument/2006/relationships/image" Target="../media/image48.png"/><Relationship Id="rId10" Type="http://schemas.openxmlformats.org/officeDocument/2006/relationships/image" Target="../media/image15.pn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56.png"/><Relationship Id="rId1" Type="http://schemas.openxmlformats.org/officeDocument/2006/relationships/image" Target="../media/image55.png"/></Relationships>
</file>

<file path=ppt/slides/_rels/slide18.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jpe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5" Type="http://schemas.openxmlformats.org/officeDocument/2006/relationships/notesSlide" Target="../notesSlides/notesSlide14.xml"/><Relationship Id="rId14" Type="http://schemas.openxmlformats.org/officeDocument/2006/relationships/slideLayout" Target="../slideLayouts/slideLayout24.xml"/><Relationship Id="rId13" Type="http://schemas.openxmlformats.org/officeDocument/2006/relationships/image" Target="../media/image59.png"/><Relationship Id="rId12" Type="http://schemas.microsoft.com/office/2007/relationships/hdphoto" Target="../media/image58.wdp"/><Relationship Id="rId11" Type="http://schemas.openxmlformats.org/officeDocument/2006/relationships/image" Target="../media/image57.png"/><Relationship Id="rId10" Type="http://schemas.openxmlformats.org/officeDocument/2006/relationships/image" Target="../media/image46.emf"/><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4" Type="http://schemas.openxmlformats.org/officeDocument/2006/relationships/notesSlide" Target="../notesSlides/notesSlide2.xml"/><Relationship Id="rId13" Type="http://schemas.openxmlformats.org/officeDocument/2006/relationships/slideLayout" Target="../slideLayouts/slideLayout2.xml"/><Relationship Id="rId12" Type="http://schemas.openxmlformats.org/officeDocument/2006/relationships/tags" Target="../tags/tag4.xml"/><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4" Type="http://schemas.openxmlformats.org/officeDocument/2006/relationships/notesSlide" Target="../notesSlides/notesSlide15.xml"/><Relationship Id="rId13" Type="http://schemas.openxmlformats.org/officeDocument/2006/relationships/slideLayout" Target="../slideLayouts/slideLayout2.xml"/><Relationship Id="rId12" Type="http://schemas.openxmlformats.org/officeDocument/2006/relationships/tags" Target="../tags/tag7.xml"/><Relationship Id="rId11" Type="http://schemas.openxmlformats.org/officeDocument/2006/relationships/image" Target="../media/image60.png"/><Relationship Id="rId10" Type="http://schemas.openxmlformats.org/officeDocument/2006/relationships/image" Target="../media/image15.pn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jpe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4" Type="http://schemas.openxmlformats.org/officeDocument/2006/relationships/notesSlide" Target="../notesSlides/notesSlide17.xml"/><Relationship Id="rId13" Type="http://schemas.openxmlformats.org/officeDocument/2006/relationships/slideLayout" Target="../slideLayouts/slideLayout24.xml"/><Relationship Id="rId12" Type="http://schemas.microsoft.com/office/2007/relationships/hdphoto" Target="../media/image58.wdp"/><Relationship Id="rId11" Type="http://schemas.openxmlformats.org/officeDocument/2006/relationships/image" Target="../media/image57.png"/><Relationship Id="rId10" Type="http://schemas.openxmlformats.org/officeDocument/2006/relationships/image" Target="../media/image46.emf"/><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7.xml"/><Relationship Id="rId3" Type="http://schemas.openxmlformats.org/officeDocument/2006/relationships/tags" Target="../tags/tag8.xml"/><Relationship Id="rId2" Type="http://schemas.openxmlformats.org/officeDocument/2006/relationships/image" Target="../media/image62.png"/><Relationship Id="rId1" Type="http://schemas.openxmlformats.org/officeDocument/2006/relationships/image" Target="../media/image61.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7.xml"/><Relationship Id="rId3" Type="http://schemas.openxmlformats.org/officeDocument/2006/relationships/image" Target="../media/image64.png"/><Relationship Id="rId2" Type="http://schemas.openxmlformats.org/officeDocument/2006/relationships/image" Target="../media/image15.png"/><Relationship Id="rId1" Type="http://schemas.openxmlformats.org/officeDocument/2006/relationships/image" Target="../media/image63.png"/></Relationships>
</file>

<file path=ppt/slides/_rels/slide3.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jpe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6" Type="http://schemas.openxmlformats.org/officeDocument/2006/relationships/notesSlide" Target="../notesSlides/notesSlide3.xml"/><Relationship Id="rId15" Type="http://schemas.openxmlformats.org/officeDocument/2006/relationships/slideLayout" Target="../slideLayouts/slideLayout24.xml"/><Relationship Id="rId14" Type="http://schemas.openxmlformats.org/officeDocument/2006/relationships/image" Target="../media/image30.png"/><Relationship Id="rId13" Type="http://schemas.openxmlformats.org/officeDocument/2006/relationships/image" Target="../media/image29.png"/><Relationship Id="rId12" Type="http://schemas.openxmlformats.org/officeDocument/2006/relationships/image" Target="../media/image28.png"/><Relationship Id="rId11" Type="http://schemas.openxmlformats.org/officeDocument/2006/relationships/image" Target="../media/image27.png"/><Relationship Id="rId10" Type="http://schemas.openxmlformats.org/officeDocument/2006/relationships/image" Target="../media/image26.pn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31.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image" Target="../media/image3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7.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4" Type="http://schemas.openxmlformats.org/officeDocument/2006/relationships/notesSlide" Target="../notesSlides/notesSlide6.xml"/><Relationship Id="rId13" Type="http://schemas.openxmlformats.org/officeDocument/2006/relationships/slideLayout" Target="../slideLayouts/slideLayout2.xml"/><Relationship Id="rId12" Type="http://schemas.openxmlformats.org/officeDocument/2006/relationships/tags" Target="../tags/tag5.xml"/><Relationship Id="rId11" Type="http://schemas.openxmlformats.org/officeDocument/2006/relationships/image" Target="../media/image36.png"/><Relationship Id="rId10" Type="http://schemas.openxmlformats.org/officeDocument/2006/relationships/image" Target="../media/image15.png"/><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image" Target="../media/image39.png"/><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p:cNvPicPr>
            <a:picLocks noChangeAspect="1"/>
          </p:cNvPicPr>
          <p:nvPr/>
        </p:nvPicPr>
        <p:blipFill>
          <a:blip r:embed="rId1"/>
          <a:stretch>
            <a:fillRect/>
          </a:stretch>
        </p:blipFill>
        <p:spPr>
          <a:xfrm rot="20623083">
            <a:off x="-244887" y="-395891"/>
            <a:ext cx="2640061" cy="2640061"/>
          </a:xfrm>
          <a:prstGeom prst="rect">
            <a:avLst/>
          </a:prstGeom>
        </p:spPr>
      </p:pic>
      <p:grpSp>
        <p:nvGrpSpPr>
          <p:cNvPr id="23" name="组合 11"/>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6" name="Picture 35" descr="A cartoon of a person and perso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p:cNvPicPr>
            <a:picLocks noChangeAspect="1"/>
          </p:cNvPicPr>
          <p:nvPr/>
        </p:nvPicPr>
        <p:blipFill>
          <a:blip r:embed="rId3"/>
          <a:stretch>
            <a:fillRect/>
          </a:stretch>
        </p:blipFill>
        <p:spPr>
          <a:xfrm>
            <a:off x="1371643" y="1518512"/>
            <a:ext cx="7791363" cy="3554276"/>
          </a:xfrm>
          <a:prstGeom prst="rect">
            <a:avLst/>
          </a:prstGeom>
        </p:spPr>
      </p:pic>
      <p:sp>
        <p:nvSpPr>
          <p:cNvPr id="45" name="TextBox 44"/>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endPar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9" name="Picture 48"/>
          <p:cNvPicPr>
            <a:picLocks noChangeAspect="1"/>
          </p:cNvPicPr>
          <p:nvPr/>
        </p:nvPicPr>
        <p:blipFill>
          <a:blip r:embed="rId4"/>
          <a:stretch>
            <a:fillRect/>
          </a:stretch>
        </p:blipFill>
        <p:spPr>
          <a:xfrm>
            <a:off x="4177180" y="692230"/>
            <a:ext cx="2389839" cy="1072989"/>
          </a:xfrm>
          <a:prstGeom prst="rect">
            <a:avLst/>
          </a:prstGeom>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1"/>
          <a:stretch>
            <a:fillRect/>
          </a:stretch>
        </p:blipFill>
        <p:spPr>
          <a:xfrm>
            <a:off x="2590800" y="304800"/>
            <a:ext cx="7010400" cy="943704"/>
          </a:xfrm>
          <a:prstGeom prst="rect">
            <a:avLst/>
          </a:prstGeom>
        </p:spPr>
      </p:pic>
      <p:sp>
        <p:nvSpPr>
          <p:cNvPr id="24" name="Speech Bubble: Rectangle with Corners Rounded 4"/>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a:blip r:embed="rId1"/>
          <a:stretch>
            <a:fillRect/>
          </a:stretch>
        </p:blipFill>
        <p:spPr>
          <a:xfrm>
            <a:off x="2590800" y="304800"/>
            <a:ext cx="7010400" cy="943704"/>
          </a:xfrm>
          <a:prstGeom prst="rect">
            <a:avLst/>
          </a:prstGeom>
        </p:spPr>
      </p:pic>
      <p:pic>
        <p:nvPicPr>
          <p:cNvPr id="2" name="Picture 1"/>
          <p:cNvPicPr>
            <a:picLocks noChangeAspect="1"/>
          </p:cNvPicPr>
          <p:nvPr/>
        </p:nvPicPr>
        <p:blipFill>
          <a:blip r:embed="rId2"/>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a:blip r:embed="rId1"/>
          <a:stretch>
            <a:fillRect/>
          </a:stretch>
        </p:blipFill>
        <p:spPr>
          <a:xfrm>
            <a:off x="2590800" y="304800"/>
            <a:ext cx="7010400" cy="943704"/>
          </a:xfrm>
          <a:prstGeom prst="rect">
            <a:avLst/>
          </a:prstGeom>
        </p:spPr>
      </p:pic>
      <p:pic>
        <p:nvPicPr>
          <p:cNvPr id="3" name="Picture 2"/>
          <p:cNvPicPr>
            <a:picLocks noChangeAspect="1"/>
          </p:cNvPicPr>
          <p:nvPr/>
        </p:nvPicPr>
        <p:blipFill>
          <a:blip r:embed="rId2"/>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a:blip r:embed="rId1"/>
          <a:stretch>
            <a:fillRect/>
          </a:stretch>
        </p:blipFill>
        <p:spPr>
          <a:xfrm>
            <a:off x="2590800" y="304800"/>
            <a:ext cx="7010400" cy="943704"/>
          </a:xfrm>
          <a:prstGeom prst="rect">
            <a:avLst/>
          </a:prstGeom>
        </p:spPr>
      </p:pic>
      <p:pic>
        <p:nvPicPr>
          <p:cNvPr id="2" name="Picture 1"/>
          <p:cNvPicPr>
            <a:picLocks noChangeAspect="1"/>
          </p:cNvPicPr>
          <p:nvPr/>
        </p:nvPicPr>
        <p:blipFill>
          <a:blip r:embed="rId2"/>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p:cNvGrpSpPr/>
            <p:nvPr/>
          </p:nvGrpSpPr>
          <p:grpSpPr>
            <a:xfrm>
              <a:off x="4144021" y="1484380"/>
              <a:ext cx="7574794" cy="4840220"/>
              <a:chOff x="4436414" y="1551563"/>
              <a:chExt cx="7327378" cy="4327762"/>
            </a:xfrm>
          </p:grpSpPr>
          <p:sp>
            <p:nvSpPr>
              <p:cNvPr id="5" name="Rectangle: Diagonal Corners Rounded 4"/>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p:cNvPicPr>
            <a:picLocks noChangeAspect="1"/>
          </p:cNvPicPr>
          <p:nvPr/>
        </p:nvPicPr>
        <p:blipFill>
          <a:blip r:embed="rId1"/>
          <a:stretch>
            <a:fillRect/>
          </a:stretch>
        </p:blipFill>
        <p:spPr>
          <a:xfrm>
            <a:off x="8610244" y="3322587"/>
            <a:ext cx="2435900" cy="318493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endParaRPr kumimoji="0" lang="en-US" sz="1800" b="0" i="0" u="none" strike="noStrike" kern="1200" cap="none" spc="0" normalizeH="0" baseline="0" noProof="0" dirty="0">
              <a:ln>
                <a:noFill/>
              </a:ln>
              <a:solidFill>
                <a:srgbClr val="000000"/>
              </a:solidFill>
              <a:effectLst/>
              <a:uLnTx/>
              <a:uFillTx/>
              <a:latin typeface="字魂59号-创粗黑"/>
              <a:cs typeface="+mn-cs"/>
            </a:endParaRPr>
          </a:p>
        </p:txBody>
      </p:sp>
      <p:grpSp>
        <p:nvGrpSpPr>
          <p:cNvPr id="21" name="组合 35"/>
          <p:cNvGrpSpPr/>
          <p:nvPr/>
        </p:nvGrpSpPr>
        <p:grpSpPr>
          <a:xfrm>
            <a:off x="3446310" y="0"/>
            <a:ext cx="8745690" cy="6858000"/>
            <a:chOff x="3446310" y="0"/>
            <a:chExt cx="8745690" cy="6858000"/>
          </a:xfrm>
        </p:grpSpPr>
        <p:pic>
          <p:nvPicPr>
            <p:cNvPr id="22" name="图片 4"/>
            <p:cNvPicPr>
              <a:picLocks noChangeAspect="1"/>
            </p:cNvPicPr>
            <p:nvPr/>
          </p:nvPicPr>
          <p:blipFill rotWithShape="1">
            <a:blip r:embed="rId4">
              <a:extLst>
                <a:ext uri="{28A0092B-C50C-407E-A947-70E740481C1C}">
                  <a14:useLocalDpi xmlns:a14="http://schemas.microsoft.com/office/drawing/2010/main" val="0"/>
                </a:ext>
              </a:extLst>
            </a:blip>
            <a:srcRect r="12067"/>
            <a:stretch>
              <a:fillRect/>
            </a:stretch>
          </p:blipFill>
          <p:spPr>
            <a:xfrm>
              <a:off x="4233069" y="0"/>
              <a:ext cx="7958931" cy="6858000"/>
            </a:xfrm>
            <a:prstGeom prst="rect">
              <a:avLst/>
            </a:prstGeom>
          </p:spPr>
        </p:pic>
        <p:pic>
          <p:nvPicPr>
            <p:cNvPr id="23"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0"/>
          <a:srcRect t="52531"/>
          <a:stretch>
            <a:fillRect/>
          </a:stretch>
        </p:blipFill>
        <p:spPr>
          <a:xfrm>
            <a:off x="0" y="4174083"/>
            <a:ext cx="12577680" cy="2683917"/>
          </a:xfrm>
          <a:prstGeom prst="rect">
            <a:avLst/>
          </a:prstGeom>
        </p:spPr>
      </p:pic>
      <p:pic>
        <p:nvPicPr>
          <p:cNvPr id="5" name="Picture 4"/>
          <p:cNvPicPr>
            <a:picLocks noChangeAspect="1"/>
          </p:cNvPicPr>
          <p:nvPr/>
        </p:nvPicPr>
        <p:blipFill>
          <a:blip r:embed="rId11"/>
          <a:stretch>
            <a:fillRect/>
          </a:stretch>
        </p:blipFill>
        <p:spPr>
          <a:xfrm>
            <a:off x="5577144" y="652825"/>
            <a:ext cx="7267062" cy="4828450"/>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1"/>
            <a:srcRect l="13812" t="54386" r="47839" b="33042"/>
            <a:stretch>
              <a:fillRect/>
            </a:stretch>
          </p:blipFill>
          <p:spPr>
            <a:xfrm>
              <a:off x="-328478" y="1510567"/>
              <a:ext cx="3944983" cy="287383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3" name="Picture 12"/>
            <p:cNvPicPr>
              <a:picLocks noChangeAspect="1"/>
            </p:cNvPicPr>
            <p:nvPr/>
          </p:nvPicPr>
          <p:blipFill>
            <a:blip r:embed="rId2"/>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1"/>
            <a:srcRect l="53050" t="54387" r="9108" b="33156"/>
            <a:stretch>
              <a:fillRect/>
            </a:stretch>
          </p:blipFill>
          <p:spPr>
            <a:xfrm>
              <a:off x="4274502" y="2117047"/>
              <a:ext cx="3892732" cy="2847703"/>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7" name="Picture 16"/>
            <p:cNvPicPr>
              <a:picLocks noChangeAspect="1"/>
            </p:cNvPicPr>
            <p:nvPr/>
          </p:nvPicPr>
          <p:blipFill>
            <a:blip r:embed="rId3"/>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1"/>
            <a:srcRect l="13804" t="67930" r="48355" b="19794"/>
            <a:stretch>
              <a:fillRect/>
            </a:stretch>
          </p:blipFill>
          <p:spPr>
            <a:xfrm>
              <a:off x="3622587" y="4131584"/>
              <a:ext cx="3857890" cy="28062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1" name="Picture 20"/>
            <p:cNvPicPr>
              <a:picLocks noChangeAspect="1"/>
            </p:cNvPicPr>
            <p:nvPr/>
          </p:nvPicPr>
          <p:blipFill>
            <a:blip r:embed="rId4"/>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1"/>
            <a:srcRect l="53127" t="68368" r="9032" b="19794"/>
            <a:stretch>
              <a:fillRect/>
            </a:stretch>
          </p:blipFill>
          <p:spPr>
            <a:xfrm>
              <a:off x="7191645" y="4327553"/>
              <a:ext cx="3892731" cy="270610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5" name="Picture 24"/>
            <p:cNvPicPr>
              <a:picLocks noChangeAspect="1"/>
            </p:cNvPicPr>
            <p:nvPr/>
          </p:nvPicPr>
          <p:blipFill>
            <a:blip r:embed="rId5"/>
            <a:stretch>
              <a:fillRect/>
            </a:stretch>
          </p:blipFill>
          <p:spPr>
            <a:xfrm>
              <a:off x="7216409" y="3955735"/>
              <a:ext cx="743776" cy="956541"/>
            </a:xfrm>
            <a:prstGeom prst="rect">
              <a:avLst/>
            </a:prstGeom>
          </p:spPr>
        </p:pic>
      </p:grpSp>
      <p:pic>
        <p:nvPicPr>
          <p:cNvPr id="4" name="Picture 3"/>
          <p:cNvPicPr>
            <a:picLocks noChangeAspect="1"/>
          </p:cNvPicPr>
          <p:nvPr/>
        </p:nvPicPr>
        <p:blipFill>
          <a:blip r:embed="rId6"/>
          <a:stretch>
            <a:fillRect/>
          </a:stretch>
        </p:blipFill>
        <p:spPr>
          <a:xfrm>
            <a:off x="428374" y="1149312"/>
            <a:ext cx="5791702" cy="3336964"/>
          </a:xfrm>
          <a:prstGeom prst="rect">
            <a:avLst/>
          </a:prstGeom>
        </p:spPr>
      </p:pic>
      <p:sp>
        <p:nvSpPr>
          <p:cNvPr id="5" name="TextBox 4"/>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p:cNvGrpSpPr/>
            <p:nvPr/>
          </p:nvGrpSpPr>
          <p:grpSpPr>
            <a:xfrm>
              <a:off x="4144021" y="1484380"/>
              <a:ext cx="7574794" cy="4840220"/>
              <a:chOff x="4436414" y="1551563"/>
              <a:chExt cx="7327378" cy="4327762"/>
            </a:xfrm>
          </p:grpSpPr>
          <p:sp>
            <p:nvSpPr>
              <p:cNvPr id="5" name="Rectangle: Diagonal Corners Rounded 4"/>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5" name="Picture 14"/>
          <p:cNvPicPr>
            <a:picLocks noChangeAspect="1"/>
          </p:cNvPicPr>
          <p:nvPr/>
        </p:nvPicPr>
        <p:blipFill>
          <a:blip r:embed="rId1"/>
          <a:stretch>
            <a:fillRect/>
          </a:stretch>
        </p:blipFill>
        <p:spPr>
          <a:xfrm>
            <a:off x="8925944" y="2594502"/>
            <a:ext cx="3218967" cy="2548349"/>
          </a:xfrm>
          <a:prstGeom prst="rect">
            <a:avLst/>
          </a:prstGeom>
        </p:spPr>
      </p:pic>
      <p:pic>
        <p:nvPicPr>
          <p:cNvPr id="7" name="Picture 6"/>
          <p:cNvPicPr>
            <a:picLocks noChangeAspect="1"/>
          </p:cNvPicPr>
          <p:nvPr/>
        </p:nvPicPr>
        <p:blipFill>
          <a:blip r:embed="rId2"/>
          <a:stretch>
            <a:fillRect/>
          </a:stretch>
        </p:blipFill>
        <p:spPr>
          <a:xfrm>
            <a:off x="2872741" y="92390"/>
            <a:ext cx="3907875" cy="128636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3" cstate="print">
            <a:extLst>
              <a:ext uri="{28A0092B-C50C-407E-A947-70E740481C1C}">
                <a14:useLocalDpi xmlns:a14="http://schemas.microsoft.com/office/drawing/2010/main" val="0"/>
              </a:ext>
            </a:extLst>
          </a:blip>
          <a:srcRect l="28952" t="6935" r="12726" b="18934"/>
          <a:stretch>
            <a:fillRect/>
          </a:stretch>
        </p:blipFill>
        <p:spPr>
          <a:xfrm>
            <a:off x="4616871" y="2047302"/>
            <a:ext cx="2974331" cy="212554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28354" y="1378757"/>
            <a:ext cx="10644546" cy="4840220"/>
            <a:chOff x="4144021" y="1484380"/>
            <a:chExt cx="7574794" cy="4840220"/>
          </a:xfrm>
        </p:grpSpPr>
        <p:grpSp>
          <p:nvGrpSpPr>
            <p:cNvPr id="9" name="Group 8"/>
            <p:cNvGrpSpPr/>
            <p:nvPr/>
          </p:nvGrpSpPr>
          <p:grpSpPr>
            <a:xfrm>
              <a:off x="4144021" y="1484380"/>
              <a:ext cx="7574794" cy="4840220"/>
              <a:chOff x="4436414" y="1551563"/>
              <a:chExt cx="7327378" cy="4327762"/>
            </a:xfrm>
          </p:grpSpPr>
          <p:sp>
            <p:nvSpPr>
              <p:cNvPr id="11" name="Rectangle: Diagonal Corners Rounded 10"/>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endParaRPr lang="en-US" sz="54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endParaRPr kumimoji="0" lang="en-US" sz="1800" b="0" i="0" u="none" strike="noStrike" kern="1200" cap="none" spc="0" normalizeH="0" baseline="0" noProof="0" dirty="0">
              <a:ln>
                <a:noFill/>
              </a:ln>
              <a:solidFill>
                <a:srgbClr val="000000"/>
              </a:solidFill>
              <a:effectLst/>
              <a:uLnTx/>
              <a:uFillTx/>
              <a:latin typeface="字魂59号-创粗黑"/>
              <a:cs typeface="+mn-cs"/>
            </a:endParaRPr>
          </a:p>
        </p:txBody>
      </p:sp>
      <p:grpSp>
        <p:nvGrpSpPr>
          <p:cNvPr id="21" name="组合 35"/>
          <p:cNvGrpSpPr/>
          <p:nvPr/>
        </p:nvGrpSpPr>
        <p:grpSpPr>
          <a:xfrm>
            <a:off x="3446310" y="0"/>
            <a:ext cx="8745690" cy="6858000"/>
            <a:chOff x="3446310" y="0"/>
            <a:chExt cx="8745690" cy="6858000"/>
          </a:xfrm>
        </p:grpSpPr>
        <p:pic>
          <p:nvPicPr>
            <p:cNvPr id="22" name="图片 4"/>
            <p:cNvPicPr>
              <a:picLocks noChangeAspect="1"/>
            </p:cNvPicPr>
            <p:nvPr/>
          </p:nvPicPr>
          <p:blipFill rotWithShape="1">
            <a:blip r:embed="rId4">
              <a:extLst>
                <a:ext uri="{28A0092B-C50C-407E-A947-70E740481C1C}">
                  <a14:useLocalDpi xmlns:a14="http://schemas.microsoft.com/office/drawing/2010/main" val="0"/>
                </a:ext>
              </a:extLst>
            </a:blip>
            <a:srcRect r="12067"/>
            <a:stretch>
              <a:fillRect/>
            </a:stretch>
          </p:blipFill>
          <p:spPr>
            <a:xfrm>
              <a:off x="4233069" y="0"/>
              <a:ext cx="7958931" cy="6858000"/>
            </a:xfrm>
            <a:prstGeom prst="rect">
              <a:avLst/>
            </a:prstGeom>
          </p:spPr>
        </p:pic>
        <p:pic>
          <p:nvPicPr>
            <p:cNvPr id="23"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0"/>
          <a:srcRect t="52531"/>
          <a:stretch>
            <a:fillRect/>
          </a:stretch>
        </p:blipFill>
        <p:spPr>
          <a:xfrm>
            <a:off x="0" y="4174083"/>
            <a:ext cx="12577680" cy="2683917"/>
          </a:xfrm>
          <a:prstGeom prst="rect">
            <a:avLst/>
          </a:prstGeom>
        </p:spPr>
      </p:pic>
      <p:pic>
        <p:nvPicPr>
          <p:cNvPr id="5" name="Picture 4"/>
          <p:cNvPicPr>
            <a:picLocks noChangeAspect="1"/>
          </p:cNvPicPr>
          <p:nvPr/>
        </p:nvPicPr>
        <p:blipFill>
          <a:blip r:embed="rId11"/>
          <a:stretch>
            <a:fillRect/>
          </a:stretch>
        </p:blipFill>
        <p:spPr>
          <a:xfrm>
            <a:off x="6435614" y="781652"/>
            <a:ext cx="5492972" cy="3694496"/>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endParaRPr kumimoji="0" lang="en-US" sz="1800" b="0" i="0" u="none" strike="noStrike" kern="1200" cap="none" spc="0" normalizeH="0" baseline="0" noProof="0" dirty="0">
              <a:ln>
                <a:noFill/>
              </a:ln>
              <a:solidFill>
                <a:srgbClr val="000000"/>
              </a:solidFill>
              <a:effectLst/>
              <a:uLnTx/>
              <a:uFillTx/>
              <a:latin typeface="字魂59号-创粗黑"/>
              <a:cs typeface="+mn-cs"/>
            </a:endParaRPr>
          </a:p>
        </p:txBody>
      </p:sp>
      <p:grpSp>
        <p:nvGrpSpPr>
          <p:cNvPr id="21" name="组合 35"/>
          <p:cNvGrpSpPr/>
          <p:nvPr/>
        </p:nvGrpSpPr>
        <p:grpSpPr>
          <a:xfrm>
            <a:off x="3446310" y="0"/>
            <a:ext cx="8745690" cy="6858000"/>
            <a:chOff x="3446310" y="0"/>
            <a:chExt cx="8745690" cy="6858000"/>
          </a:xfrm>
        </p:grpSpPr>
        <p:pic>
          <p:nvPicPr>
            <p:cNvPr id="22" name="图片 4"/>
            <p:cNvPicPr>
              <a:picLocks noChangeAspect="1"/>
            </p:cNvPicPr>
            <p:nvPr/>
          </p:nvPicPr>
          <p:blipFill rotWithShape="1">
            <a:blip r:embed="rId4">
              <a:extLst>
                <a:ext uri="{28A0092B-C50C-407E-A947-70E740481C1C}">
                  <a14:useLocalDpi xmlns:a14="http://schemas.microsoft.com/office/drawing/2010/main" val="0"/>
                </a:ext>
              </a:extLst>
            </a:blip>
            <a:srcRect r="12067"/>
            <a:stretch>
              <a:fillRect/>
            </a:stretch>
          </p:blipFill>
          <p:spPr>
            <a:xfrm>
              <a:off x="4233069" y="0"/>
              <a:ext cx="7958931" cy="6858000"/>
            </a:xfrm>
            <a:prstGeom prst="rect">
              <a:avLst/>
            </a:prstGeom>
          </p:spPr>
        </p:pic>
        <p:pic>
          <p:nvPicPr>
            <p:cNvPr id="23"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0"/>
          <a:srcRect t="52531"/>
          <a:stretch>
            <a:fillRect/>
          </a:stretch>
        </p:blipFill>
        <p:spPr>
          <a:xfrm>
            <a:off x="0" y="4174083"/>
            <a:ext cx="12577680" cy="2683917"/>
          </a:xfrm>
          <a:prstGeom prst="rect">
            <a:avLst/>
          </a:prstGeom>
        </p:spPr>
      </p:pic>
      <p:pic>
        <p:nvPicPr>
          <p:cNvPr id="4" name="Picture 3"/>
          <p:cNvPicPr>
            <a:picLocks noChangeAspect="1"/>
          </p:cNvPicPr>
          <p:nvPr/>
        </p:nvPicPr>
        <p:blipFill>
          <a:blip r:embed="rId11"/>
          <a:stretch>
            <a:fillRect/>
          </a:stretch>
        </p:blipFill>
        <p:spPr>
          <a:xfrm>
            <a:off x="6141833" y="548050"/>
            <a:ext cx="6175783" cy="4828450"/>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p:cNvGrpSpPr/>
            <p:nvPr/>
          </p:nvGrpSpPr>
          <p:grpSpPr>
            <a:xfrm>
              <a:off x="4144021" y="1484380"/>
              <a:ext cx="7574794" cy="4840220"/>
              <a:chOff x="4436414" y="1551563"/>
              <a:chExt cx="7327378" cy="4327762"/>
            </a:xfrm>
          </p:grpSpPr>
          <p:sp>
            <p:nvSpPr>
              <p:cNvPr id="11" name="Rectangle: Diagonal Corners Rounded 4"/>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600"/>
                </a:spcBef>
                <a:spcAft>
                  <a:spcPts val="600"/>
                </a:spcAft>
                <a:buClrTx/>
                <a:buSzTx/>
                <a:buFontTx/>
                <a:buChar char="-"/>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600"/>
                </a:spcBef>
                <a:spcAft>
                  <a:spcPts val="600"/>
                </a:spcAft>
                <a:buClrTx/>
                <a:buSzTx/>
                <a:buFontTx/>
                <a:buChar char="-"/>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600"/>
                </a:spcBef>
                <a:spcAft>
                  <a:spcPts val="600"/>
                </a:spcAft>
                <a:buClrTx/>
                <a:buSzTx/>
                <a:buFontTx/>
                <a:buChar char="-"/>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p:cNvGrpSpPr/>
          <p:nvPr/>
        </p:nvGrpSpPr>
        <p:grpSpPr>
          <a:xfrm>
            <a:off x="0" y="2686117"/>
            <a:ext cx="12265024" cy="4210953"/>
            <a:chOff x="0" y="2686117"/>
            <a:chExt cx="12265024" cy="4210953"/>
          </a:xfrm>
        </p:grpSpPr>
        <p:grpSp>
          <p:nvGrpSpPr>
            <p:cNvPr id="23" name="组合 25"/>
            <p:cNvGrpSpPr/>
            <p:nvPr/>
          </p:nvGrpSpPr>
          <p:grpSpPr>
            <a:xfrm>
              <a:off x="4734045" y="2686117"/>
              <a:ext cx="7530979" cy="4210953"/>
              <a:chOff x="-1" y="39071"/>
              <a:chExt cx="12265026" cy="6858000"/>
            </a:xfrm>
          </p:grpSpPr>
          <p:pic>
            <p:nvPicPr>
              <p:cNvPr id="27"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14758"/>
              <a:stretch>
                <a:fillRect/>
              </a:stretch>
            </p:blipFill>
            <p:spPr>
              <a:xfrm>
                <a:off x="-1" y="39071"/>
                <a:ext cx="5845893" cy="6858000"/>
              </a:xfrm>
              <a:prstGeom prst="rect">
                <a:avLst/>
              </a:prstGeom>
            </p:spPr>
          </p:pic>
        </p:grpSp>
        <p:grpSp>
          <p:nvGrpSpPr>
            <p:cNvPr id="24" name="组合 26"/>
            <p:cNvGrpSpPr/>
            <p:nvPr/>
          </p:nvGrpSpPr>
          <p:grpSpPr>
            <a:xfrm>
              <a:off x="0" y="2686117"/>
              <a:ext cx="4969257" cy="4210953"/>
              <a:chOff x="4172044" y="39071"/>
              <a:chExt cx="8092981" cy="6858000"/>
            </a:xfrm>
          </p:grpSpPr>
          <p:pic>
            <p:nvPicPr>
              <p:cNvPr id="25"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p:cNvPicPr>
                <a:picLocks noChangeAspect="1"/>
              </p:cNvPicPr>
              <p:nvPr/>
            </p:nvPicPr>
            <p:blipFill rotWithShape="1">
              <a:blip r:embed="rId2" cstate="print">
                <a:extLst>
                  <a:ext uri="{28A0092B-C50C-407E-A947-70E740481C1C}">
                    <a14:useLocalDpi xmlns:a14="http://schemas.microsoft.com/office/drawing/2010/main" val="0"/>
                  </a:ext>
                </a:extLst>
              </a:blip>
              <a:srcRect l="75593"/>
              <a:stretch>
                <a:fillRect/>
              </a:stretch>
            </p:blipFill>
            <p:spPr>
              <a:xfrm>
                <a:off x="4172044" y="39071"/>
                <a:ext cx="1673848" cy="6858000"/>
              </a:xfrm>
              <a:prstGeom prst="rect">
                <a:avLst/>
              </a:prstGeom>
            </p:spPr>
          </p:pic>
        </p:grpSp>
      </p:grpSp>
      <p:pic>
        <p:nvPicPr>
          <p:cNvPr id="29"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p:cNvSpPr/>
          <p:nvPr/>
        </p:nvSpPr>
        <p:spPr>
          <a:xfrm>
            <a:off x="277201" y="1566156"/>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3" name="TextBox 2"/>
          <p:cNvSpPr txBox="1"/>
          <p:nvPr/>
        </p:nvSpPr>
        <p:spPr>
          <a:xfrm>
            <a:off x="2156874" y="2057457"/>
            <a:ext cx="9350029" cy="230695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Tìm</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mn-ea"/>
              </a:rPr>
              <a:t> thêm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mn-ea"/>
              </a:rPr>
              <a:t>những</a:t>
            </a: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 câu ca dao, tục ngữ, bài thơ, bài hát,... nói về sự cảm thông, giúp đỡ con người.</a:t>
            </a:r>
            <a:endPar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rot="737208" flipH="1">
            <a:off x="964760" y="1974806"/>
            <a:ext cx="919996" cy="919996"/>
          </a:xfrm>
          <a:prstGeom prst="rect">
            <a:avLst/>
          </a:prstGeom>
        </p:spPr>
      </p:pic>
      <p:pic>
        <p:nvPicPr>
          <p:cNvPr id="7" name="Picture 6"/>
          <p:cNvPicPr>
            <a:picLocks noChangeAspect="1"/>
          </p:cNvPicPr>
          <p:nvPr/>
        </p:nvPicPr>
        <p:blipFill>
          <a:blip r:embed="rId1"/>
          <a:stretch>
            <a:fillRect/>
          </a:stretch>
        </p:blipFill>
        <p:spPr>
          <a:xfrm rot="737208" flipH="1">
            <a:off x="893005" y="3675273"/>
            <a:ext cx="919996" cy="919996"/>
          </a:xfrm>
          <a:prstGeom prst="rect">
            <a:avLst/>
          </a:prstGeom>
        </p:spPr>
      </p:pic>
      <p:pic>
        <p:nvPicPr>
          <p:cNvPr id="17" name="Picture 16"/>
          <p:cNvPicPr>
            <a:picLocks noChangeAspect="1"/>
          </p:cNvPicPr>
          <p:nvPr/>
        </p:nvPicPr>
        <p:blipFill>
          <a:blip r:embed="rId2"/>
          <a:stretch>
            <a:fillRect/>
          </a:stretch>
        </p:blipFill>
        <p:spPr>
          <a:xfrm>
            <a:off x="3145377" y="121017"/>
            <a:ext cx="6090432" cy="1444877"/>
          </a:xfrm>
          <a:prstGeom prst="rect">
            <a:avLst/>
          </a:prstGeom>
        </p:spPr>
      </p:pic>
      <p:sp>
        <p:nvSpPr>
          <p:cNvPr id="6" name="TextBox 2"/>
          <p:cNvSpPr txBox="1"/>
          <p:nvPr>
            <p:custDataLst>
              <p:tags r:id="rId3"/>
            </p:custDataLst>
          </p:nvPr>
        </p:nvSpPr>
        <p:spPr>
          <a:xfrm>
            <a:off x="2284509" y="3720522"/>
            <a:ext cx="9350029" cy="829945"/>
          </a:xfrm>
          <a:prstGeom prst="rect">
            <a:avLst/>
          </a:prstGeom>
          <a:noFill/>
        </p:spPr>
        <p:txBody>
          <a:bodyPr wrap="square" rtlCol="0">
            <a:spAutoFit/>
          </a:bodyPr>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bài học tiết sau</a:t>
            </a: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uiExpand="1" build="p"/>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2"/>
          <a:srcRect t="52531"/>
          <a:stretch>
            <a:fillRect/>
          </a:stretch>
        </p:blipFill>
        <p:spPr>
          <a:xfrm>
            <a:off x="31988" y="4728754"/>
            <a:ext cx="12266215" cy="2098131"/>
          </a:xfrm>
          <a:prstGeom prst="rect">
            <a:avLst/>
          </a:prstGeom>
        </p:spPr>
      </p:pic>
      <p:pic>
        <p:nvPicPr>
          <p:cNvPr id="1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2"/>
          <a:stretch>
            <a:fillRect/>
          </a:stretch>
        </p:blipFill>
        <p:spPr>
          <a:xfrm>
            <a:off x="5376554" y="1640492"/>
            <a:ext cx="2054530" cy="987638"/>
          </a:xfrm>
          <a:prstGeom prst="rect">
            <a:avLst/>
          </a:prstGeom>
        </p:spPr>
      </p:pic>
      <p:pic>
        <p:nvPicPr>
          <p:cNvPr id="5" name="Picture 4" descr="A group of children wearing clothing&#10;&#10;Description automatically generat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p:cNvPicPr>
            <a:picLocks noChangeAspect="1"/>
          </p:cNvPicPr>
          <p:nvPr/>
        </p:nvPicPr>
        <p:blipFill>
          <a:blip r:embed="rId14"/>
          <a:stretch>
            <a:fillRect/>
          </a:stretch>
        </p:blipFill>
        <p:spPr>
          <a:xfrm>
            <a:off x="4563541" y="2236025"/>
            <a:ext cx="3883489" cy="1493649"/>
          </a:xfrm>
          <a:prstGeom prst="rect">
            <a:avLst/>
          </a:prstGeom>
        </p:spPr>
      </p:pic>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p:cNvGrpSpPr/>
            <p:nvPr/>
          </p:nvGrpSpPr>
          <p:grpSpPr>
            <a:xfrm>
              <a:off x="4144021" y="1484380"/>
              <a:ext cx="7574794" cy="4840220"/>
              <a:chOff x="4436414" y="1551563"/>
              <a:chExt cx="7327378" cy="4327762"/>
            </a:xfrm>
          </p:grpSpPr>
          <p:sp>
            <p:nvSpPr>
              <p:cNvPr id="11" name="Rectangle: Diagonal Corners Rounded 4"/>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p:cNvGrpSpPr/>
          <p:nvPr/>
        </p:nvGrpSpPr>
        <p:grpSpPr>
          <a:xfrm>
            <a:off x="0" y="2686117"/>
            <a:ext cx="12265024" cy="4210953"/>
            <a:chOff x="0" y="2686117"/>
            <a:chExt cx="12265024" cy="4210953"/>
          </a:xfrm>
        </p:grpSpPr>
        <p:grpSp>
          <p:nvGrpSpPr>
            <p:cNvPr id="23" name="组合 25"/>
            <p:cNvGrpSpPr/>
            <p:nvPr/>
          </p:nvGrpSpPr>
          <p:grpSpPr>
            <a:xfrm>
              <a:off x="4734045" y="2686117"/>
              <a:ext cx="7530979" cy="4210953"/>
              <a:chOff x="-1" y="39071"/>
              <a:chExt cx="12265026" cy="6858000"/>
            </a:xfrm>
          </p:grpSpPr>
          <p:pic>
            <p:nvPicPr>
              <p:cNvPr id="27"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14758"/>
              <a:stretch>
                <a:fillRect/>
              </a:stretch>
            </p:blipFill>
            <p:spPr>
              <a:xfrm>
                <a:off x="-1" y="39071"/>
                <a:ext cx="5845893" cy="6858000"/>
              </a:xfrm>
              <a:prstGeom prst="rect">
                <a:avLst/>
              </a:prstGeom>
            </p:spPr>
          </p:pic>
        </p:grpSp>
        <p:grpSp>
          <p:nvGrpSpPr>
            <p:cNvPr id="24" name="组合 26"/>
            <p:cNvGrpSpPr/>
            <p:nvPr/>
          </p:nvGrpSpPr>
          <p:grpSpPr>
            <a:xfrm>
              <a:off x="0" y="2686117"/>
              <a:ext cx="4969257" cy="4210953"/>
              <a:chOff x="4172044" y="39071"/>
              <a:chExt cx="8092981" cy="6858000"/>
            </a:xfrm>
          </p:grpSpPr>
          <p:pic>
            <p:nvPicPr>
              <p:cNvPr id="25"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p:cNvPicPr>
                <a:picLocks noChangeAspect="1"/>
              </p:cNvPicPr>
              <p:nvPr/>
            </p:nvPicPr>
            <p:blipFill rotWithShape="1">
              <a:blip r:embed="rId2" cstate="print">
                <a:extLst>
                  <a:ext uri="{28A0092B-C50C-407E-A947-70E740481C1C}">
                    <a14:useLocalDpi xmlns:a14="http://schemas.microsoft.com/office/drawing/2010/main" val="0"/>
                  </a:ext>
                </a:extLst>
              </a:blip>
              <a:srcRect l="75593"/>
              <a:stretch>
                <a:fillRect/>
              </a:stretch>
            </p:blipFill>
            <p:spPr>
              <a:xfrm>
                <a:off x="4172044" y="39071"/>
                <a:ext cx="1673848" cy="6858000"/>
              </a:xfrm>
              <a:prstGeom prst="rect">
                <a:avLst/>
              </a:prstGeom>
            </p:spPr>
          </p:pic>
        </p:grpSp>
      </p:grpSp>
      <p:pic>
        <p:nvPicPr>
          <p:cNvPr id="29"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p:cNvGrpSpPr/>
          <p:nvPr/>
        </p:nvGrpSpPr>
        <p:grpSpPr>
          <a:xfrm>
            <a:off x="946259" y="1149531"/>
            <a:ext cx="9996876" cy="2784294"/>
            <a:chOff x="1511500" y="979714"/>
            <a:chExt cx="9996876" cy="3882198"/>
          </a:xfrm>
        </p:grpSpPr>
        <p:sp>
          <p:nvSpPr>
            <p:cNvPr id="7"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600"/>
                </a:spcBef>
                <a:spcAft>
                  <a:spcPts val="600"/>
                </a:spcAft>
                <a:buClrTx/>
                <a:buSzTx/>
                <a:buFontTx/>
                <a:buNone/>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endPar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600"/>
                </a:spcBef>
                <a:spcAft>
                  <a:spcPts val="600"/>
                </a:spcAft>
                <a:buClrTx/>
                <a:buSzTx/>
                <a:buFontTx/>
                <a:buNone/>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endPar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endParaRPr kumimoji="0" lang="en-US" sz="1800" b="0" i="0" u="none" strike="noStrike" kern="1200" cap="none" spc="0" normalizeH="0" baseline="0" noProof="0" dirty="0">
              <a:ln>
                <a:noFill/>
              </a:ln>
              <a:solidFill>
                <a:srgbClr val="000000"/>
              </a:solidFill>
              <a:effectLst/>
              <a:uLnTx/>
              <a:uFillTx/>
              <a:latin typeface="字魂59号-创粗黑"/>
              <a:cs typeface="+mn-cs"/>
            </a:endParaRPr>
          </a:p>
        </p:txBody>
      </p:sp>
      <p:grpSp>
        <p:nvGrpSpPr>
          <p:cNvPr id="21" name="组合 35"/>
          <p:cNvGrpSpPr/>
          <p:nvPr/>
        </p:nvGrpSpPr>
        <p:grpSpPr>
          <a:xfrm>
            <a:off x="3446310" y="0"/>
            <a:ext cx="8745690" cy="6858000"/>
            <a:chOff x="3446310" y="0"/>
            <a:chExt cx="8745690" cy="6858000"/>
          </a:xfrm>
        </p:grpSpPr>
        <p:pic>
          <p:nvPicPr>
            <p:cNvPr id="22" name="图片 4"/>
            <p:cNvPicPr>
              <a:picLocks noChangeAspect="1"/>
            </p:cNvPicPr>
            <p:nvPr/>
          </p:nvPicPr>
          <p:blipFill rotWithShape="1">
            <a:blip r:embed="rId4">
              <a:extLst>
                <a:ext uri="{28A0092B-C50C-407E-A947-70E740481C1C}">
                  <a14:useLocalDpi xmlns:a14="http://schemas.microsoft.com/office/drawing/2010/main" val="0"/>
                </a:ext>
              </a:extLst>
            </a:blip>
            <a:srcRect r="12067"/>
            <a:stretch>
              <a:fillRect/>
            </a:stretch>
          </p:blipFill>
          <p:spPr>
            <a:xfrm>
              <a:off x="4233069" y="0"/>
              <a:ext cx="7958931" cy="6858000"/>
            </a:xfrm>
            <a:prstGeom prst="rect">
              <a:avLst/>
            </a:prstGeom>
          </p:spPr>
        </p:pic>
        <p:pic>
          <p:nvPicPr>
            <p:cNvPr id="23"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0"/>
          <a:srcRect t="52531"/>
          <a:stretch>
            <a:fillRect/>
          </a:stretch>
        </p:blipFill>
        <p:spPr>
          <a:xfrm>
            <a:off x="0" y="4174083"/>
            <a:ext cx="12577680" cy="2683917"/>
          </a:xfrm>
          <a:prstGeom prst="rect">
            <a:avLst/>
          </a:prstGeom>
        </p:spPr>
      </p:pic>
      <p:pic>
        <p:nvPicPr>
          <p:cNvPr id="4" name="Picture 3"/>
          <p:cNvPicPr>
            <a:picLocks noChangeAspect="1"/>
          </p:cNvPicPr>
          <p:nvPr/>
        </p:nvPicPr>
        <p:blipFill>
          <a:blip r:embed="rId11"/>
          <a:stretch>
            <a:fillRect/>
          </a:stretch>
        </p:blipFill>
        <p:spPr>
          <a:xfrm>
            <a:off x="6440189" y="1076927"/>
            <a:ext cx="5407621" cy="3694496"/>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p:cNvPicPr>
            <a:picLocks noChangeAspect="1"/>
          </p:cNvPicPr>
          <p:nvPr/>
        </p:nvPicPr>
        <p:blipFill>
          <a:blip r:embed="rId1">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p:cNvPicPr>
            <a:picLocks noChangeAspect="1"/>
          </p:cNvPicPr>
          <p:nvPr/>
        </p:nvPicPr>
        <p:blipFill>
          <a:blip r:embed="rId4"/>
          <a:stretch>
            <a:fillRect/>
          </a:stretch>
        </p:blipFill>
        <p:spPr>
          <a:xfrm>
            <a:off x="1133475" y="1486888"/>
            <a:ext cx="9353550" cy="1894487"/>
          </a:xfrm>
          <a:prstGeom prst="rect">
            <a:avLst/>
          </a:prstGeom>
        </p:spPr>
      </p:pic>
      <p:sp>
        <p:nvSpPr>
          <p:cNvPr id="6" name="TextBox 5"/>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437865" y="76200"/>
            <a:ext cx="9449619" cy="1606442"/>
            <a:chOff x="1437865" y="76200"/>
            <a:chExt cx="9449619" cy="1606442"/>
          </a:xfrm>
        </p:grpSpPr>
        <p:pic>
          <p:nvPicPr>
            <p:cNvPr id="5" name="Picture 4"/>
            <p:cNvPicPr>
              <a:picLocks noChangeAspect="1"/>
            </p:cNvPicPr>
            <p:nvPr/>
          </p:nvPicPr>
          <p:blipFill>
            <a:blip r:embed="rId1"/>
            <a:stretch>
              <a:fillRect/>
            </a:stretch>
          </p:blipFill>
          <p:spPr>
            <a:xfrm>
              <a:off x="1437865" y="76200"/>
              <a:ext cx="9449619" cy="1606442"/>
            </a:xfrm>
            <a:prstGeom prst="rect">
              <a:avLst/>
            </a:prstGeom>
          </p:spPr>
        </p:pic>
        <p:sp>
          <p:nvSpPr>
            <p:cNvPr id="8" name="TextBox 7"/>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endParaRPr lang="en-US" sz="3200" b="1" dirty="0">
                <a:latin typeface="Calibri" panose="020F0502020204030204" pitchFamily="34" charset="0"/>
                <a:cs typeface="Calibri" panose="020F0502020204030204" pitchFamily="34" charset="0"/>
              </a:endParaRPr>
            </a:p>
          </p:txBody>
        </p:sp>
      </p:grpSp>
      <p:pic>
        <p:nvPicPr>
          <p:cNvPr id="14" name="Picture 13"/>
          <p:cNvPicPr>
            <a:picLocks noChangeAspect="1"/>
          </p:cNvPicPr>
          <p:nvPr/>
        </p:nvPicPr>
        <p:blipFill>
          <a:blip r:embed="rId2"/>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6" name="Picture 15"/>
          <p:cNvPicPr>
            <a:picLocks noChangeAspect="1"/>
          </p:cNvPicPr>
          <p:nvPr/>
        </p:nvPicPr>
        <p:blipFill>
          <a:blip r:embed="rId3"/>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8" name="Picture 17"/>
          <p:cNvPicPr>
            <a:picLocks noChangeAspect="1"/>
          </p:cNvPicPr>
          <p:nvPr/>
        </p:nvPicPr>
        <p:blipFill>
          <a:blip r:embed="rId4"/>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0" name="Picture 19"/>
          <p:cNvPicPr>
            <a:picLocks noChangeAspect="1"/>
          </p:cNvPicPr>
          <p:nvPr/>
        </p:nvPicPr>
        <p:blipFill>
          <a:blip r:embed="rId5"/>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9199880" y="4155537"/>
            <a:ext cx="3129131" cy="254080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p="http://schemas.openxmlformats.org/presentationml/2006/main">
  <p:tag name="KSO_WM_BEAUTIFY_FLAG" val="#wm#"/>
  <p:tag name="KSO_WM_TEMPLATE_CATEGORY" val="custom"/>
  <p:tag name="KSO_WM_TEMPLATE_INDEX" val="20184553"/>
</p:tagLst>
</file>

<file path=ppt/tags/tag5.xml><?xml version="1.0" encoding="utf-8"?>
<p:tagLst xmlns:p="http://schemas.openxmlformats.org/presentationml/2006/main">
  <p:tag name="KSO_WM_BEAUTIFY_FLAG" val="#wm#"/>
  <p:tag name="KSO_WM_TEMPLATE_CATEGORY" val="custom"/>
  <p:tag name="KSO_WM_TEMPLATE_INDEX" val="20184553"/>
</p:tagLst>
</file>

<file path=ppt/tags/tag6.xml><?xml version="1.0" encoding="utf-8"?>
<p:tagLst xmlns:p="http://schemas.openxmlformats.org/presentationml/2006/main">
  <p:tag name="KSO_WM_BEAUTIFY_FLAG" val="#wm#"/>
  <p:tag name="KSO_WM_TEMPLATE_CATEGORY" val="custom"/>
  <p:tag name="KSO_WM_TEMPLATE_INDEX" val="20184553"/>
</p:tagLst>
</file>

<file path=ppt/tags/tag7.xml><?xml version="1.0" encoding="utf-8"?>
<p:tagLst xmlns:p="http://schemas.openxmlformats.org/presentationml/2006/main">
  <p:tag name="KSO_WM_BEAUTIFY_FLAG" val="#wm#"/>
  <p:tag name="KSO_WM_TEMPLATE_CATEGORY" val="custom"/>
  <p:tag name="KSO_WM_TEMPLATE_INDEX" val="20184553"/>
</p:tagLst>
</file>

<file path=ppt/tags/tag8.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1622</Words>
  <Application>WPS Presentation</Application>
  <PresentationFormat>Widescreen</PresentationFormat>
  <Paragraphs>57</Paragraphs>
  <Slides>25</Slides>
  <Notes>21</Notes>
  <HiddenSlides>0</HiddenSlides>
  <MMClips>1</MMClips>
  <ScaleCrop>false</ScaleCrop>
  <HeadingPairs>
    <vt:vector size="6" baseType="variant">
      <vt:variant>
        <vt:lpstr>已用的字体</vt:lpstr>
      </vt:variant>
      <vt:variant>
        <vt:i4>24</vt:i4>
      </vt:variant>
      <vt:variant>
        <vt:lpstr>主题</vt:lpstr>
      </vt:variant>
      <vt:variant>
        <vt:i4>3</vt:i4>
      </vt:variant>
      <vt:variant>
        <vt:lpstr>幻灯片标题</vt:lpstr>
      </vt:variant>
      <vt:variant>
        <vt:i4>25</vt:i4>
      </vt:variant>
    </vt:vector>
  </HeadingPairs>
  <TitlesOfParts>
    <vt:vector size="52" baseType="lpstr">
      <vt:lpstr>Arial</vt:lpstr>
      <vt:lpstr>SimSun</vt:lpstr>
      <vt:lpstr>Wingdings</vt:lpstr>
      <vt:lpstr>黑体</vt:lpstr>
      <vt:lpstr>字魂59号-创粗黑</vt:lpstr>
      <vt:lpstr>思源黑体 CN Medium</vt:lpstr>
      <vt:lpstr>Arial</vt:lpstr>
      <vt:lpstr>印品黑体</vt:lpstr>
      <vt:lpstr>等线</vt:lpstr>
      <vt:lpstr>等线</vt:lpstr>
      <vt:lpstr>Calibri</vt:lpstr>
      <vt:lpstr>Tahoma</vt:lpstr>
      <vt:lpstr>Georgia</vt:lpstr>
      <vt:lpstr>Calibri</vt:lpstr>
      <vt:lpstr>Times New Roman</vt:lpstr>
      <vt:lpstr>Microsoft YaHei</vt:lpstr>
      <vt:lpstr>Arial Unicode MS</vt:lpstr>
      <vt:lpstr>思源黑体 CN Bold</vt:lpstr>
      <vt:lpstr>字魂59号-创粗黑</vt:lpstr>
      <vt:lpstr>HP001 4 hàng</vt:lpstr>
      <vt:lpstr>Blackadder ITC</vt:lpstr>
      <vt:lpstr>Barlow Condensed Thin</vt:lpstr>
      <vt:lpstr>Baskerville Old Face</vt:lpstr>
      <vt:lpstr>Bauhaus 93</vt:lpstr>
      <vt:lpstr>1_Office 主题</vt:lpstr>
      <vt:lpstr>1_Office 主题​​</vt:lpstr>
      <vt:lpstr>1_Simple Light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34</cp:revision>
  <dcterms:created xsi:type="dcterms:W3CDTF">2023-07-25T11:51:00Z</dcterms:created>
  <dcterms:modified xsi:type="dcterms:W3CDTF">2024-07-09T07:02:43Z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2AF49E651B174A8A9DF9DC8C6DB2792C_12</vt:lpwstr>
  </property>
  <property fmtid="{D5CDD505-2E9C-101B-9397-08002B2CF9AE}" pid="3" name="KSOProductBuildVer">
    <vt:lpwstr>1033-12.2.0.17119</vt:lpwstr>
  </property>
</Properties>
</file>